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</p:sldIdLst>
  <p:sldSz cx="18722975" cy="30964188"/>
  <p:notesSz cx="6858000" cy="9144000"/>
  <p:defaultTextStyle>
    <a:defPPr>
      <a:defRPr lang="es-ES"/>
    </a:defPPr>
    <a:lvl1pPr algn="l" defTabSz="2838450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419225" indent="-962025" algn="l" defTabSz="2838450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2838450" indent="-1924050" algn="l" defTabSz="2838450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4257675" indent="-2886075" algn="l" defTabSz="2838450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5676900" indent="-3848100" algn="l" defTabSz="2838450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60"/>
    <a:srgbClr val="333399"/>
    <a:srgbClr val="B9CDE5"/>
    <a:srgbClr val="FFFF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39" d="100"/>
          <a:sy n="39" d="100"/>
        </p:scale>
        <p:origin x="-672" y="1110"/>
      </p:cViewPr>
      <p:guideLst>
        <p:guide orient="horz" pos="9753"/>
        <p:guide pos="58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ocumentosE\bibliosalud\ArticuloRebeca_PABLO4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ocumentosE\bibliosalud\ArticuloRebeca_PABLO4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ocumentosE\bibliosalud\ArticuloRebeca_PABLO4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r>
              <a:rPr lang="es-ES" dirty="0">
                <a:solidFill>
                  <a:schemeClr val="bg1"/>
                </a:solidFill>
              </a:rPr>
              <a:t>Número de Consultas al buzón del IIS</a:t>
            </a:r>
          </a:p>
        </c:rich>
      </c:tx>
      <c:layout>
        <c:manualLayout>
          <c:xMode val="edge"/>
          <c:yMode val="edge"/>
          <c:x val="0.17442521483120277"/>
          <c:y val="4.3586038749317733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768791390328612"/>
          <c:y val="0.21431435154548081"/>
          <c:w val="0.81873298307947462"/>
          <c:h val="0.59436018920045752"/>
        </c:manualLayout>
      </c:layout>
      <c:lineChart>
        <c:grouping val="stacked"/>
        <c:ser>
          <c:idx val="0"/>
          <c:order val="0"/>
          <c:tx>
            <c:strRef>
              <c:f>Buzon!$C$3</c:f>
              <c:strCache>
                <c:ptCount val="1"/>
                <c:pt idx="0">
                  <c:v>Número de Consultas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4.0700379964763715E-2"/>
                  <c:y val="8.4392621355230929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3675719288155492E-2"/>
                  <c:y val="8.394475984149378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6340206340298054E-2"/>
                  <c:y val="5.0342770543402929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900469339244083E-2"/>
                  <c:y val="7.187839924437008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9557745783644864E-2"/>
                  <c:y val="7.7698904281274114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9.2913503030465448E-3"/>
                  <c:y val="1.344391165164854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0" i="0" u="none" strike="noStrike" baseline="0">
                      <a:solidFill>
                        <a:schemeClr val="tx2"/>
                      </a:solidFill>
                      <a:latin typeface="Verdana" pitchFamily="34" charset="0"/>
                      <a:ea typeface="Tahoma"/>
                      <a:cs typeface="Tahoma"/>
                    </a:defRPr>
                  </a:pPr>
                  <a:endParaRPr lang="es-ES"/>
                </a:p>
              </c:txPr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333399"/>
                    </a:solidFill>
                    <a:latin typeface="Tahoma"/>
                    <a:ea typeface="Tahoma"/>
                    <a:cs typeface="Tahoma"/>
                  </a:defRPr>
                </a:pPr>
                <a:endParaRPr lang="es-ES"/>
              </a:p>
            </c:txPr>
            <c:showVal val="1"/>
          </c:dLbls>
          <c:cat>
            <c:numRef>
              <c:f>Buzon!$D$1:$I$1</c:f>
              <c:numCache>
                <c:formatCode>0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Buzon!$D$2:$H$2</c:f>
              <c:numCache>
                <c:formatCode>General</c:formatCode>
                <c:ptCount val="5"/>
                <c:pt idx="0" formatCode="0">
                  <c:v>234</c:v>
                </c:pt>
                <c:pt idx="1">
                  <c:v>374</c:v>
                </c:pt>
                <c:pt idx="2">
                  <c:v>405</c:v>
                </c:pt>
                <c:pt idx="3">
                  <c:v>403</c:v>
                </c:pt>
                <c:pt idx="4">
                  <c:v>293</c:v>
                </c:pt>
              </c:numCache>
            </c:numRef>
          </c:val>
        </c:ser>
        <c:dLbls>
          <c:showVal val="1"/>
        </c:dLbls>
        <c:marker val="1"/>
        <c:axId val="71873280"/>
        <c:axId val="71874816"/>
      </c:lineChart>
      <c:catAx>
        <c:axId val="71873280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" sourceLinked="1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FFFFFF"/>
                </a:solidFill>
                <a:latin typeface="Tahoma"/>
                <a:ea typeface="Tahoma"/>
                <a:cs typeface="Tahoma"/>
              </a:defRPr>
            </a:pPr>
            <a:endParaRPr lang="es-ES"/>
          </a:p>
        </c:txPr>
        <c:crossAx val="71874816"/>
        <c:crosses val="autoZero"/>
        <c:auto val="1"/>
        <c:lblAlgn val="ctr"/>
        <c:lblOffset val="100"/>
        <c:tickLblSkip val="1"/>
        <c:tickMarkSkip val="1"/>
      </c:catAx>
      <c:valAx>
        <c:axId val="71874816"/>
        <c:scaling>
          <c:orientation val="minMax"/>
        </c:scaling>
        <c:delete val="1"/>
        <c:axPos val="l"/>
        <c:numFmt formatCode="0" sourceLinked="1"/>
        <c:tickLblPos val="none"/>
        <c:crossAx val="71873280"/>
        <c:crosses val="autoZero"/>
        <c:crossBetween val="between"/>
      </c:valAx>
      <c:spPr>
        <a:solidFill>
          <a:srgbClr val="FFFF99"/>
        </a:solidFill>
        <a:ln w="12700">
          <a:solidFill>
            <a:srgbClr val="808080"/>
          </a:solidFill>
          <a:prstDash val="solid"/>
        </a:ln>
      </c:spPr>
    </c:plotArea>
    <c:plotVisOnly val="1"/>
    <c:dispBlanksAs val="zero"/>
  </c:chart>
  <c:spPr>
    <a:solidFill>
      <a:srgbClr val="990060"/>
    </a:solidFill>
    <a:ln w="9525"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Tahoma"/>
          <a:ea typeface="Tahoma"/>
          <a:cs typeface="Tahoma"/>
        </a:defRPr>
      </a:pPr>
      <a:endParaRPr lang="es-E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20861389781265541"/>
          <c:y val="5.2820519942228812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FFFFFF"/>
              </a:solidFill>
              <a:latin typeface="Tahoma"/>
              <a:ea typeface="Tahoma"/>
              <a:cs typeface="Tahoma"/>
            </a:defRPr>
          </a:pPr>
          <a:endParaRPr lang="es-ES"/>
        </a:p>
      </c:txPr>
    </c:title>
    <c:view3D>
      <c:hPercent val="35"/>
      <c:depthPercent val="100"/>
      <c:rAngAx val="1"/>
    </c:view3D>
    <c:floor>
      <c:spPr>
        <a:solidFill>
          <a:srgbClr val="FFFF5F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5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99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2.4943524395216968E-2"/>
          <c:y val="0.21773464363466194"/>
          <c:w val="0.95411130595952109"/>
          <c:h val="0.58697462817147861"/>
        </c:manualLayout>
      </c:layout>
      <c:bar3DChart>
        <c:barDir val="col"/>
        <c:grouping val="clustered"/>
        <c:ser>
          <c:idx val="0"/>
          <c:order val="0"/>
          <c:tx>
            <c:strRef>
              <c:f>foros!$J$20</c:f>
              <c:strCache>
                <c:ptCount val="1"/>
                <c:pt idx="0">
                  <c:v>Número de inscritos Foros SI-SNS</c:v>
                </c:pt>
              </c:strCache>
            </c:strRef>
          </c:tx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0"/>
                  <c:y val="0.18421633707365878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84216337073659"/>
                </c:manualLayout>
              </c:layout>
              <c:showVal val="1"/>
            </c:dLbl>
            <c:dLbl>
              <c:idx val="2"/>
              <c:layout>
                <c:manualLayout>
                  <c:x val="2.9997003637356676E-3"/>
                  <c:y val="0.21176362348627983"/>
                </c:manualLayout>
              </c:layout>
              <c:showVal val="1"/>
            </c:dLbl>
            <c:dLbl>
              <c:idx val="3"/>
              <c:layout>
                <c:manualLayout>
                  <c:x val="5.2438621976613475E-3"/>
                  <c:y val="0.19101245694922794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FFFFFF"/>
                    </a:solidFill>
                    <a:latin typeface="Tahoma"/>
                    <a:ea typeface="Tahoma"/>
                    <a:cs typeface="Tahoma"/>
                  </a:defRPr>
                </a:pPr>
                <a:endParaRPr lang="es-ES"/>
              </a:p>
            </c:txPr>
            <c:showVal val="1"/>
          </c:dLbls>
          <c:cat>
            <c:strRef>
              <c:f>foros!$K$18:$N$19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foros!$K$20:$N$20</c:f>
              <c:numCache>
                <c:formatCode>General</c:formatCode>
                <c:ptCount val="4"/>
                <c:pt idx="0">
                  <c:v>358</c:v>
                </c:pt>
                <c:pt idx="1">
                  <c:v>418</c:v>
                </c:pt>
                <c:pt idx="2">
                  <c:v>485</c:v>
                </c:pt>
                <c:pt idx="3">
                  <c:v>395</c:v>
                </c:pt>
              </c:numCache>
            </c:numRef>
          </c:val>
        </c:ser>
        <c:dLbls>
          <c:showVal val="1"/>
        </c:dLbls>
        <c:shape val="box"/>
        <c:axId val="75581696"/>
        <c:axId val="75599872"/>
        <c:axId val="0"/>
      </c:bar3DChart>
      <c:catAx>
        <c:axId val="75581696"/>
        <c:scaling>
          <c:orientation val="minMax"/>
        </c:scaling>
        <c:axPos val="b"/>
        <c:numFmt formatCode="General" sourceLinked="1"/>
        <c:tickLblPos val="low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FFFFFF"/>
                </a:solidFill>
                <a:latin typeface="Tahoma"/>
                <a:ea typeface="Tahoma"/>
                <a:cs typeface="Tahoma"/>
              </a:defRPr>
            </a:pPr>
            <a:endParaRPr lang="es-ES"/>
          </a:p>
        </c:txPr>
        <c:crossAx val="75599872"/>
        <c:crosses val="autoZero"/>
        <c:auto val="1"/>
        <c:lblAlgn val="ctr"/>
        <c:lblOffset val="100"/>
        <c:tickLblSkip val="1"/>
        <c:tickMarkSkip val="1"/>
      </c:catAx>
      <c:valAx>
        <c:axId val="75599872"/>
        <c:scaling>
          <c:orientation val="minMax"/>
        </c:scaling>
        <c:delete val="1"/>
        <c:axPos val="l"/>
        <c:numFmt formatCode="General" sourceLinked="1"/>
        <c:tickLblPos val="none"/>
        <c:crossAx val="755816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990060"/>
    </a:solidFill>
    <a:ln w="3175">
      <a:solidFill>
        <a:srgbClr val="00000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FFFFFF"/>
          </a:solidFill>
          <a:latin typeface="Tahoma"/>
          <a:ea typeface="Tahoma"/>
          <a:cs typeface="Tahoma"/>
        </a:defRPr>
      </a:pPr>
      <a:endParaRPr lang="es-E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FFFFFF"/>
                </a:solidFill>
                <a:latin typeface="Tahoma"/>
                <a:ea typeface="Tahoma"/>
                <a:cs typeface="Tahoma"/>
              </a:defRPr>
            </a:pPr>
            <a:r>
              <a:rPr lang="es-ES" dirty="0"/>
              <a:t>Número de publicaciones por áreas</a:t>
            </a:r>
          </a:p>
        </c:rich>
      </c:tx>
      <c:layout/>
      <c:spPr>
        <a:noFill/>
        <a:ln w="25400">
          <a:noFill/>
        </a:ln>
      </c:spPr>
    </c:title>
    <c:view3D>
      <c:rotX val="20"/>
      <c:rotY val="0"/>
      <c:depthPercent val="100"/>
      <c:rAngAx val="1"/>
    </c:view3D>
    <c:floor>
      <c:spPr>
        <a:solidFill>
          <a:srgbClr val="FFFF99"/>
        </a:solidFill>
        <a:ln w="3175">
          <a:solidFill>
            <a:srgbClr val="808080"/>
          </a:solidFill>
          <a:prstDash val="solid"/>
        </a:ln>
      </c:spPr>
    </c:floor>
    <c:sideWall>
      <c:spPr>
        <a:solidFill>
          <a:srgbClr val="FFFF99"/>
        </a:solidFill>
        <a:ln w="25400">
          <a:noFill/>
        </a:ln>
      </c:spPr>
    </c:sideWall>
    <c:backWall>
      <c:spPr>
        <a:solidFill>
          <a:srgbClr val="FFFF99"/>
        </a:solidFill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'Publicaciones '!$A$97</c:f>
              <c:strCache>
                <c:ptCount val="1"/>
                <c:pt idx="0">
                  <c:v>Normalización 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cat>
            <c:strRef>
              <c:f>'Publicaciones '!$B$95:$I$96</c:f>
              <c:strCach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strCache>
            </c:strRef>
          </c:cat>
          <c:val>
            <c:numRef>
              <c:f>'Publicaciones '!$B$97:$I$97</c:f>
              <c:numCache>
                <c:formatCode>#,##0</c:formatCode>
                <c:ptCount val="8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6</c:v>
                </c:pt>
                <c:pt idx="7">
                  <c:v>8</c:v>
                </c:pt>
              </c:numCache>
            </c:numRef>
          </c:val>
        </c:ser>
        <c:ser>
          <c:idx val="1"/>
          <c:order val="1"/>
          <c:tx>
            <c:strRef>
              <c:f>'Publicaciones '!$A$98</c:f>
              <c:strCache>
                <c:ptCount val="1"/>
                <c:pt idx="0">
                  <c:v>Información y Estadísticas </c:v>
                </c:pt>
              </c:strCache>
            </c:strRef>
          </c:tx>
          <c:spPr>
            <a:solidFill>
              <a:srgbClr val="0000FF"/>
            </a:solidFill>
            <a:ln w="25400">
              <a:noFill/>
            </a:ln>
          </c:spPr>
          <c:cat>
            <c:strRef>
              <c:f>'Publicaciones '!$B$95:$I$96</c:f>
              <c:strCach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strCache>
            </c:strRef>
          </c:cat>
          <c:val>
            <c:numRef>
              <c:f>'Publicaciones '!$B$98:$I$98</c:f>
              <c:numCache>
                <c:formatCode>#,##0</c:formatCode>
                <c:ptCount val="8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  <c:pt idx="6">
                  <c:v>7</c:v>
                </c:pt>
                <c:pt idx="7">
                  <c:v>10</c:v>
                </c:pt>
              </c:numCache>
            </c:numRef>
          </c:val>
        </c:ser>
        <c:ser>
          <c:idx val="2"/>
          <c:order val="2"/>
          <c:tx>
            <c:strRef>
              <c:f>'Publicaciones '!$A$99</c:f>
              <c:strCache>
                <c:ptCount val="1"/>
                <c:pt idx="0">
                  <c:v>Recopilación y Síntesis </c:v>
                </c:pt>
              </c:strCache>
            </c:strRef>
          </c:tx>
          <c:spPr>
            <a:solidFill>
              <a:srgbClr val="008000"/>
            </a:solidFill>
            <a:ln w="25400">
              <a:noFill/>
            </a:ln>
          </c:spPr>
          <c:cat>
            <c:strRef>
              <c:f>'Publicaciones '!$B$95:$I$96</c:f>
              <c:strCach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strCache>
            </c:strRef>
          </c:cat>
          <c:val>
            <c:numRef>
              <c:f>'Publicaciones '!$B$99:$I$99</c:f>
              <c:numCache>
                <c:formatCode>#,##0</c:formatCode>
                <c:ptCount val="8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4</c:v>
                </c:pt>
              </c:numCache>
            </c:numRef>
          </c:val>
        </c:ser>
        <c:ser>
          <c:idx val="3"/>
          <c:order val="3"/>
          <c:tx>
            <c:strRef>
              <c:f>'Publicaciones '!$A$100</c:f>
              <c:strCache>
                <c:ptCount val="1"/>
                <c:pt idx="0">
                  <c:v>Divulgación 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cat>
            <c:strRef>
              <c:f>'Publicaciones '!$B$95:$I$96</c:f>
              <c:strCach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strCache>
            </c:strRef>
          </c:cat>
          <c:val>
            <c:numRef>
              <c:f>'Publicaciones '!$B$100:$I$100</c:f>
              <c:numCache>
                <c:formatCode>#,##0</c:formatCode>
                <c:ptCount val="8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2</c:v>
                </c:pt>
              </c:numCache>
            </c:numRef>
          </c:val>
        </c:ser>
        <c:ser>
          <c:idx val="4"/>
          <c:order val="4"/>
          <c:tx>
            <c:strRef>
              <c:f>'Publicaciones '!$A$101</c:f>
              <c:strCache>
                <c:ptCount val="1"/>
                <c:pt idx="0">
                  <c:v>Conmemorativas </c:v>
                </c:pt>
              </c:strCache>
            </c:strRef>
          </c:tx>
          <c:cat>
            <c:strRef>
              <c:f>'Publicaciones '!$B$95:$I$96</c:f>
              <c:strCach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strCache>
            </c:strRef>
          </c:cat>
          <c:val>
            <c:numRef>
              <c:f>'Publicaciones '!$B$101:$I$101</c:f>
              <c:numCache>
                <c:formatCode>#,##0</c:formatCode>
                <c:ptCount val="8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shape val="cylinder"/>
        <c:axId val="75619328"/>
        <c:axId val="80491264"/>
        <c:axId val="0"/>
      </c:bar3DChart>
      <c:catAx>
        <c:axId val="75619328"/>
        <c:scaling>
          <c:orientation val="minMax"/>
        </c:scaling>
        <c:axPos val="b"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800" b="0" i="0" u="none" strike="noStrike" baseline="0">
                <a:solidFill>
                  <a:srgbClr val="FFFFFF"/>
                </a:solidFill>
                <a:latin typeface="Tahoma"/>
                <a:ea typeface="Tahoma"/>
                <a:cs typeface="Tahoma"/>
              </a:defRPr>
            </a:pPr>
            <a:endParaRPr lang="es-ES"/>
          </a:p>
        </c:txPr>
        <c:crossAx val="80491264"/>
        <c:crosses val="autoZero"/>
        <c:auto val="1"/>
        <c:lblAlgn val="ctr"/>
        <c:lblOffset val="100"/>
      </c:catAx>
      <c:valAx>
        <c:axId val="8049126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FFFFFF"/>
                </a:solidFill>
                <a:latin typeface="Tahoma"/>
                <a:ea typeface="Tahoma"/>
                <a:cs typeface="Tahoma"/>
              </a:defRPr>
            </a:pPr>
            <a:endParaRPr lang="es-ES"/>
          </a:p>
        </c:txPr>
        <c:crossAx val="75619328"/>
        <c:crosses val="autoZero"/>
        <c:crossBetween val="between"/>
      </c:valAx>
      <c:spPr>
        <a:solidFill>
          <a:srgbClr val="990060"/>
        </a:solidFill>
        <a:ln w="25400">
          <a:noFill/>
        </a:ln>
      </c:spPr>
    </c:plotArea>
    <c:legend>
      <c:legendPos val="b"/>
      <c:layout/>
      <c:txPr>
        <a:bodyPr/>
        <a:lstStyle/>
        <a:p>
          <a:pPr>
            <a:defRPr sz="1800" b="0" i="0" u="none" strike="noStrike" baseline="0">
              <a:solidFill>
                <a:srgbClr val="FFFFFF"/>
              </a:solidFill>
              <a:latin typeface="Tahoma"/>
              <a:ea typeface="Tahoma"/>
              <a:cs typeface="Tahoma"/>
            </a:defRPr>
          </a:pPr>
          <a:endParaRPr lang="es-ES"/>
        </a:p>
      </c:txPr>
    </c:legend>
    <c:plotVisOnly val="1"/>
    <c:dispBlanksAs val="gap"/>
  </c:chart>
  <c:spPr>
    <a:solidFill>
      <a:srgbClr val="990060"/>
    </a:solidFill>
    <a:ln w="3175">
      <a:solidFill>
        <a:srgbClr val="808080"/>
      </a:solidFill>
      <a:prstDash val="solid"/>
    </a:ln>
  </c:spPr>
  <c:txPr>
    <a:bodyPr/>
    <a:lstStyle/>
    <a:p>
      <a:pPr>
        <a:defRPr sz="1800">
          <a:latin typeface="Tahoma" pitchFamily="34" charset="0"/>
          <a:ea typeface="Tahoma" pitchFamily="34" charset="0"/>
          <a:cs typeface="Tahoma" pitchFamily="34" charset="0"/>
        </a:defRPr>
      </a:pPr>
      <a:endParaRPr lang="es-ES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DCAB8B-3D65-43D0-AA9C-3206DAF4E82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30858BD-7DCB-4B00-B868-EBAEABF08CEA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 anchor="t" anchorCtr="1"/>
        <a:lstStyle/>
        <a:p>
          <a:endParaRPr lang="es-ES_tradnl" sz="1800" baseline="0" dirty="0" smtClean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endParaRPr lang="es-ES_tradnl" sz="1800" baseline="0" dirty="0" smtClean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r>
            <a:rPr lang="es-ES_tradnl" sz="1800" baseline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Normalización</a:t>
          </a:r>
          <a:endParaRPr lang="es-ES" sz="1800" baseline="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9552FB7-AAA2-4AE2-B6C5-AB4B3624FF55}" type="parTrans" cxnId="{33807A17-2D20-4494-A939-F5AA9585D41E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D1A3DCC-9737-4225-B2F4-537660AD97B7}" type="sibTrans" cxnId="{33807A17-2D20-4494-A939-F5AA9585D41E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1D6BF7E-C034-4587-BDC9-F4693658D904}">
      <dgm:prSet phldrT="[Texto]" custT="1"/>
      <dgm:spPr>
        <a:solidFill>
          <a:srgbClr val="333399"/>
        </a:solidFill>
      </dgm:spPr>
      <dgm:t>
        <a:bodyPr/>
        <a:lstStyle/>
        <a:p>
          <a:r>
            <a: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Clasificación </a:t>
          </a:r>
          <a:r>
            <a:rPr lang="es-ES_tradnl" sz="1800" baseline="0" dirty="0" smtClean="0">
              <a:latin typeface="Verdana" pitchFamily="34" charset="0"/>
              <a:ea typeface="Verdana" pitchFamily="34" charset="0"/>
              <a:cs typeface="Verdana" pitchFamily="34" charset="0"/>
            </a:rPr>
            <a:t>Internac.</a:t>
          </a:r>
          <a:r>
            <a: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Enfermedades</a:t>
          </a:r>
        </a:p>
        <a:p>
          <a:r>
            <a: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-CIE-</a:t>
          </a:r>
        </a:p>
      </dgm:t>
    </dgm:pt>
    <dgm:pt modelId="{B5E2030E-2A16-405A-9CFE-B66D4AABDBDE}" type="parTrans" cxnId="{766D4520-1C52-42CB-B117-95C2C69F2553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82E0530-6F27-4E33-A620-EC7D3A6BDE64}" type="sibTrans" cxnId="{766D4520-1C52-42CB-B117-95C2C69F2553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D6D982B-762D-4CFB-B28A-A4F6631C118B}">
      <dgm:prSet phldrT="[Texto]" custT="1"/>
      <dgm:spPr>
        <a:solidFill>
          <a:srgbClr val="333399"/>
        </a:solidFill>
      </dgm:spPr>
      <dgm:t>
        <a:bodyPr/>
        <a:lstStyle/>
        <a:p>
          <a:r>
            <a: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Historia Clínica</a:t>
          </a:r>
          <a:endParaRPr lang="es-ES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17B0EF6-1646-498E-A238-73CAA500D736}" type="parTrans" cxnId="{F50FDD41-59FE-4A21-8FF5-A007B68C5C51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4D39349-A9D6-4312-93E8-1CC93D186C16}" type="sibTrans" cxnId="{F50FDD41-59FE-4A21-8FF5-A007B68C5C51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93CAD2C-0F5A-4D38-B5B9-A94ED6EFF7CA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 anchor="t" anchorCtr="1"/>
        <a:lstStyle/>
        <a:p>
          <a:endParaRPr lang="es-ES_tradnl" sz="1800" baseline="0" dirty="0" smtClean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endParaRPr lang="es-ES_tradnl" sz="1800" baseline="0" dirty="0" smtClean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r>
            <a:rPr lang="es-ES_tradnl" sz="1800" baseline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Información y Estadísticas</a:t>
          </a:r>
          <a:endParaRPr lang="es-ES" sz="1800" baseline="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3EDAC42-FE77-4A71-80D4-42680D1822B8}" type="parTrans" cxnId="{D34A2EA5-0E1A-421C-855A-3F765EA20178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655ABAA-BA01-4FA2-ABE4-4B35883EBFF2}" type="sibTrans" cxnId="{D34A2EA5-0E1A-421C-855A-3F765EA20178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305E895-154C-4228-9EF6-92EDCEBCC574}">
      <dgm:prSet phldrT="[Texto]" custT="1"/>
      <dgm:spPr>
        <a:solidFill>
          <a:srgbClr val="333399"/>
        </a:solidFill>
      </dgm:spPr>
      <dgm:t>
        <a:bodyPr/>
        <a:lstStyle/>
        <a:p>
          <a:r>
            <a: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Barómetro Sanitario </a:t>
          </a:r>
          <a:endParaRPr lang="es-ES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66D6F45-1771-4C76-94EE-90061FF1FD36}" type="parTrans" cxnId="{815809F0-94CF-4CAC-8181-E8421557761F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44644F7-A86D-49D5-8B48-47F1CB84E612}" type="sibTrans" cxnId="{815809F0-94CF-4CAC-8181-E8421557761F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C284A3E-F0EC-489B-AB77-71D9D11B5DE5}">
      <dgm:prSet phldrT="[Texto]" custT="1"/>
      <dgm:spPr>
        <a:solidFill>
          <a:srgbClr val="333399"/>
        </a:solidFill>
      </dgm:spPr>
      <dgm:t>
        <a:bodyPr/>
        <a:lstStyle/>
        <a:p>
          <a:r>
            <a: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Sistema de Información de AP</a:t>
          </a:r>
          <a:endParaRPr lang="es-ES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38C299F-54F2-430E-819E-4779271D88A9}" type="parTrans" cxnId="{744A021B-AA5A-44B4-978A-1A1BD63B71D7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E1C85BF-58EB-4298-8A9A-AD6422D1AEDB}" type="sibTrans" cxnId="{744A021B-AA5A-44B4-978A-1A1BD63B71D7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C4FE8AB-F245-4BF4-B430-F022557BAC7F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 anchor="t" anchorCtr="1"/>
        <a:lstStyle/>
        <a:p>
          <a:endParaRPr lang="es-ES_tradnl" sz="1800" baseline="0" dirty="0" smtClean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endParaRPr lang="es-ES_tradnl" sz="1800" baseline="0" dirty="0" smtClean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r>
            <a:rPr lang="es-ES_tradnl" sz="1800" baseline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Divulgativas</a:t>
          </a:r>
          <a:endParaRPr lang="es-ES" sz="1800" baseline="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84DC0A1-0D3F-43E5-95D8-87432327CE1D}" type="parTrans" cxnId="{23FB6279-0485-4883-9A49-70799A0A4BF5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DDB7D55F-7CA8-4D18-A4A1-5F7DB0935D39}" type="sibTrans" cxnId="{23FB6279-0485-4883-9A49-70799A0A4BF5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73FF59F-0D9C-45AD-8F9D-727C6BFBB1CF}">
      <dgm:prSet phldrT="[Texto]" custT="1"/>
      <dgm:spPr>
        <a:solidFill>
          <a:srgbClr val="333399"/>
        </a:solidFill>
      </dgm:spPr>
      <dgm:t>
        <a:bodyPr/>
        <a:lstStyle/>
        <a:p>
          <a:r>
            <a: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SNS</a:t>
          </a:r>
          <a:endParaRPr lang="es-ES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18981FA-77F6-4815-BC1F-27D19F9EFA7E}" type="parTrans" cxnId="{8AE6936E-E593-4207-AF7F-FDEA50656533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948C97F-F8AA-4908-A22C-8FEB01DEC708}" type="sibTrans" cxnId="{8AE6936E-E593-4207-AF7F-FDEA50656533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DF84A7C-3B13-4B0D-9724-4D3514ED54D1}">
      <dgm:prSet phldrT="[Texto]" custT="1"/>
      <dgm:spPr>
        <a:solidFill>
          <a:srgbClr val="333399"/>
        </a:solidFill>
      </dgm:spPr>
      <dgm:t>
        <a:bodyPr/>
        <a:lstStyle/>
        <a:p>
          <a:r>
            <a: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Snomed CT</a:t>
          </a:r>
          <a:endParaRPr lang="es-ES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583C260-82CF-49AB-8391-54BC7B16D958}" type="parTrans" cxnId="{9EB62D25-5378-45A3-B890-387335F2A8C8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680E1BC-EE75-482E-9999-6DF66CA879B0}" type="sibTrans" cxnId="{9EB62D25-5378-45A3-B890-387335F2A8C8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65A9FC9-24C0-4EC5-A639-3DD66E5DC8A5}">
      <dgm:prSet phldrT="[Texto]" custT="1"/>
      <dgm:spPr>
        <a:solidFill>
          <a:srgbClr val="333399"/>
        </a:solidFill>
      </dgm:spPr>
      <dgm:t>
        <a:bodyPr/>
        <a:lstStyle/>
        <a:p>
          <a:r>
            <a: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Boletín de Codificación Clínica</a:t>
          </a:r>
          <a:endParaRPr lang="es-ES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2676071-DE71-4316-817F-DBD3E614BBDD}" type="parTrans" cxnId="{57AAF9AF-4E13-4E25-9346-DF2FFFC3E2E5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360F508-109E-4536-8F7A-2055DE71C367}" type="sibTrans" cxnId="{57AAF9AF-4E13-4E25-9346-DF2FFFC3E2E5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0E1401A-3364-4C46-A623-AA95B24FCEB4}">
      <dgm:prSet phldrT="[Texto]" custT="1"/>
      <dgm:spPr>
        <a:solidFill>
          <a:srgbClr val="333399"/>
        </a:solidFill>
      </dgm:spPr>
      <dgm:t>
        <a:bodyPr/>
        <a:lstStyle/>
        <a:p>
          <a:r>
            <a: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Catálogo Nacional de </a:t>
          </a:r>
          <a:r>
            <a:rPr lang="es-ES_tradnl" sz="18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Hospitales</a:t>
          </a:r>
          <a:endParaRPr lang="es-ES" sz="1800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8EFC325-8881-4AD2-A03D-0509EB94F151}" type="parTrans" cxnId="{67EBAC4A-72CB-4D8D-81B0-F90877FCB79F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0A90C6D-01FD-482D-91F5-9E1A64EF15EB}" type="sibTrans" cxnId="{67EBAC4A-72CB-4D8D-81B0-F90877FCB79F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4B0C338-A589-4060-A690-0C9F9FFD469C}">
      <dgm:prSet phldrT="[Texto]" custT="1"/>
      <dgm:spPr>
        <a:solidFill>
          <a:srgbClr val="333399"/>
        </a:solidFill>
      </dgm:spPr>
      <dgm:t>
        <a:bodyPr/>
        <a:lstStyle/>
        <a:p>
          <a:r>
            <a: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Catalogo de Centros de Salud</a:t>
          </a:r>
          <a:endParaRPr lang="es-ES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0C33272-53D4-4BE1-B235-21FB6BF7EF68}" type="parTrans" cxnId="{95961205-642A-431D-A847-B2CFBA52184B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4D47613-765E-4A42-8AB3-AEE8241594F2}" type="sibTrans" cxnId="{95961205-642A-431D-A847-B2CFBA52184B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4806693-E14E-4D92-9B73-C19874F9DF74}">
      <dgm:prSet phldrT="[Texto]" custT="1"/>
      <dgm:spPr>
        <a:solidFill>
          <a:srgbClr val="333399"/>
        </a:solidFill>
      </dgm:spPr>
      <dgm:t>
        <a:bodyPr/>
        <a:lstStyle/>
        <a:p>
          <a:r>
            <a: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Conjunto Mínimo Básico de Datos</a:t>
          </a:r>
          <a:endParaRPr lang="es-ES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C963417-6245-4D71-8318-C0FDA47922A3}" type="parTrans" cxnId="{0228DBA3-0BB6-485F-8C86-60E17EB101FD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5FB061-C0B0-4FA9-8C5A-FABDC6065E3C}" type="sibTrans" cxnId="{0228DBA3-0BB6-485F-8C86-60E17EB101FD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86C2F26-B491-4BA1-985C-D3C5E943D0A3}">
      <dgm:prSet phldrT="[Texto]" custT="1"/>
      <dgm:spPr>
        <a:solidFill>
          <a:srgbClr val="333399"/>
        </a:solidFill>
      </dgm:spPr>
      <dgm:t>
        <a:bodyPr/>
        <a:lstStyle/>
        <a:p>
          <a:r>
            <a: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Estadística hospitales</a:t>
          </a:r>
        </a:p>
        <a:p>
          <a:r>
            <a: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-ESCRI-</a:t>
          </a:r>
        </a:p>
      </dgm:t>
    </dgm:pt>
    <dgm:pt modelId="{F7173947-2E6C-4F0D-9753-E8A0F281209B}" type="parTrans" cxnId="{F84C90BF-14F6-4490-91A0-24522802E67E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56DD0BA-6540-491B-A3AD-996110BC52D6}" type="sibTrans" cxnId="{F84C90BF-14F6-4490-91A0-24522802E67E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331045C-EF77-4E4C-B718-1276ED4CD922}">
      <dgm:prSet phldrT="[Texto]" custT="1"/>
      <dgm:spPr>
        <a:solidFill>
          <a:srgbClr val="333399"/>
        </a:solidFill>
      </dgm:spPr>
      <dgm:t>
        <a:bodyPr/>
        <a:lstStyle/>
        <a:p>
          <a:r>
            <a: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Grupos Relacionados  Diagnóstico –GDRs-</a:t>
          </a:r>
        </a:p>
      </dgm:t>
    </dgm:pt>
    <dgm:pt modelId="{5F0EB15D-241A-48BA-AC2A-65E2939F3160}" type="parTrans" cxnId="{4901DA88-21CE-4CFF-977B-183FA8F5A93C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E3F9FAB-3326-4E8E-AFF7-B6B8DF71AD44}" type="sibTrans" cxnId="{4901DA88-21CE-4CFF-977B-183FA8F5A93C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BC773D3-6129-4DA6-9E56-3B3E39A46734}">
      <dgm:prSet phldrT="[Texto]" custT="1"/>
      <dgm:spPr>
        <a:solidFill>
          <a:srgbClr val="333399"/>
        </a:solidFill>
      </dgm:spPr>
      <dgm:t>
        <a:bodyPr/>
        <a:lstStyle/>
        <a:p>
          <a:r>
            <a: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Indicadores de Salud</a:t>
          </a:r>
        </a:p>
      </dgm:t>
    </dgm:pt>
    <dgm:pt modelId="{883697A3-4869-40E4-88C2-1580FCBF03F1}" type="parTrans" cxnId="{9D48F9C3-A86E-41DC-9186-87EFAA103244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8D50897-6F4D-4AD5-9C12-1869AFC69A72}" type="sibTrans" cxnId="{9D48F9C3-A86E-41DC-9186-87EFAA103244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1CB2A68-105A-4397-97F7-5CA071DB80E1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 anchor="t" anchorCtr="1"/>
        <a:lstStyle/>
        <a:p>
          <a:endParaRPr lang="es-ES_tradnl" sz="1800" baseline="0" dirty="0" smtClean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endParaRPr lang="es-ES_tradnl" sz="1800" baseline="0" dirty="0" smtClean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r>
            <a:rPr lang="es-ES_tradnl" sz="1800" baseline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Conmemorativas</a:t>
          </a:r>
          <a:endParaRPr lang="es-ES" sz="1800" baseline="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96B8479-7B50-4438-B899-89FF2E8821CB}" type="parTrans" cxnId="{B9F18DDE-1B02-44E3-A885-C2385D6B396F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156AABE-F181-4E8A-8358-E0AAC2F3A036}" type="sibTrans" cxnId="{B9F18DDE-1B02-44E3-A885-C2385D6B396F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BFF8014-3E0C-4490-8B0A-7884DB96C176}">
      <dgm:prSet phldrT="[Texto]" custT="1"/>
      <dgm:spPr>
        <a:solidFill>
          <a:srgbClr val="333399"/>
        </a:solidFill>
      </dgm:spPr>
      <dgm:t>
        <a:bodyPr/>
        <a:lstStyle/>
        <a:p>
          <a:r>
            <a: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Atlas de la Sanidad</a:t>
          </a:r>
          <a:endParaRPr lang="es-ES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7C33561-5608-46DA-8EC2-F22DEB18B11E}" type="parTrans" cxnId="{5268B484-E54F-4AD7-9486-88F0309CDE88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9B57788-25AF-465F-8C4F-AC9AC0F560DF}" type="sibTrans" cxnId="{5268B484-E54F-4AD7-9486-88F0309CDE88}">
      <dgm:prSet/>
      <dgm:spPr/>
      <dgm:t>
        <a:bodyPr/>
        <a:lstStyle/>
        <a:p>
          <a:endParaRPr lang="es-ES" sz="1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CA42118-D118-43CF-8AF9-704066F97B1D}">
      <dgm:prSet phldrT="[Texto]" custT="1"/>
      <dgm:spPr>
        <a:solidFill>
          <a:srgbClr val="333399"/>
        </a:solidFill>
      </dgm:spPr>
      <dgm:t>
        <a:bodyPr/>
        <a:lstStyle/>
        <a:p>
          <a:r>
            <a: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Cursos de Codificación Clínica</a:t>
          </a:r>
          <a:endParaRPr lang="es-ES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6741CCB-89E3-4452-A692-7E10C959DD32}" type="parTrans" cxnId="{D8140E75-7329-4DFC-923E-3B2C353C6833}">
      <dgm:prSet/>
      <dgm:spPr/>
      <dgm:t>
        <a:bodyPr/>
        <a:lstStyle/>
        <a:p>
          <a:endParaRPr lang="es-ES"/>
        </a:p>
      </dgm:t>
    </dgm:pt>
    <dgm:pt modelId="{AD53E399-72F4-4581-A485-A05CAEC70760}" type="sibTrans" cxnId="{D8140E75-7329-4DFC-923E-3B2C353C6833}">
      <dgm:prSet/>
      <dgm:spPr/>
      <dgm:t>
        <a:bodyPr/>
        <a:lstStyle/>
        <a:p>
          <a:endParaRPr lang="es-ES"/>
        </a:p>
      </dgm:t>
    </dgm:pt>
    <dgm:pt modelId="{A2FC4207-28EF-4643-8486-0B2DEC46706E}" type="pres">
      <dgm:prSet presAssocID="{D5DCAB8B-3D65-43D0-AA9C-3206DAF4E82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E6B58F4-4108-4EBC-9D37-F2C4B2423DBE}" type="pres">
      <dgm:prSet presAssocID="{E30858BD-7DCB-4B00-B868-EBAEABF08CEA}" presName="compNode" presStyleCnt="0"/>
      <dgm:spPr/>
    </dgm:pt>
    <dgm:pt modelId="{C9C0B611-7C4B-413E-A581-08B3E4D6E6BC}" type="pres">
      <dgm:prSet presAssocID="{E30858BD-7DCB-4B00-B868-EBAEABF08CEA}" presName="aNode" presStyleLbl="bgShp" presStyleIdx="0" presStyleCnt="4" custLinFactNeighborX="-3567"/>
      <dgm:spPr/>
      <dgm:t>
        <a:bodyPr/>
        <a:lstStyle/>
        <a:p>
          <a:endParaRPr lang="es-ES"/>
        </a:p>
      </dgm:t>
    </dgm:pt>
    <dgm:pt modelId="{198E7A65-4E4B-47F5-8FFB-DCB0066BBC31}" type="pres">
      <dgm:prSet presAssocID="{E30858BD-7DCB-4B00-B868-EBAEABF08CEA}" presName="textNode" presStyleLbl="bgShp" presStyleIdx="0" presStyleCnt="4"/>
      <dgm:spPr/>
      <dgm:t>
        <a:bodyPr/>
        <a:lstStyle/>
        <a:p>
          <a:endParaRPr lang="es-ES"/>
        </a:p>
      </dgm:t>
    </dgm:pt>
    <dgm:pt modelId="{C07A4398-0266-4D5A-83F1-5F9668395E95}" type="pres">
      <dgm:prSet presAssocID="{E30858BD-7DCB-4B00-B868-EBAEABF08CEA}" presName="compChildNode" presStyleCnt="0"/>
      <dgm:spPr/>
    </dgm:pt>
    <dgm:pt modelId="{B7194FD3-E4E9-4812-971E-BB91E64A52D8}" type="pres">
      <dgm:prSet presAssocID="{E30858BD-7DCB-4B00-B868-EBAEABF08CEA}" presName="theInnerList" presStyleCnt="0"/>
      <dgm:spPr/>
    </dgm:pt>
    <dgm:pt modelId="{1C54242E-62D9-47CA-9730-E85B04424A7C}" type="pres">
      <dgm:prSet presAssocID="{61D6BF7E-C034-4587-BDC9-F4693658D904}" presName="childNode" presStyleLbl="node1" presStyleIdx="0" presStyleCnt="15" custScaleX="108663" custScaleY="82216" custLinFactY="-85300" custLinFactNeighborX="366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F66CBC-DBE1-4EE9-9C45-D090DE3917F3}" type="pres">
      <dgm:prSet presAssocID="{61D6BF7E-C034-4587-BDC9-F4693658D904}" presName="aSpace2" presStyleCnt="0"/>
      <dgm:spPr/>
    </dgm:pt>
    <dgm:pt modelId="{94F08E60-A633-4F04-92C3-48676860C2D8}" type="pres">
      <dgm:prSet presAssocID="{1D6D982B-762D-4CFB-B28A-A4F6631C118B}" presName="childNode" presStyleLbl="node1" presStyleIdx="1" presStyleCnt="15" custScaleX="108663" custScaleY="67640" custLinFactY="-81730" custLinFactNeighborX="366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B3C8E3-C987-4C69-B146-2CE513D0C590}" type="pres">
      <dgm:prSet presAssocID="{1D6D982B-762D-4CFB-B28A-A4F6631C118B}" presName="aSpace2" presStyleCnt="0"/>
      <dgm:spPr/>
    </dgm:pt>
    <dgm:pt modelId="{D5F559F8-B677-46A6-B2A3-495E7079DE63}" type="pres">
      <dgm:prSet presAssocID="{EDF84A7C-3B13-4B0D-9724-4D3514ED54D1}" presName="childNode" presStyleLbl="node1" presStyleIdx="2" presStyleCnt="15" custScaleX="108663" custScaleY="60852" custLinFactY="-78136" custLinFactNeighborX="366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1B725A5-66F2-4546-AF4F-36931F89065B}" type="pres">
      <dgm:prSet presAssocID="{EDF84A7C-3B13-4B0D-9724-4D3514ED54D1}" presName="aSpace2" presStyleCnt="0"/>
      <dgm:spPr/>
    </dgm:pt>
    <dgm:pt modelId="{32E10D6A-A52C-464E-B398-C4BB33AB479E}" type="pres">
      <dgm:prSet presAssocID="{A65A9FC9-24C0-4EC5-A639-3DD66E5DC8A5}" presName="childNode" presStyleLbl="node1" presStyleIdx="3" presStyleCnt="15" custScaleX="107886" custScaleY="102831" custLinFactY="-77677" custLinFactNeighborX="366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8CAAC7-FFB1-481A-AE1F-9FA53F412220}" type="pres">
      <dgm:prSet presAssocID="{A65A9FC9-24C0-4EC5-A639-3DD66E5DC8A5}" presName="aSpace2" presStyleCnt="0"/>
      <dgm:spPr/>
    </dgm:pt>
    <dgm:pt modelId="{E67B9A88-B01C-4244-864C-0E2D23E261E8}" type="pres">
      <dgm:prSet presAssocID="{3CA42118-D118-43CF-8AF9-704066F97B1D}" presName="childNode" presStyleLbl="node1" presStyleIdx="4" presStyleCnt="15" custScaleX="107886" custLinFactY="-79134" custLinFactNeighborX="366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9D9D2D-DF8F-4207-B579-F3C449C3E8F7}" type="pres">
      <dgm:prSet presAssocID="{E30858BD-7DCB-4B00-B868-EBAEABF08CEA}" presName="aSpace" presStyleCnt="0"/>
      <dgm:spPr/>
    </dgm:pt>
    <dgm:pt modelId="{FA6D3F6D-005D-4474-95A4-0AA9B69B844E}" type="pres">
      <dgm:prSet presAssocID="{593CAD2C-0F5A-4D38-B5B9-A94ED6EFF7CA}" presName="compNode" presStyleCnt="0"/>
      <dgm:spPr/>
    </dgm:pt>
    <dgm:pt modelId="{9DB35379-C103-416D-A7CD-FAA92E3FA4AE}" type="pres">
      <dgm:prSet presAssocID="{593CAD2C-0F5A-4D38-B5B9-A94ED6EFF7CA}" presName="aNode" presStyleLbl="bgShp" presStyleIdx="1" presStyleCnt="4" custLinFactNeighborX="-3658"/>
      <dgm:spPr/>
      <dgm:t>
        <a:bodyPr/>
        <a:lstStyle/>
        <a:p>
          <a:endParaRPr lang="es-ES"/>
        </a:p>
      </dgm:t>
    </dgm:pt>
    <dgm:pt modelId="{E20A2D04-ED43-4A09-8C39-9FC9C14101B2}" type="pres">
      <dgm:prSet presAssocID="{593CAD2C-0F5A-4D38-B5B9-A94ED6EFF7CA}" presName="textNode" presStyleLbl="bgShp" presStyleIdx="1" presStyleCnt="4"/>
      <dgm:spPr/>
      <dgm:t>
        <a:bodyPr/>
        <a:lstStyle/>
        <a:p>
          <a:endParaRPr lang="es-ES"/>
        </a:p>
      </dgm:t>
    </dgm:pt>
    <dgm:pt modelId="{11B97B5A-391C-4591-B67B-0711C7BE8D53}" type="pres">
      <dgm:prSet presAssocID="{593CAD2C-0F5A-4D38-B5B9-A94ED6EFF7CA}" presName="compChildNode" presStyleCnt="0"/>
      <dgm:spPr/>
    </dgm:pt>
    <dgm:pt modelId="{24231D41-59EB-4716-8256-C3D4E95C8667}" type="pres">
      <dgm:prSet presAssocID="{593CAD2C-0F5A-4D38-B5B9-A94ED6EFF7CA}" presName="theInnerList" presStyleCnt="0"/>
      <dgm:spPr/>
    </dgm:pt>
    <dgm:pt modelId="{A5F5800D-DB06-4E12-A8F1-69BEEFFFD118}" type="pres">
      <dgm:prSet presAssocID="{6305E895-154C-4228-9EF6-92EDCEBCC574}" presName="childNode" presStyleLbl="node1" presStyleIdx="5" presStyleCnt="15" custScaleY="1208431" custLinFactY="-2446821" custLinFactNeighborX="-4080" custLinFactNeighborY="-25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715A54-9150-4F2D-9593-BE7359FAC714}" type="pres">
      <dgm:prSet presAssocID="{6305E895-154C-4228-9EF6-92EDCEBCC574}" presName="aSpace2" presStyleCnt="0"/>
      <dgm:spPr/>
    </dgm:pt>
    <dgm:pt modelId="{D7A1115E-EAD9-4FBB-AD0E-4E679ED13DE9}" type="pres">
      <dgm:prSet presAssocID="{9C284A3E-F0EC-489B-AB77-71D9D11B5DE5}" presName="childNode" presStyleLbl="node1" presStyleIdx="6" presStyleCnt="15" custScaleY="1701359" custLinFactY="-2241514" custLinFactNeighborX="-4080" custLinFactNeighborY="-23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C856369-887B-4E9A-A816-23D67F9C5C45}" type="pres">
      <dgm:prSet presAssocID="{9C284A3E-F0EC-489B-AB77-71D9D11B5DE5}" presName="aSpace2" presStyleCnt="0"/>
      <dgm:spPr/>
    </dgm:pt>
    <dgm:pt modelId="{6EE30629-16D3-4F88-A073-73CED4674698}" type="pres">
      <dgm:prSet presAssocID="{50E1401A-3364-4C46-A623-AA95B24FCEB4}" presName="childNode" presStyleLbl="node1" presStyleIdx="7" presStyleCnt="15" custScaleY="1700868" custLinFactY="-361058" custLinFactNeighborX="-4080" custLinFactNeighborY="-4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E95BFFA-CFF3-4A65-BF02-796CFEBCA70C}" type="pres">
      <dgm:prSet presAssocID="{50E1401A-3364-4C46-A623-AA95B24FCEB4}" presName="aSpace2" presStyleCnt="0"/>
      <dgm:spPr/>
    </dgm:pt>
    <dgm:pt modelId="{F360B7C4-8122-41B7-96C3-24C5C2B00F5E}" type="pres">
      <dgm:prSet presAssocID="{74B0C338-A589-4060-A690-0C9F9FFD469C}" presName="childNode" presStyleLbl="node1" presStyleIdx="8" presStyleCnt="15" custScaleY="1682506" custLinFactY="-3534154" custLinFactNeighborX="-4080" custLinFactNeighborY="-36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9C97B0-C826-4FDA-A0A3-8FCFF722E851}" type="pres">
      <dgm:prSet presAssocID="{74B0C338-A589-4060-A690-0C9F9FFD469C}" presName="aSpace2" presStyleCnt="0"/>
      <dgm:spPr/>
    </dgm:pt>
    <dgm:pt modelId="{B28747B4-117B-4D90-B426-10708A786E5A}" type="pres">
      <dgm:prSet presAssocID="{F4806693-E14E-4D92-9B73-C19874F9DF74}" presName="childNode" presStyleLbl="node1" presStyleIdx="9" presStyleCnt="15" custScaleY="2000000" custLinFactY="-1651435" custLinFactNeighborX="-4080" custLinFactNeighborY="-17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443C0A-1781-4A3A-AFD4-C322BE4AE79E}" type="pres">
      <dgm:prSet presAssocID="{F4806693-E14E-4D92-9B73-C19874F9DF74}" presName="aSpace2" presStyleCnt="0"/>
      <dgm:spPr/>
    </dgm:pt>
    <dgm:pt modelId="{13E452B9-3EF7-44AF-97D8-1336AC1C9A9B}" type="pres">
      <dgm:prSet presAssocID="{B86C2F26-B491-4BA1-985C-D3C5E943D0A3}" presName="childNode" presStyleLbl="node1" presStyleIdx="10" presStyleCnt="15" custScaleY="1845745" custLinFactY="-1459424" custLinFactNeighborX="-4080" custLinFactNeighborY="-15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4879B3-8051-4E7E-82C4-F9098B5524FA}" type="pres">
      <dgm:prSet presAssocID="{B86C2F26-B491-4BA1-985C-D3C5E943D0A3}" presName="aSpace2" presStyleCnt="0"/>
      <dgm:spPr/>
    </dgm:pt>
    <dgm:pt modelId="{D06B0AEF-3093-48C3-B813-54D942CBAD41}" type="pres">
      <dgm:prSet presAssocID="{7331045C-EF77-4E4C-B718-1276ED4CD922}" presName="childNode" presStyleLbl="node1" presStyleIdx="11" presStyleCnt="15" custScaleY="1872768" custLinFactY="-1361952" custLinFactNeighborX="-4080" custLinFactNeighborY="-14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F043E2-7E1B-421E-94B3-DB9E28E6B099}" type="pres">
      <dgm:prSet presAssocID="{7331045C-EF77-4E4C-B718-1276ED4CD922}" presName="aSpace2" presStyleCnt="0"/>
      <dgm:spPr/>
    </dgm:pt>
    <dgm:pt modelId="{E2D1E759-803D-4F83-BB77-AEAF5AF25C20}" type="pres">
      <dgm:prSet presAssocID="{6BC773D3-6129-4DA6-9E56-3B3E39A46734}" presName="childNode" presStyleLbl="node1" presStyleIdx="12" presStyleCnt="15" custScaleY="1043019" custLinFactY="-1175290" custLinFactNeighborX="-4080" custLinFactNeighborY="-12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547FB5-E8AC-4FB8-B8F8-D823A5A3358B}" type="pres">
      <dgm:prSet presAssocID="{593CAD2C-0F5A-4D38-B5B9-A94ED6EFF7CA}" presName="aSpace" presStyleCnt="0"/>
      <dgm:spPr/>
    </dgm:pt>
    <dgm:pt modelId="{87A88B5B-99D7-4485-A8C8-60D56AB5CDAF}" type="pres">
      <dgm:prSet presAssocID="{8C4FE8AB-F245-4BF4-B430-F022557BAC7F}" presName="compNode" presStyleCnt="0"/>
      <dgm:spPr/>
    </dgm:pt>
    <dgm:pt modelId="{389D4FE6-91FD-4075-A498-0E0832E72D5F}" type="pres">
      <dgm:prSet presAssocID="{8C4FE8AB-F245-4BF4-B430-F022557BAC7F}" presName="aNode" presStyleLbl="bgShp" presStyleIdx="2" presStyleCnt="4" custLinFactNeighborX="-285" custLinFactNeighborY="699"/>
      <dgm:spPr/>
      <dgm:t>
        <a:bodyPr/>
        <a:lstStyle/>
        <a:p>
          <a:endParaRPr lang="es-ES"/>
        </a:p>
      </dgm:t>
    </dgm:pt>
    <dgm:pt modelId="{16ECF886-C7A1-40CC-9ADD-5099AD32C3FE}" type="pres">
      <dgm:prSet presAssocID="{8C4FE8AB-F245-4BF4-B430-F022557BAC7F}" presName="textNode" presStyleLbl="bgShp" presStyleIdx="2" presStyleCnt="4"/>
      <dgm:spPr/>
      <dgm:t>
        <a:bodyPr/>
        <a:lstStyle/>
        <a:p>
          <a:endParaRPr lang="es-ES"/>
        </a:p>
      </dgm:t>
    </dgm:pt>
    <dgm:pt modelId="{C53E0AE4-88B9-4D9C-937B-021390E22268}" type="pres">
      <dgm:prSet presAssocID="{8C4FE8AB-F245-4BF4-B430-F022557BAC7F}" presName="compChildNode" presStyleCnt="0"/>
      <dgm:spPr/>
    </dgm:pt>
    <dgm:pt modelId="{79F5D193-38AB-461E-A585-20B27CEC105E}" type="pres">
      <dgm:prSet presAssocID="{8C4FE8AB-F245-4BF4-B430-F022557BAC7F}" presName="theInnerList" presStyleCnt="0"/>
      <dgm:spPr/>
    </dgm:pt>
    <dgm:pt modelId="{F8DE6BDC-8F09-433F-9F94-8C298F1BFD3E}" type="pres">
      <dgm:prSet presAssocID="{973FF59F-0D9C-45AD-8F9D-727C6BFBB1CF}" presName="childNode" presStyleLbl="node1" presStyleIdx="13" presStyleCnt="15" custScaleY="102033" custLinFactNeighborX="136" custLinFactNeighborY="-2165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20965A-52C8-4C11-9C60-662687A217F2}" type="pres">
      <dgm:prSet presAssocID="{8C4FE8AB-F245-4BF4-B430-F022557BAC7F}" presName="aSpace" presStyleCnt="0"/>
      <dgm:spPr/>
    </dgm:pt>
    <dgm:pt modelId="{6DCC1DC4-44D2-401B-ADB8-41B3D97367FB}" type="pres">
      <dgm:prSet presAssocID="{71CB2A68-105A-4397-97F7-5CA071DB80E1}" presName="compNode" presStyleCnt="0"/>
      <dgm:spPr/>
    </dgm:pt>
    <dgm:pt modelId="{F59C9E79-B4AD-4A3D-9D97-A27B56669614}" type="pres">
      <dgm:prSet presAssocID="{71CB2A68-105A-4397-97F7-5CA071DB80E1}" presName="aNode" presStyleLbl="bgShp" presStyleIdx="3" presStyleCnt="4" custLinFactNeighborX="20619"/>
      <dgm:spPr/>
      <dgm:t>
        <a:bodyPr/>
        <a:lstStyle/>
        <a:p>
          <a:endParaRPr lang="es-ES"/>
        </a:p>
      </dgm:t>
    </dgm:pt>
    <dgm:pt modelId="{2C604C37-B11E-41D4-B70E-04EBF8631085}" type="pres">
      <dgm:prSet presAssocID="{71CB2A68-105A-4397-97F7-5CA071DB80E1}" presName="textNode" presStyleLbl="bgShp" presStyleIdx="3" presStyleCnt="4"/>
      <dgm:spPr/>
      <dgm:t>
        <a:bodyPr/>
        <a:lstStyle/>
        <a:p>
          <a:endParaRPr lang="es-ES"/>
        </a:p>
      </dgm:t>
    </dgm:pt>
    <dgm:pt modelId="{B7896BFA-783F-4F0B-9A78-C45C7252B2D4}" type="pres">
      <dgm:prSet presAssocID="{71CB2A68-105A-4397-97F7-5CA071DB80E1}" presName="compChildNode" presStyleCnt="0"/>
      <dgm:spPr/>
    </dgm:pt>
    <dgm:pt modelId="{A6A2E6BD-2872-4258-BAB2-2701286ACAD8}" type="pres">
      <dgm:prSet presAssocID="{71CB2A68-105A-4397-97F7-5CA071DB80E1}" presName="theInnerList" presStyleCnt="0"/>
      <dgm:spPr/>
    </dgm:pt>
    <dgm:pt modelId="{1263BFB0-B098-4149-B657-1867D29F8DB8}" type="pres">
      <dgm:prSet presAssocID="{ABFF8014-3E0C-4490-8B0A-7884DB96C176}" presName="childNode" presStyleLbl="node1" presStyleIdx="14" presStyleCnt="15" custScaleX="104836" custScaleY="101334" custLinFactNeighborX="2440" custLinFactNeighborY="-2149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50FDD41-59FE-4A21-8FF5-A007B68C5C51}" srcId="{E30858BD-7DCB-4B00-B868-EBAEABF08CEA}" destId="{1D6D982B-762D-4CFB-B28A-A4F6631C118B}" srcOrd="1" destOrd="0" parTransId="{817B0EF6-1646-498E-A238-73CAA500D736}" sibTransId="{A4D39349-A9D6-4312-93E8-1CC93D186C16}"/>
    <dgm:cxn modelId="{215BBEFD-6E52-4E4C-B4CB-6478FB1FD220}" type="presOf" srcId="{6BC773D3-6129-4DA6-9E56-3B3E39A46734}" destId="{E2D1E759-803D-4F83-BB77-AEAF5AF25C20}" srcOrd="0" destOrd="0" presId="urn:microsoft.com/office/officeart/2005/8/layout/lProcess2"/>
    <dgm:cxn modelId="{766D4520-1C52-42CB-B117-95C2C69F2553}" srcId="{E30858BD-7DCB-4B00-B868-EBAEABF08CEA}" destId="{61D6BF7E-C034-4587-BDC9-F4693658D904}" srcOrd="0" destOrd="0" parTransId="{B5E2030E-2A16-405A-9CFE-B66D4AABDBDE}" sibTransId="{F82E0530-6F27-4E33-A620-EC7D3A6BDE64}"/>
    <dgm:cxn modelId="{23FB6279-0485-4883-9A49-70799A0A4BF5}" srcId="{D5DCAB8B-3D65-43D0-AA9C-3206DAF4E828}" destId="{8C4FE8AB-F245-4BF4-B430-F022557BAC7F}" srcOrd="2" destOrd="0" parTransId="{284DC0A1-0D3F-43E5-95D8-87432327CE1D}" sibTransId="{DDB7D55F-7CA8-4D18-A4A1-5F7DB0935D39}"/>
    <dgm:cxn modelId="{91F7C193-BFCF-47A4-A231-E5413925B8D6}" type="presOf" srcId="{3CA42118-D118-43CF-8AF9-704066F97B1D}" destId="{E67B9A88-B01C-4244-864C-0E2D23E261E8}" srcOrd="0" destOrd="0" presId="urn:microsoft.com/office/officeart/2005/8/layout/lProcess2"/>
    <dgm:cxn modelId="{1A2C66C7-7C71-4D9F-8F29-F596F3F05B39}" type="presOf" srcId="{EDF84A7C-3B13-4B0D-9724-4D3514ED54D1}" destId="{D5F559F8-B677-46A6-B2A3-495E7079DE63}" srcOrd="0" destOrd="0" presId="urn:microsoft.com/office/officeart/2005/8/layout/lProcess2"/>
    <dgm:cxn modelId="{D34A2EA5-0E1A-421C-855A-3F765EA20178}" srcId="{D5DCAB8B-3D65-43D0-AA9C-3206DAF4E828}" destId="{593CAD2C-0F5A-4D38-B5B9-A94ED6EFF7CA}" srcOrd="1" destOrd="0" parTransId="{B3EDAC42-FE77-4A71-80D4-42680D1822B8}" sibTransId="{F655ABAA-BA01-4FA2-ABE4-4B35883EBFF2}"/>
    <dgm:cxn modelId="{5268B484-E54F-4AD7-9486-88F0309CDE88}" srcId="{71CB2A68-105A-4397-97F7-5CA071DB80E1}" destId="{ABFF8014-3E0C-4490-8B0A-7884DB96C176}" srcOrd="0" destOrd="0" parTransId="{87C33561-5608-46DA-8EC2-F22DEB18B11E}" sibTransId="{49B57788-25AF-465F-8C4F-AC9AC0F560DF}"/>
    <dgm:cxn modelId="{815809F0-94CF-4CAC-8181-E8421557761F}" srcId="{593CAD2C-0F5A-4D38-B5B9-A94ED6EFF7CA}" destId="{6305E895-154C-4228-9EF6-92EDCEBCC574}" srcOrd="0" destOrd="0" parTransId="{F66D6F45-1771-4C76-94EE-90061FF1FD36}" sibTransId="{C44644F7-A86D-49D5-8B48-47F1CB84E612}"/>
    <dgm:cxn modelId="{57AAF9AF-4E13-4E25-9346-DF2FFFC3E2E5}" srcId="{E30858BD-7DCB-4B00-B868-EBAEABF08CEA}" destId="{A65A9FC9-24C0-4EC5-A639-3DD66E5DC8A5}" srcOrd="3" destOrd="0" parTransId="{E2676071-DE71-4316-817F-DBD3E614BBDD}" sibTransId="{1360F508-109E-4536-8F7A-2055DE71C367}"/>
    <dgm:cxn modelId="{5106D512-CE06-42A0-A238-D33702B05021}" type="presOf" srcId="{8C4FE8AB-F245-4BF4-B430-F022557BAC7F}" destId="{16ECF886-C7A1-40CC-9ADD-5099AD32C3FE}" srcOrd="1" destOrd="0" presId="urn:microsoft.com/office/officeart/2005/8/layout/lProcess2"/>
    <dgm:cxn modelId="{399C48D2-0D3B-41A0-A466-80618E901FDE}" type="presOf" srcId="{61D6BF7E-C034-4587-BDC9-F4693658D904}" destId="{1C54242E-62D9-47CA-9730-E85B04424A7C}" srcOrd="0" destOrd="0" presId="urn:microsoft.com/office/officeart/2005/8/layout/lProcess2"/>
    <dgm:cxn modelId="{15AF7C35-52CB-4CE0-9D03-72EC13BD7838}" type="presOf" srcId="{74B0C338-A589-4060-A690-0C9F9FFD469C}" destId="{F360B7C4-8122-41B7-96C3-24C5C2B00F5E}" srcOrd="0" destOrd="0" presId="urn:microsoft.com/office/officeart/2005/8/layout/lProcess2"/>
    <dgm:cxn modelId="{8A29AAC0-821A-4E0D-94C7-0D0F774DE02C}" type="presOf" srcId="{8C4FE8AB-F245-4BF4-B430-F022557BAC7F}" destId="{389D4FE6-91FD-4075-A498-0E0832E72D5F}" srcOrd="0" destOrd="0" presId="urn:microsoft.com/office/officeart/2005/8/layout/lProcess2"/>
    <dgm:cxn modelId="{F84C90BF-14F6-4490-91A0-24522802E67E}" srcId="{593CAD2C-0F5A-4D38-B5B9-A94ED6EFF7CA}" destId="{B86C2F26-B491-4BA1-985C-D3C5E943D0A3}" srcOrd="5" destOrd="0" parTransId="{F7173947-2E6C-4F0D-9753-E8A0F281209B}" sibTransId="{F56DD0BA-6540-491B-A3AD-996110BC52D6}"/>
    <dgm:cxn modelId="{0B60219C-3BC5-40B1-89A8-9639AF13D502}" type="presOf" srcId="{E30858BD-7DCB-4B00-B868-EBAEABF08CEA}" destId="{198E7A65-4E4B-47F5-8FFB-DCB0066BBC31}" srcOrd="1" destOrd="0" presId="urn:microsoft.com/office/officeart/2005/8/layout/lProcess2"/>
    <dgm:cxn modelId="{4901DA88-21CE-4CFF-977B-183FA8F5A93C}" srcId="{593CAD2C-0F5A-4D38-B5B9-A94ED6EFF7CA}" destId="{7331045C-EF77-4E4C-B718-1276ED4CD922}" srcOrd="6" destOrd="0" parTransId="{5F0EB15D-241A-48BA-AC2A-65E2939F3160}" sibTransId="{5E3F9FAB-3326-4E8E-AFF7-B6B8DF71AD44}"/>
    <dgm:cxn modelId="{313FBC39-910E-4DA4-9441-1C5091278942}" type="presOf" srcId="{50E1401A-3364-4C46-A623-AA95B24FCEB4}" destId="{6EE30629-16D3-4F88-A073-73CED4674698}" srcOrd="0" destOrd="0" presId="urn:microsoft.com/office/officeart/2005/8/layout/lProcess2"/>
    <dgm:cxn modelId="{5EAE799A-43BB-4401-8EB4-A8F49EA14DE1}" type="presOf" srcId="{F4806693-E14E-4D92-9B73-C19874F9DF74}" destId="{B28747B4-117B-4D90-B426-10708A786E5A}" srcOrd="0" destOrd="0" presId="urn:microsoft.com/office/officeart/2005/8/layout/lProcess2"/>
    <dgm:cxn modelId="{33807A17-2D20-4494-A939-F5AA9585D41E}" srcId="{D5DCAB8B-3D65-43D0-AA9C-3206DAF4E828}" destId="{E30858BD-7DCB-4B00-B868-EBAEABF08CEA}" srcOrd="0" destOrd="0" parTransId="{A9552FB7-AAA2-4AE2-B6C5-AB4B3624FF55}" sibTransId="{AD1A3DCC-9737-4225-B2F4-537660AD97B7}"/>
    <dgm:cxn modelId="{67EBAC4A-72CB-4D8D-81B0-F90877FCB79F}" srcId="{593CAD2C-0F5A-4D38-B5B9-A94ED6EFF7CA}" destId="{50E1401A-3364-4C46-A623-AA95B24FCEB4}" srcOrd="2" destOrd="0" parTransId="{58EFC325-8881-4AD2-A03D-0509EB94F151}" sibTransId="{B0A90C6D-01FD-482D-91F5-9E1A64EF15EB}"/>
    <dgm:cxn modelId="{744A021B-AA5A-44B4-978A-1A1BD63B71D7}" srcId="{593CAD2C-0F5A-4D38-B5B9-A94ED6EFF7CA}" destId="{9C284A3E-F0EC-489B-AB77-71D9D11B5DE5}" srcOrd="1" destOrd="0" parTransId="{B38C299F-54F2-430E-819E-4779271D88A9}" sibTransId="{6E1C85BF-58EB-4298-8A9A-AD6422D1AEDB}"/>
    <dgm:cxn modelId="{9D48F9C3-A86E-41DC-9186-87EFAA103244}" srcId="{593CAD2C-0F5A-4D38-B5B9-A94ED6EFF7CA}" destId="{6BC773D3-6129-4DA6-9E56-3B3E39A46734}" srcOrd="7" destOrd="0" parTransId="{883697A3-4869-40E4-88C2-1580FCBF03F1}" sibTransId="{98D50897-6F4D-4AD5-9C12-1869AFC69A72}"/>
    <dgm:cxn modelId="{6DC9CFF1-2018-4D69-B2B0-A6248200AEAA}" type="presOf" srcId="{9C284A3E-F0EC-489B-AB77-71D9D11B5DE5}" destId="{D7A1115E-EAD9-4FBB-AD0E-4E679ED13DE9}" srcOrd="0" destOrd="0" presId="urn:microsoft.com/office/officeart/2005/8/layout/lProcess2"/>
    <dgm:cxn modelId="{29B88E20-936D-4817-9639-AC55B9855AC8}" type="presOf" srcId="{7331045C-EF77-4E4C-B718-1276ED4CD922}" destId="{D06B0AEF-3093-48C3-B813-54D942CBAD41}" srcOrd="0" destOrd="0" presId="urn:microsoft.com/office/officeart/2005/8/layout/lProcess2"/>
    <dgm:cxn modelId="{C96A0347-75AC-48FE-A1FC-34CFF2F68F78}" type="presOf" srcId="{973FF59F-0D9C-45AD-8F9D-727C6BFBB1CF}" destId="{F8DE6BDC-8F09-433F-9F94-8C298F1BFD3E}" srcOrd="0" destOrd="0" presId="urn:microsoft.com/office/officeart/2005/8/layout/lProcess2"/>
    <dgm:cxn modelId="{9D0F16CB-D697-4A5F-BCB1-2E3B0C1C0127}" type="presOf" srcId="{593CAD2C-0F5A-4D38-B5B9-A94ED6EFF7CA}" destId="{E20A2D04-ED43-4A09-8C39-9FC9C14101B2}" srcOrd="1" destOrd="0" presId="urn:microsoft.com/office/officeart/2005/8/layout/lProcess2"/>
    <dgm:cxn modelId="{89040A01-E656-4E26-BAB3-154E54EE1B0C}" type="presOf" srcId="{6305E895-154C-4228-9EF6-92EDCEBCC574}" destId="{A5F5800D-DB06-4E12-A8F1-69BEEFFFD118}" srcOrd="0" destOrd="0" presId="urn:microsoft.com/office/officeart/2005/8/layout/lProcess2"/>
    <dgm:cxn modelId="{0228DBA3-0BB6-485F-8C86-60E17EB101FD}" srcId="{593CAD2C-0F5A-4D38-B5B9-A94ED6EFF7CA}" destId="{F4806693-E14E-4D92-9B73-C19874F9DF74}" srcOrd="4" destOrd="0" parTransId="{1C963417-6245-4D71-8318-C0FDA47922A3}" sibTransId="{AC5FB061-C0B0-4FA9-8C5A-FABDC6065E3C}"/>
    <dgm:cxn modelId="{CC91B8BD-9822-430D-8738-D7806A0C4D3F}" type="presOf" srcId="{ABFF8014-3E0C-4490-8B0A-7884DB96C176}" destId="{1263BFB0-B098-4149-B657-1867D29F8DB8}" srcOrd="0" destOrd="0" presId="urn:microsoft.com/office/officeart/2005/8/layout/lProcess2"/>
    <dgm:cxn modelId="{FA3BB4A8-B4D5-4753-9CA0-47010E1C4BF8}" type="presOf" srcId="{D5DCAB8B-3D65-43D0-AA9C-3206DAF4E828}" destId="{A2FC4207-28EF-4643-8486-0B2DEC46706E}" srcOrd="0" destOrd="0" presId="urn:microsoft.com/office/officeart/2005/8/layout/lProcess2"/>
    <dgm:cxn modelId="{0A0CD7B8-68DB-4D90-8318-A2F665A00B8C}" type="presOf" srcId="{B86C2F26-B491-4BA1-985C-D3C5E943D0A3}" destId="{13E452B9-3EF7-44AF-97D8-1336AC1C9A9B}" srcOrd="0" destOrd="0" presId="urn:microsoft.com/office/officeart/2005/8/layout/lProcess2"/>
    <dgm:cxn modelId="{B9F18DDE-1B02-44E3-A885-C2385D6B396F}" srcId="{D5DCAB8B-3D65-43D0-AA9C-3206DAF4E828}" destId="{71CB2A68-105A-4397-97F7-5CA071DB80E1}" srcOrd="3" destOrd="0" parTransId="{696B8479-7B50-4438-B899-89FF2E8821CB}" sibTransId="{5156AABE-F181-4E8A-8358-E0AAC2F3A036}"/>
    <dgm:cxn modelId="{95961205-642A-431D-A847-B2CFBA52184B}" srcId="{593CAD2C-0F5A-4D38-B5B9-A94ED6EFF7CA}" destId="{74B0C338-A589-4060-A690-0C9F9FFD469C}" srcOrd="3" destOrd="0" parTransId="{E0C33272-53D4-4BE1-B235-21FB6BF7EF68}" sibTransId="{24D47613-765E-4A42-8AB3-AEE8241594F2}"/>
    <dgm:cxn modelId="{D8140E75-7329-4DFC-923E-3B2C353C6833}" srcId="{E30858BD-7DCB-4B00-B868-EBAEABF08CEA}" destId="{3CA42118-D118-43CF-8AF9-704066F97B1D}" srcOrd="4" destOrd="0" parTransId="{96741CCB-89E3-4452-A692-7E10C959DD32}" sibTransId="{AD53E399-72F4-4581-A485-A05CAEC70760}"/>
    <dgm:cxn modelId="{9EB62D25-5378-45A3-B890-387335F2A8C8}" srcId="{E30858BD-7DCB-4B00-B868-EBAEABF08CEA}" destId="{EDF84A7C-3B13-4B0D-9724-4D3514ED54D1}" srcOrd="2" destOrd="0" parTransId="{8583C260-82CF-49AB-8391-54BC7B16D958}" sibTransId="{2680E1BC-EE75-482E-9999-6DF66CA879B0}"/>
    <dgm:cxn modelId="{1D557356-C47B-4402-B991-500B6E3F40C7}" type="presOf" srcId="{71CB2A68-105A-4397-97F7-5CA071DB80E1}" destId="{2C604C37-B11E-41D4-B70E-04EBF8631085}" srcOrd="1" destOrd="0" presId="urn:microsoft.com/office/officeart/2005/8/layout/lProcess2"/>
    <dgm:cxn modelId="{877AE9E6-AA0E-4AD7-A5E8-D062EF8FB407}" type="presOf" srcId="{1D6D982B-762D-4CFB-B28A-A4F6631C118B}" destId="{94F08E60-A633-4F04-92C3-48676860C2D8}" srcOrd="0" destOrd="0" presId="urn:microsoft.com/office/officeart/2005/8/layout/lProcess2"/>
    <dgm:cxn modelId="{8822FEA9-A00E-4415-9E23-08EBDBD0E45F}" type="presOf" srcId="{E30858BD-7DCB-4B00-B868-EBAEABF08CEA}" destId="{C9C0B611-7C4B-413E-A581-08B3E4D6E6BC}" srcOrd="0" destOrd="0" presId="urn:microsoft.com/office/officeart/2005/8/layout/lProcess2"/>
    <dgm:cxn modelId="{00E9CF79-5E53-4CE4-BB5F-3442E849BEC9}" type="presOf" srcId="{593CAD2C-0F5A-4D38-B5B9-A94ED6EFF7CA}" destId="{9DB35379-C103-416D-A7CD-FAA92E3FA4AE}" srcOrd="0" destOrd="0" presId="urn:microsoft.com/office/officeart/2005/8/layout/lProcess2"/>
    <dgm:cxn modelId="{8AE6936E-E593-4207-AF7F-FDEA50656533}" srcId="{8C4FE8AB-F245-4BF4-B430-F022557BAC7F}" destId="{973FF59F-0D9C-45AD-8F9D-727C6BFBB1CF}" srcOrd="0" destOrd="0" parTransId="{E18981FA-77F6-4815-BC1F-27D19F9EFA7E}" sibTransId="{9948C97F-F8AA-4908-A22C-8FEB01DEC708}"/>
    <dgm:cxn modelId="{6379872E-08CA-474F-913F-03C2B4C895C9}" type="presOf" srcId="{71CB2A68-105A-4397-97F7-5CA071DB80E1}" destId="{F59C9E79-B4AD-4A3D-9D97-A27B56669614}" srcOrd="0" destOrd="0" presId="urn:microsoft.com/office/officeart/2005/8/layout/lProcess2"/>
    <dgm:cxn modelId="{941E5F48-37DD-4C2B-B730-B57A01F896EF}" type="presOf" srcId="{A65A9FC9-24C0-4EC5-A639-3DD66E5DC8A5}" destId="{32E10D6A-A52C-464E-B398-C4BB33AB479E}" srcOrd="0" destOrd="0" presId="urn:microsoft.com/office/officeart/2005/8/layout/lProcess2"/>
    <dgm:cxn modelId="{D43F4B5A-4BE1-4961-80B6-3D0FA18C3E1B}" type="presParOf" srcId="{A2FC4207-28EF-4643-8486-0B2DEC46706E}" destId="{6E6B58F4-4108-4EBC-9D37-F2C4B2423DBE}" srcOrd="0" destOrd="0" presId="urn:microsoft.com/office/officeart/2005/8/layout/lProcess2"/>
    <dgm:cxn modelId="{745CEA82-904B-4B80-8E22-D8B12CB4B1C4}" type="presParOf" srcId="{6E6B58F4-4108-4EBC-9D37-F2C4B2423DBE}" destId="{C9C0B611-7C4B-413E-A581-08B3E4D6E6BC}" srcOrd="0" destOrd="0" presId="urn:microsoft.com/office/officeart/2005/8/layout/lProcess2"/>
    <dgm:cxn modelId="{9738B53D-5B0F-4B8A-80AE-0D4765029339}" type="presParOf" srcId="{6E6B58F4-4108-4EBC-9D37-F2C4B2423DBE}" destId="{198E7A65-4E4B-47F5-8FFB-DCB0066BBC31}" srcOrd="1" destOrd="0" presId="urn:microsoft.com/office/officeart/2005/8/layout/lProcess2"/>
    <dgm:cxn modelId="{631746CE-98DA-4181-8F1D-66D535218C7C}" type="presParOf" srcId="{6E6B58F4-4108-4EBC-9D37-F2C4B2423DBE}" destId="{C07A4398-0266-4D5A-83F1-5F9668395E95}" srcOrd="2" destOrd="0" presId="urn:microsoft.com/office/officeart/2005/8/layout/lProcess2"/>
    <dgm:cxn modelId="{CF2E319B-B575-4779-ABA2-DBE8BA8F49FE}" type="presParOf" srcId="{C07A4398-0266-4D5A-83F1-5F9668395E95}" destId="{B7194FD3-E4E9-4812-971E-BB91E64A52D8}" srcOrd="0" destOrd="0" presId="urn:microsoft.com/office/officeart/2005/8/layout/lProcess2"/>
    <dgm:cxn modelId="{6CF55A35-7461-43FF-A8EE-BBBECB821F7A}" type="presParOf" srcId="{B7194FD3-E4E9-4812-971E-BB91E64A52D8}" destId="{1C54242E-62D9-47CA-9730-E85B04424A7C}" srcOrd="0" destOrd="0" presId="urn:microsoft.com/office/officeart/2005/8/layout/lProcess2"/>
    <dgm:cxn modelId="{E8B93302-A6AA-45A0-80F1-00C045DB13EE}" type="presParOf" srcId="{B7194FD3-E4E9-4812-971E-BB91E64A52D8}" destId="{A0F66CBC-DBE1-4EE9-9C45-D090DE3917F3}" srcOrd="1" destOrd="0" presId="urn:microsoft.com/office/officeart/2005/8/layout/lProcess2"/>
    <dgm:cxn modelId="{90302838-4A27-480D-9634-0FE09A84E900}" type="presParOf" srcId="{B7194FD3-E4E9-4812-971E-BB91E64A52D8}" destId="{94F08E60-A633-4F04-92C3-48676860C2D8}" srcOrd="2" destOrd="0" presId="urn:microsoft.com/office/officeart/2005/8/layout/lProcess2"/>
    <dgm:cxn modelId="{8C3A6CB6-9C27-4052-B2FB-8A74F25DEDE5}" type="presParOf" srcId="{B7194FD3-E4E9-4812-971E-BB91E64A52D8}" destId="{6AB3C8E3-C987-4C69-B146-2CE513D0C590}" srcOrd="3" destOrd="0" presId="urn:microsoft.com/office/officeart/2005/8/layout/lProcess2"/>
    <dgm:cxn modelId="{402700F6-6E47-4DF3-8BA5-E6BE1B964E48}" type="presParOf" srcId="{B7194FD3-E4E9-4812-971E-BB91E64A52D8}" destId="{D5F559F8-B677-46A6-B2A3-495E7079DE63}" srcOrd="4" destOrd="0" presId="urn:microsoft.com/office/officeart/2005/8/layout/lProcess2"/>
    <dgm:cxn modelId="{8298EC2D-DA69-4C0A-94DA-E3E77E959852}" type="presParOf" srcId="{B7194FD3-E4E9-4812-971E-BB91E64A52D8}" destId="{21B725A5-66F2-4546-AF4F-36931F89065B}" srcOrd="5" destOrd="0" presId="urn:microsoft.com/office/officeart/2005/8/layout/lProcess2"/>
    <dgm:cxn modelId="{D399A10A-4F19-4A88-9799-1AB1B6A0938D}" type="presParOf" srcId="{B7194FD3-E4E9-4812-971E-BB91E64A52D8}" destId="{32E10D6A-A52C-464E-B398-C4BB33AB479E}" srcOrd="6" destOrd="0" presId="urn:microsoft.com/office/officeart/2005/8/layout/lProcess2"/>
    <dgm:cxn modelId="{04CF44B3-B62C-47CF-94E4-598A07F68459}" type="presParOf" srcId="{B7194FD3-E4E9-4812-971E-BB91E64A52D8}" destId="{D88CAAC7-FFB1-481A-AE1F-9FA53F412220}" srcOrd="7" destOrd="0" presId="urn:microsoft.com/office/officeart/2005/8/layout/lProcess2"/>
    <dgm:cxn modelId="{1C379E41-B65E-42A7-8D6B-2837187162CA}" type="presParOf" srcId="{B7194FD3-E4E9-4812-971E-BB91E64A52D8}" destId="{E67B9A88-B01C-4244-864C-0E2D23E261E8}" srcOrd="8" destOrd="0" presId="urn:microsoft.com/office/officeart/2005/8/layout/lProcess2"/>
    <dgm:cxn modelId="{8E08445C-D4EE-406C-AFA1-B8029A3439A7}" type="presParOf" srcId="{A2FC4207-28EF-4643-8486-0B2DEC46706E}" destId="{139D9D2D-DF8F-4207-B579-F3C449C3E8F7}" srcOrd="1" destOrd="0" presId="urn:microsoft.com/office/officeart/2005/8/layout/lProcess2"/>
    <dgm:cxn modelId="{BEC81082-C50C-464F-B14A-4925C7BD00EA}" type="presParOf" srcId="{A2FC4207-28EF-4643-8486-0B2DEC46706E}" destId="{FA6D3F6D-005D-4474-95A4-0AA9B69B844E}" srcOrd="2" destOrd="0" presId="urn:microsoft.com/office/officeart/2005/8/layout/lProcess2"/>
    <dgm:cxn modelId="{8CBF9157-276C-4CD0-85F3-173839673BC5}" type="presParOf" srcId="{FA6D3F6D-005D-4474-95A4-0AA9B69B844E}" destId="{9DB35379-C103-416D-A7CD-FAA92E3FA4AE}" srcOrd="0" destOrd="0" presId="urn:microsoft.com/office/officeart/2005/8/layout/lProcess2"/>
    <dgm:cxn modelId="{4B5F1ABF-6EF1-41D1-B819-B09CF69A28DA}" type="presParOf" srcId="{FA6D3F6D-005D-4474-95A4-0AA9B69B844E}" destId="{E20A2D04-ED43-4A09-8C39-9FC9C14101B2}" srcOrd="1" destOrd="0" presId="urn:microsoft.com/office/officeart/2005/8/layout/lProcess2"/>
    <dgm:cxn modelId="{A1667BC3-1FBA-430C-852B-55437D51F41C}" type="presParOf" srcId="{FA6D3F6D-005D-4474-95A4-0AA9B69B844E}" destId="{11B97B5A-391C-4591-B67B-0711C7BE8D53}" srcOrd="2" destOrd="0" presId="urn:microsoft.com/office/officeart/2005/8/layout/lProcess2"/>
    <dgm:cxn modelId="{369080D9-C6E7-4444-A320-01BDA3A7DF3F}" type="presParOf" srcId="{11B97B5A-391C-4591-B67B-0711C7BE8D53}" destId="{24231D41-59EB-4716-8256-C3D4E95C8667}" srcOrd="0" destOrd="0" presId="urn:microsoft.com/office/officeart/2005/8/layout/lProcess2"/>
    <dgm:cxn modelId="{CFD6AE7E-779F-4B4D-A096-63F19CFAF8DE}" type="presParOf" srcId="{24231D41-59EB-4716-8256-C3D4E95C8667}" destId="{A5F5800D-DB06-4E12-A8F1-69BEEFFFD118}" srcOrd="0" destOrd="0" presId="urn:microsoft.com/office/officeart/2005/8/layout/lProcess2"/>
    <dgm:cxn modelId="{406A6C2B-409F-484E-BA83-ECF24DC824C4}" type="presParOf" srcId="{24231D41-59EB-4716-8256-C3D4E95C8667}" destId="{3C715A54-9150-4F2D-9593-BE7359FAC714}" srcOrd="1" destOrd="0" presId="urn:microsoft.com/office/officeart/2005/8/layout/lProcess2"/>
    <dgm:cxn modelId="{DAAC25DD-BD90-4DF1-B03D-DBD0CA337DFF}" type="presParOf" srcId="{24231D41-59EB-4716-8256-C3D4E95C8667}" destId="{D7A1115E-EAD9-4FBB-AD0E-4E679ED13DE9}" srcOrd="2" destOrd="0" presId="urn:microsoft.com/office/officeart/2005/8/layout/lProcess2"/>
    <dgm:cxn modelId="{A4EEA020-91FB-4342-B3E0-CD2460910CE3}" type="presParOf" srcId="{24231D41-59EB-4716-8256-C3D4E95C8667}" destId="{CC856369-887B-4E9A-A816-23D67F9C5C45}" srcOrd="3" destOrd="0" presId="urn:microsoft.com/office/officeart/2005/8/layout/lProcess2"/>
    <dgm:cxn modelId="{927AE476-04A3-4705-A167-BA318D0C6FA5}" type="presParOf" srcId="{24231D41-59EB-4716-8256-C3D4E95C8667}" destId="{6EE30629-16D3-4F88-A073-73CED4674698}" srcOrd="4" destOrd="0" presId="urn:microsoft.com/office/officeart/2005/8/layout/lProcess2"/>
    <dgm:cxn modelId="{83189C2A-3ADA-4221-8E69-AFBFCDAB0AD7}" type="presParOf" srcId="{24231D41-59EB-4716-8256-C3D4E95C8667}" destId="{3E95BFFA-CFF3-4A65-BF02-796CFEBCA70C}" srcOrd="5" destOrd="0" presId="urn:microsoft.com/office/officeart/2005/8/layout/lProcess2"/>
    <dgm:cxn modelId="{9E436AE6-2CB4-437B-9810-89234B2E5EE3}" type="presParOf" srcId="{24231D41-59EB-4716-8256-C3D4E95C8667}" destId="{F360B7C4-8122-41B7-96C3-24C5C2B00F5E}" srcOrd="6" destOrd="0" presId="urn:microsoft.com/office/officeart/2005/8/layout/lProcess2"/>
    <dgm:cxn modelId="{002D1E47-BD2A-4CE1-B60A-17C0D62653E2}" type="presParOf" srcId="{24231D41-59EB-4716-8256-C3D4E95C8667}" destId="{379C97B0-C826-4FDA-A0A3-8FCFF722E851}" srcOrd="7" destOrd="0" presId="urn:microsoft.com/office/officeart/2005/8/layout/lProcess2"/>
    <dgm:cxn modelId="{55850451-B091-4BDC-85D8-79316190C994}" type="presParOf" srcId="{24231D41-59EB-4716-8256-C3D4E95C8667}" destId="{B28747B4-117B-4D90-B426-10708A786E5A}" srcOrd="8" destOrd="0" presId="urn:microsoft.com/office/officeart/2005/8/layout/lProcess2"/>
    <dgm:cxn modelId="{BC31C736-2CCF-4CFD-B2D9-375CC4AA5CD3}" type="presParOf" srcId="{24231D41-59EB-4716-8256-C3D4E95C8667}" destId="{E8443C0A-1781-4A3A-AFD4-C322BE4AE79E}" srcOrd="9" destOrd="0" presId="urn:microsoft.com/office/officeart/2005/8/layout/lProcess2"/>
    <dgm:cxn modelId="{C66AE7B8-5B43-4BC9-BEBD-456649C3114B}" type="presParOf" srcId="{24231D41-59EB-4716-8256-C3D4E95C8667}" destId="{13E452B9-3EF7-44AF-97D8-1336AC1C9A9B}" srcOrd="10" destOrd="0" presId="urn:microsoft.com/office/officeart/2005/8/layout/lProcess2"/>
    <dgm:cxn modelId="{F73FF483-2DD5-4818-8716-3D8B7B0C4F92}" type="presParOf" srcId="{24231D41-59EB-4716-8256-C3D4E95C8667}" destId="{924879B3-8051-4E7E-82C4-F9098B5524FA}" srcOrd="11" destOrd="0" presId="urn:microsoft.com/office/officeart/2005/8/layout/lProcess2"/>
    <dgm:cxn modelId="{5C645326-7A1C-47AB-9D9A-3FB956D36AA3}" type="presParOf" srcId="{24231D41-59EB-4716-8256-C3D4E95C8667}" destId="{D06B0AEF-3093-48C3-B813-54D942CBAD41}" srcOrd="12" destOrd="0" presId="urn:microsoft.com/office/officeart/2005/8/layout/lProcess2"/>
    <dgm:cxn modelId="{66AB9935-98DB-441D-92D0-8254599F802A}" type="presParOf" srcId="{24231D41-59EB-4716-8256-C3D4E95C8667}" destId="{80F043E2-7E1B-421E-94B3-DB9E28E6B099}" srcOrd="13" destOrd="0" presId="urn:microsoft.com/office/officeart/2005/8/layout/lProcess2"/>
    <dgm:cxn modelId="{55CBABCD-4E01-40D6-A525-255DDFE00B0F}" type="presParOf" srcId="{24231D41-59EB-4716-8256-C3D4E95C8667}" destId="{E2D1E759-803D-4F83-BB77-AEAF5AF25C20}" srcOrd="14" destOrd="0" presId="urn:microsoft.com/office/officeart/2005/8/layout/lProcess2"/>
    <dgm:cxn modelId="{413611B2-FB54-499E-894E-BB8673E27D7D}" type="presParOf" srcId="{A2FC4207-28EF-4643-8486-0B2DEC46706E}" destId="{F1547FB5-E8AC-4FB8-B8F8-D823A5A3358B}" srcOrd="3" destOrd="0" presId="urn:microsoft.com/office/officeart/2005/8/layout/lProcess2"/>
    <dgm:cxn modelId="{CE280F1D-53AB-4128-BD75-F8DBA2C8EA75}" type="presParOf" srcId="{A2FC4207-28EF-4643-8486-0B2DEC46706E}" destId="{87A88B5B-99D7-4485-A8C8-60D56AB5CDAF}" srcOrd="4" destOrd="0" presId="urn:microsoft.com/office/officeart/2005/8/layout/lProcess2"/>
    <dgm:cxn modelId="{3582678A-A737-4F44-9142-003F2091741B}" type="presParOf" srcId="{87A88B5B-99D7-4485-A8C8-60D56AB5CDAF}" destId="{389D4FE6-91FD-4075-A498-0E0832E72D5F}" srcOrd="0" destOrd="0" presId="urn:microsoft.com/office/officeart/2005/8/layout/lProcess2"/>
    <dgm:cxn modelId="{334285AF-1935-44D6-B181-D379FA48B3BF}" type="presParOf" srcId="{87A88B5B-99D7-4485-A8C8-60D56AB5CDAF}" destId="{16ECF886-C7A1-40CC-9ADD-5099AD32C3FE}" srcOrd="1" destOrd="0" presId="urn:microsoft.com/office/officeart/2005/8/layout/lProcess2"/>
    <dgm:cxn modelId="{0B5944EB-4AF6-446B-9B3A-718BD7643982}" type="presParOf" srcId="{87A88B5B-99D7-4485-A8C8-60D56AB5CDAF}" destId="{C53E0AE4-88B9-4D9C-937B-021390E22268}" srcOrd="2" destOrd="0" presId="urn:microsoft.com/office/officeart/2005/8/layout/lProcess2"/>
    <dgm:cxn modelId="{D91CF63E-3332-498C-AD4C-51D42F8BEF9C}" type="presParOf" srcId="{C53E0AE4-88B9-4D9C-937B-021390E22268}" destId="{79F5D193-38AB-461E-A585-20B27CEC105E}" srcOrd="0" destOrd="0" presId="urn:microsoft.com/office/officeart/2005/8/layout/lProcess2"/>
    <dgm:cxn modelId="{33925641-8D06-4D01-A59E-8237710E449E}" type="presParOf" srcId="{79F5D193-38AB-461E-A585-20B27CEC105E}" destId="{F8DE6BDC-8F09-433F-9F94-8C298F1BFD3E}" srcOrd="0" destOrd="0" presId="urn:microsoft.com/office/officeart/2005/8/layout/lProcess2"/>
    <dgm:cxn modelId="{1F4702AB-4D49-4713-9AC0-9DC8B2EEF04E}" type="presParOf" srcId="{A2FC4207-28EF-4643-8486-0B2DEC46706E}" destId="{4720965A-52C8-4C11-9C60-662687A217F2}" srcOrd="5" destOrd="0" presId="urn:microsoft.com/office/officeart/2005/8/layout/lProcess2"/>
    <dgm:cxn modelId="{FFB23A93-B279-47A0-B3F8-A1D0E2B8C3C4}" type="presParOf" srcId="{A2FC4207-28EF-4643-8486-0B2DEC46706E}" destId="{6DCC1DC4-44D2-401B-ADB8-41B3D97367FB}" srcOrd="6" destOrd="0" presId="urn:microsoft.com/office/officeart/2005/8/layout/lProcess2"/>
    <dgm:cxn modelId="{DDAA9F31-9CBA-49AE-8E63-359C36DF0653}" type="presParOf" srcId="{6DCC1DC4-44D2-401B-ADB8-41B3D97367FB}" destId="{F59C9E79-B4AD-4A3D-9D97-A27B56669614}" srcOrd="0" destOrd="0" presId="urn:microsoft.com/office/officeart/2005/8/layout/lProcess2"/>
    <dgm:cxn modelId="{62566A06-9B45-4553-A606-3132616B381B}" type="presParOf" srcId="{6DCC1DC4-44D2-401B-ADB8-41B3D97367FB}" destId="{2C604C37-B11E-41D4-B70E-04EBF8631085}" srcOrd="1" destOrd="0" presId="urn:microsoft.com/office/officeart/2005/8/layout/lProcess2"/>
    <dgm:cxn modelId="{B344F068-078B-4497-94D1-81AEDD2E519A}" type="presParOf" srcId="{6DCC1DC4-44D2-401B-ADB8-41B3D97367FB}" destId="{B7896BFA-783F-4F0B-9A78-C45C7252B2D4}" srcOrd="2" destOrd="0" presId="urn:microsoft.com/office/officeart/2005/8/layout/lProcess2"/>
    <dgm:cxn modelId="{83857468-C32F-4ECD-BDF1-01EB07E4D5BD}" type="presParOf" srcId="{B7896BFA-783F-4F0B-9A78-C45C7252B2D4}" destId="{A6A2E6BD-2872-4258-BAB2-2701286ACAD8}" srcOrd="0" destOrd="0" presId="urn:microsoft.com/office/officeart/2005/8/layout/lProcess2"/>
    <dgm:cxn modelId="{6C773039-D8CF-4231-AE55-E0FCEF1FA599}" type="presParOf" srcId="{A6A2E6BD-2872-4258-BAB2-2701286ACAD8}" destId="{1263BFB0-B098-4149-B657-1867D29F8DB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C0B611-7C4B-413E-A581-08B3E4D6E6BC}">
      <dsp:nvSpPr>
        <dsp:cNvPr id="0" name=""/>
        <dsp:cNvSpPr/>
      </dsp:nvSpPr>
      <dsp:spPr>
        <a:xfrm>
          <a:off x="0" y="0"/>
          <a:ext cx="2078281" cy="1108923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1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kern="1200" baseline="0" dirty="0" smtClean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kern="1200" baseline="0" dirty="0" smtClean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baseline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Normalización</a:t>
          </a:r>
          <a:endParaRPr lang="es-ES" sz="1800" kern="1200" baseline="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0"/>
        <a:ext cx="2078281" cy="3326769"/>
      </dsp:txXfrm>
    </dsp:sp>
    <dsp:sp modelId="{1C54242E-62D9-47CA-9730-E85B04424A7C}">
      <dsp:nvSpPr>
        <dsp:cNvPr id="0" name=""/>
        <dsp:cNvSpPr/>
      </dsp:nvSpPr>
      <dsp:spPr>
        <a:xfrm>
          <a:off x="144014" y="1800198"/>
          <a:ext cx="1806658" cy="1247149"/>
        </a:xfrm>
        <a:prstGeom prst="roundRect">
          <a:avLst>
            <a:gd name="adj" fmla="val 10000"/>
          </a:avLst>
        </a:prstGeom>
        <a:solidFill>
          <a:srgbClr val="33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Clasificación </a:t>
          </a:r>
          <a:r>
            <a:rPr lang="es-ES_tradnl" sz="1800" kern="1200" baseline="0" dirty="0" smtClean="0">
              <a:latin typeface="Verdana" pitchFamily="34" charset="0"/>
              <a:ea typeface="Verdana" pitchFamily="34" charset="0"/>
              <a:cs typeface="Verdana" pitchFamily="34" charset="0"/>
            </a:rPr>
            <a:t>Internac.</a:t>
          </a:r>
          <a:r>
            <a:rPr lang="es-ES_tradn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Enfermedades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-CIE-</a:t>
          </a:r>
        </a:p>
      </dsp:txBody>
      <dsp:txXfrm>
        <a:off x="144014" y="1800198"/>
        <a:ext cx="1806658" cy="1247149"/>
      </dsp:txXfrm>
    </dsp:sp>
    <dsp:sp modelId="{94F08E60-A633-4F04-92C3-48676860C2D8}">
      <dsp:nvSpPr>
        <dsp:cNvPr id="0" name=""/>
        <dsp:cNvSpPr/>
      </dsp:nvSpPr>
      <dsp:spPr>
        <a:xfrm>
          <a:off x="144014" y="3334874"/>
          <a:ext cx="1806658" cy="1026043"/>
        </a:xfrm>
        <a:prstGeom prst="roundRect">
          <a:avLst>
            <a:gd name="adj" fmla="val 10000"/>
          </a:avLst>
        </a:prstGeom>
        <a:solidFill>
          <a:srgbClr val="33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Historia Clínica</a:t>
          </a:r>
          <a:endParaRPr lang="es-ES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44014" y="3334874"/>
        <a:ext cx="1806658" cy="1026043"/>
      </dsp:txXfrm>
    </dsp:sp>
    <dsp:sp modelId="{D5F559F8-B677-46A6-B2A3-495E7079DE63}">
      <dsp:nvSpPr>
        <dsp:cNvPr id="0" name=""/>
        <dsp:cNvSpPr/>
      </dsp:nvSpPr>
      <dsp:spPr>
        <a:xfrm>
          <a:off x="144014" y="4648807"/>
          <a:ext cx="1806658" cy="923075"/>
        </a:xfrm>
        <a:prstGeom prst="roundRect">
          <a:avLst>
            <a:gd name="adj" fmla="val 10000"/>
          </a:avLst>
        </a:prstGeom>
        <a:solidFill>
          <a:srgbClr val="33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Snomed CT</a:t>
          </a:r>
          <a:endParaRPr lang="es-ES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44014" y="4648807"/>
        <a:ext cx="1806658" cy="923075"/>
      </dsp:txXfrm>
    </dsp:sp>
    <dsp:sp modelId="{32E10D6A-A52C-464E-B398-C4BB33AB479E}">
      <dsp:nvSpPr>
        <dsp:cNvPr id="0" name=""/>
        <dsp:cNvSpPr/>
      </dsp:nvSpPr>
      <dsp:spPr>
        <a:xfrm>
          <a:off x="150474" y="5812217"/>
          <a:ext cx="1793739" cy="1559862"/>
        </a:xfrm>
        <a:prstGeom prst="roundRect">
          <a:avLst>
            <a:gd name="adj" fmla="val 10000"/>
          </a:avLst>
        </a:prstGeom>
        <a:solidFill>
          <a:srgbClr val="33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Boletín de Codificación Clínica</a:t>
          </a:r>
          <a:endParaRPr lang="es-ES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50474" y="5812217"/>
        <a:ext cx="1793739" cy="1559862"/>
      </dsp:txXfrm>
    </dsp:sp>
    <dsp:sp modelId="{E67B9A88-B01C-4244-864C-0E2D23E261E8}">
      <dsp:nvSpPr>
        <dsp:cNvPr id="0" name=""/>
        <dsp:cNvSpPr/>
      </dsp:nvSpPr>
      <dsp:spPr>
        <a:xfrm>
          <a:off x="150474" y="7583349"/>
          <a:ext cx="1793739" cy="1516918"/>
        </a:xfrm>
        <a:prstGeom prst="roundRect">
          <a:avLst>
            <a:gd name="adj" fmla="val 10000"/>
          </a:avLst>
        </a:prstGeom>
        <a:solidFill>
          <a:srgbClr val="33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Cursos de Codificación Clínica</a:t>
          </a:r>
          <a:endParaRPr lang="es-ES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50474" y="7583349"/>
        <a:ext cx="1793739" cy="1516918"/>
      </dsp:txXfrm>
    </dsp:sp>
    <dsp:sp modelId="{9DB35379-C103-416D-A7CD-FAA92E3FA4AE}">
      <dsp:nvSpPr>
        <dsp:cNvPr id="0" name=""/>
        <dsp:cNvSpPr/>
      </dsp:nvSpPr>
      <dsp:spPr>
        <a:xfrm>
          <a:off x="2160247" y="0"/>
          <a:ext cx="2078281" cy="1108923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1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kern="1200" baseline="0" dirty="0" smtClean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kern="1200" baseline="0" dirty="0" smtClean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baseline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Información y Estadísticas</a:t>
          </a:r>
          <a:endParaRPr lang="es-ES" sz="1800" kern="1200" baseline="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160247" y="0"/>
        <a:ext cx="2078281" cy="3326769"/>
      </dsp:txXfrm>
    </dsp:sp>
    <dsp:sp modelId="{A5F5800D-DB06-4E12-A8F1-69BEEFFFD118}">
      <dsp:nvSpPr>
        <dsp:cNvPr id="0" name=""/>
        <dsp:cNvSpPr/>
      </dsp:nvSpPr>
      <dsp:spPr>
        <a:xfrm>
          <a:off x="2376263" y="1780393"/>
          <a:ext cx="1662625" cy="661225"/>
        </a:xfrm>
        <a:prstGeom prst="roundRect">
          <a:avLst>
            <a:gd name="adj" fmla="val 10000"/>
          </a:avLst>
        </a:prstGeom>
        <a:solidFill>
          <a:srgbClr val="33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Barómetro Sanitario </a:t>
          </a:r>
          <a:endParaRPr lang="es-ES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376263" y="1780393"/>
        <a:ext cx="1662625" cy="661225"/>
      </dsp:txXfrm>
    </dsp:sp>
    <dsp:sp modelId="{D7A1115E-EAD9-4FBB-AD0E-4E679ED13DE9}">
      <dsp:nvSpPr>
        <dsp:cNvPr id="0" name=""/>
        <dsp:cNvSpPr/>
      </dsp:nvSpPr>
      <dsp:spPr>
        <a:xfrm>
          <a:off x="2376263" y="2579212"/>
          <a:ext cx="1662625" cy="930944"/>
        </a:xfrm>
        <a:prstGeom prst="roundRect">
          <a:avLst>
            <a:gd name="adj" fmla="val 10000"/>
          </a:avLst>
        </a:prstGeom>
        <a:solidFill>
          <a:srgbClr val="33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Sistema de Información de AP</a:t>
          </a:r>
          <a:endParaRPr lang="es-ES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376263" y="2579212"/>
        <a:ext cx="1662625" cy="930944"/>
      </dsp:txXfrm>
    </dsp:sp>
    <dsp:sp modelId="{6EE30629-16D3-4F88-A073-73CED4674698}">
      <dsp:nvSpPr>
        <dsp:cNvPr id="0" name=""/>
        <dsp:cNvSpPr/>
      </dsp:nvSpPr>
      <dsp:spPr>
        <a:xfrm>
          <a:off x="2376263" y="4707462"/>
          <a:ext cx="1662625" cy="930676"/>
        </a:xfrm>
        <a:prstGeom prst="roundRect">
          <a:avLst>
            <a:gd name="adj" fmla="val 10000"/>
          </a:avLst>
        </a:prstGeom>
        <a:solidFill>
          <a:srgbClr val="33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Catálogo Nacional de </a:t>
          </a:r>
          <a:r>
            <a:rPr lang="es-ES_tradnl" sz="1800" kern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Hospitales</a:t>
          </a:r>
          <a:endParaRPr lang="es-ES" sz="1800" kern="1200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376263" y="4707462"/>
        <a:ext cx="1662625" cy="930676"/>
      </dsp:txXfrm>
    </dsp:sp>
    <dsp:sp modelId="{F360B7C4-8122-41B7-96C3-24C5C2B00F5E}">
      <dsp:nvSpPr>
        <dsp:cNvPr id="0" name=""/>
        <dsp:cNvSpPr/>
      </dsp:nvSpPr>
      <dsp:spPr>
        <a:xfrm>
          <a:off x="2376263" y="3640931"/>
          <a:ext cx="1662625" cy="920628"/>
        </a:xfrm>
        <a:prstGeom prst="roundRect">
          <a:avLst>
            <a:gd name="adj" fmla="val 10000"/>
          </a:avLst>
        </a:prstGeom>
        <a:solidFill>
          <a:srgbClr val="33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Catalogo de Centros de Salud</a:t>
          </a:r>
          <a:endParaRPr lang="es-ES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376263" y="3640931"/>
        <a:ext cx="1662625" cy="920628"/>
      </dsp:txXfrm>
    </dsp:sp>
    <dsp:sp modelId="{B28747B4-117B-4D90-B426-10708A786E5A}">
      <dsp:nvSpPr>
        <dsp:cNvPr id="0" name=""/>
        <dsp:cNvSpPr/>
      </dsp:nvSpPr>
      <dsp:spPr>
        <a:xfrm>
          <a:off x="2376263" y="5760103"/>
          <a:ext cx="1662625" cy="1094354"/>
        </a:xfrm>
        <a:prstGeom prst="roundRect">
          <a:avLst>
            <a:gd name="adj" fmla="val 10000"/>
          </a:avLst>
        </a:prstGeom>
        <a:solidFill>
          <a:srgbClr val="33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Conjunto Mínimo Básico de Datos</a:t>
          </a:r>
          <a:endParaRPr lang="es-ES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376263" y="5760103"/>
        <a:ext cx="1662625" cy="1094354"/>
      </dsp:txXfrm>
    </dsp:sp>
    <dsp:sp modelId="{13E452B9-3EF7-44AF-97D8-1336AC1C9A9B}">
      <dsp:nvSpPr>
        <dsp:cNvPr id="0" name=""/>
        <dsp:cNvSpPr/>
      </dsp:nvSpPr>
      <dsp:spPr>
        <a:xfrm>
          <a:off x="2376263" y="6984776"/>
          <a:ext cx="1662625" cy="1009949"/>
        </a:xfrm>
        <a:prstGeom prst="roundRect">
          <a:avLst>
            <a:gd name="adj" fmla="val 10000"/>
          </a:avLst>
        </a:prstGeom>
        <a:solidFill>
          <a:srgbClr val="33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Estadística hospitales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-ESCRI-</a:t>
          </a:r>
        </a:p>
      </dsp:txBody>
      <dsp:txXfrm>
        <a:off x="2376263" y="6984776"/>
        <a:ext cx="1662625" cy="1009949"/>
      </dsp:txXfrm>
    </dsp:sp>
    <dsp:sp modelId="{D06B0AEF-3093-48C3-B813-54D942CBAD41}">
      <dsp:nvSpPr>
        <dsp:cNvPr id="0" name=""/>
        <dsp:cNvSpPr/>
      </dsp:nvSpPr>
      <dsp:spPr>
        <a:xfrm>
          <a:off x="2376263" y="8064896"/>
          <a:ext cx="1662625" cy="1024735"/>
        </a:xfrm>
        <a:prstGeom prst="roundRect">
          <a:avLst>
            <a:gd name="adj" fmla="val 10000"/>
          </a:avLst>
        </a:prstGeom>
        <a:solidFill>
          <a:srgbClr val="33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Grupos Relacionados  Diagnóstico –GDRs-</a:t>
          </a:r>
        </a:p>
      </dsp:txBody>
      <dsp:txXfrm>
        <a:off x="2376263" y="8064896"/>
        <a:ext cx="1662625" cy="1024735"/>
      </dsp:txXfrm>
    </dsp:sp>
    <dsp:sp modelId="{E2D1E759-803D-4F83-BB77-AEAF5AF25C20}">
      <dsp:nvSpPr>
        <dsp:cNvPr id="0" name=""/>
        <dsp:cNvSpPr/>
      </dsp:nvSpPr>
      <dsp:spPr>
        <a:xfrm>
          <a:off x="2376263" y="9217023"/>
          <a:ext cx="1662625" cy="570716"/>
        </a:xfrm>
        <a:prstGeom prst="roundRect">
          <a:avLst>
            <a:gd name="adj" fmla="val 10000"/>
          </a:avLst>
        </a:prstGeom>
        <a:solidFill>
          <a:srgbClr val="33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Indicadores de Salud</a:t>
          </a:r>
        </a:p>
      </dsp:txBody>
      <dsp:txXfrm>
        <a:off x="2376263" y="9217023"/>
        <a:ext cx="1662625" cy="570716"/>
      </dsp:txXfrm>
    </dsp:sp>
    <dsp:sp modelId="{389D4FE6-91FD-4075-A498-0E0832E72D5F}">
      <dsp:nvSpPr>
        <dsp:cNvPr id="0" name=""/>
        <dsp:cNvSpPr/>
      </dsp:nvSpPr>
      <dsp:spPr>
        <a:xfrm>
          <a:off x="4464500" y="0"/>
          <a:ext cx="2078281" cy="1108923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1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kern="1200" baseline="0" dirty="0" smtClean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kern="1200" baseline="0" dirty="0" smtClean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baseline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Divulgativas</a:t>
          </a:r>
          <a:endParaRPr lang="es-ES" sz="1800" kern="1200" baseline="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464500" y="0"/>
        <a:ext cx="2078281" cy="3326769"/>
      </dsp:txXfrm>
    </dsp:sp>
    <dsp:sp modelId="{F8DE6BDC-8F09-433F-9F94-8C298F1BFD3E}">
      <dsp:nvSpPr>
        <dsp:cNvPr id="0" name=""/>
        <dsp:cNvSpPr/>
      </dsp:nvSpPr>
      <dsp:spPr>
        <a:xfrm>
          <a:off x="4680512" y="1800172"/>
          <a:ext cx="1662625" cy="7203713"/>
        </a:xfrm>
        <a:prstGeom prst="roundRect">
          <a:avLst>
            <a:gd name="adj" fmla="val 10000"/>
          </a:avLst>
        </a:prstGeom>
        <a:solidFill>
          <a:srgbClr val="33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SNS</a:t>
          </a:r>
          <a:endParaRPr lang="es-ES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680512" y="1800172"/>
        <a:ext cx="1662625" cy="7203713"/>
      </dsp:txXfrm>
    </dsp:sp>
    <dsp:sp modelId="{F59C9E79-B4AD-4A3D-9D97-A27B56669614}">
      <dsp:nvSpPr>
        <dsp:cNvPr id="0" name=""/>
        <dsp:cNvSpPr/>
      </dsp:nvSpPr>
      <dsp:spPr>
        <a:xfrm>
          <a:off x="6706694" y="0"/>
          <a:ext cx="2078281" cy="1108923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1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kern="1200" baseline="0" dirty="0" smtClean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kern="1200" baseline="0" dirty="0" smtClean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baseline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Conmemorativas</a:t>
          </a:r>
          <a:endParaRPr lang="es-ES" sz="1800" kern="1200" baseline="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6706694" y="0"/>
        <a:ext cx="2078281" cy="3326769"/>
      </dsp:txXfrm>
    </dsp:sp>
    <dsp:sp modelId="{1263BFB0-B098-4149-B657-1867D29F8DB8}">
      <dsp:nvSpPr>
        <dsp:cNvPr id="0" name=""/>
        <dsp:cNvSpPr/>
      </dsp:nvSpPr>
      <dsp:spPr>
        <a:xfrm>
          <a:off x="6912770" y="1800232"/>
          <a:ext cx="1743029" cy="7204294"/>
        </a:xfrm>
        <a:prstGeom prst="roundRect">
          <a:avLst>
            <a:gd name="adj" fmla="val 10000"/>
          </a:avLst>
        </a:prstGeom>
        <a:solidFill>
          <a:srgbClr val="33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Atlas de la Sanidad</a:t>
          </a:r>
          <a:endParaRPr lang="es-ES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6912770" y="1800232"/>
        <a:ext cx="1743029" cy="7204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4223" y="9618970"/>
            <a:ext cx="15914529" cy="66372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08446" y="17546373"/>
            <a:ext cx="13106083" cy="79130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9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39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58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78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9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17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37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356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1EE4-478B-499E-AD14-C6CC60451E03}" type="datetimeFigureOut">
              <a:rPr lang="es-ES"/>
              <a:pPr>
                <a:defRPr/>
              </a:pPr>
              <a:t>11/04/2011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3A83C-4A14-40EB-A11B-378F4673247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CA1E2-64C2-46E4-898E-5CE4C8D44E40}" type="datetimeFigureOut">
              <a:rPr lang="es-ES"/>
              <a:pPr>
                <a:defRPr/>
              </a:pPr>
              <a:t>11/04/2011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E1B56-02AF-44D7-A61C-DD5AA58F52F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574157" y="1240005"/>
            <a:ext cx="4212669" cy="2641990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36149" y="1240005"/>
            <a:ext cx="12325959" cy="264199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08749-B634-401A-A52B-09A7E5A04643}" type="datetimeFigureOut">
              <a:rPr lang="es-ES"/>
              <a:pPr>
                <a:defRPr/>
              </a:pPr>
              <a:t>11/04/2011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6D9CF-3488-4920-8B50-4C3EB22E21A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944A9-C4CF-49FF-9741-4A65BFE830CE}" type="datetimeFigureOut">
              <a:rPr lang="es-ES"/>
              <a:pPr>
                <a:defRPr/>
              </a:pPr>
              <a:t>11/04/2011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BDE31-4011-4637-A764-005D5206688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8986" y="19897360"/>
            <a:ext cx="15914529" cy="6149832"/>
          </a:xfrm>
        </p:spPr>
        <p:txBody>
          <a:bodyPr anchor="t"/>
          <a:lstStyle>
            <a:lvl1pPr algn="l">
              <a:defRPr sz="12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78986" y="13123946"/>
            <a:ext cx="15914529" cy="6773414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1960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39212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25881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7842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980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51763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93724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35684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9329A-C48F-4626-9723-342D8B32CC1B}" type="datetimeFigureOut">
              <a:rPr lang="es-ES"/>
              <a:pPr>
                <a:defRPr/>
              </a:pPr>
              <a:t>11/04/2011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1BA8F-7EC9-4A17-A43B-0364EA06512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36149" y="7224979"/>
            <a:ext cx="8269314" cy="20434933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517512" y="7224979"/>
            <a:ext cx="8269314" cy="20434933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99675-0844-46B5-AC39-E1AED3EA3F3D}" type="datetimeFigureOut">
              <a:rPr lang="es-ES"/>
              <a:pPr>
                <a:defRPr/>
              </a:pPr>
              <a:t>11/04/2011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60BE0-5D5E-4518-A026-AF694E0DA4E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6149" y="6931106"/>
            <a:ext cx="8272565" cy="2888555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19606" indent="0">
              <a:buNone/>
              <a:defRPr sz="6200" b="1"/>
            </a:lvl2pPr>
            <a:lvl3pPr marL="2839212" indent="0">
              <a:buNone/>
              <a:defRPr sz="5600" b="1"/>
            </a:lvl3pPr>
            <a:lvl4pPr marL="4258818" indent="0">
              <a:buNone/>
              <a:defRPr sz="5000" b="1"/>
            </a:lvl4pPr>
            <a:lvl5pPr marL="5678424" indent="0">
              <a:buNone/>
              <a:defRPr sz="5000" b="1"/>
            </a:lvl5pPr>
            <a:lvl6pPr marL="7098030" indent="0">
              <a:buNone/>
              <a:defRPr sz="5000" b="1"/>
            </a:lvl6pPr>
            <a:lvl7pPr marL="8517636" indent="0">
              <a:buNone/>
              <a:defRPr sz="5000" b="1"/>
            </a:lvl7pPr>
            <a:lvl8pPr marL="9937242" indent="0">
              <a:buNone/>
              <a:defRPr sz="5000" b="1"/>
            </a:lvl8pPr>
            <a:lvl9pPr marL="11356848" indent="0">
              <a:buNone/>
              <a:defRPr sz="5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36149" y="9819661"/>
            <a:ext cx="8272565" cy="17840249"/>
          </a:xfrm>
        </p:spPr>
        <p:txBody>
          <a:bodyPr/>
          <a:lstStyle>
            <a:lvl1pPr>
              <a:defRPr sz="7500"/>
            </a:lvl1pPr>
            <a:lvl2pPr>
              <a:defRPr sz="62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511012" y="6931106"/>
            <a:ext cx="8275815" cy="2888555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19606" indent="0">
              <a:buNone/>
              <a:defRPr sz="6200" b="1"/>
            </a:lvl2pPr>
            <a:lvl3pPr marL="2839212" indent="0">
              <a:buNone/>
              <a:defRPr sz="5600" b="1"/>
            </a:lvl3pPr>
            <a:lvl4pPr marL="4258818" indent="0">
              <a:buNone/>
              <a:defRPr sz="5000" b="1"/>
            </a:lvl4pPr>
            <a:lvl5pPr marL="5678424" indent="0">
              <a:buNone/>
              <a:defRPr sz="5000" b="1"/>
            </a:lvl5pPr>
            <a:lvl6pPr marL="7098030" indent="0">
              <a:buNone/>
              <a:defRPr sz="5000" b="1"/>
            </a:lvl6pPr>
            <a:lvl7pPr marL="8517636" indent="0">
              <a:buNone/>
              <a:defRPr sz="5000" b="1"/>
            </a:lvl7pPr>
            <a:lvl8pPr marL="9937242" indent="0">
              <a:buNone/>
              <a:defRPr sz="5000" b="1"/>
            </a:lvl8pPr>
            <a:lvl9pPr marL="11356848" indent="0">
              <a:buNone/>
              <a:defRPr sz="5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511012" y="9819661"/>
            <a:ext cx="8275815" cy="17840249"/>
          </a:xfrm>
        </p:spPr>
        <p:txBody>
          <a:bodyPr/>
          <a:lstStyle>
            <a:lvl1pPr>
              <a:defRPr sz="7500"/>
            </a:lvl1pPr>
            <a:lvl2pPr>
              <a:defRPr sz="62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A4726-A260-4215-B616-1F631A79C5C2}" type="datetimeFigureOut">
              <a:rPr lang="es-ES"/>
              <a:pPr>
                <a:defRPr/>
              </a:pPr>
              <a:t>11/04/2011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9E0B5-47BA-4D9D-A33C-84D7EB39D25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4B0BE-DD16-4AC6-A389-83C9E7ED6773}" type="datetimeFigureOut">
              <a:rPr lang="es-ES"/>
              <a:pPr>
                <a:defRPr/>
              </a:pPr>
              <a:t>11/04/2011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310E4-144B-4701-8CC4-A572D98DC54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C149E-DC29-4AA4-B24C-3D2B05F40149}" type="datetimeFigureOut">
              <a:rPr lang="es-ES"/>
              <a:pPr>
                <a:defRPr/>
              </a:pPr>
              <a:t>11/04/2011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AF6A4-D928-4A3B-9251-0124C017294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6150" y="1232833"/>
            <a:ext cx="6159730" cy="5246710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320163" y="1232835"/>
            <a:ext cx="10466663" cy="26427077"/>
          </a:xfrm>
        </p:spPr>
        <p:txBody>
          <a:bodyPr/>
          <a:lstStyle>
            <a:lvl1pPr>
              <a:defRPr sz="9900"/>
            </a:lvl1pPr>
            <a:lvl2pPr>
              <a:defRPr sz="8700"/>
            </a:lvl2pPr>
            <a:lvl3pPr>
              <a:defRPr sz="75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36150" y="6479545"/>
            <a:ext cx="6159730" cy="21180367"/>
          </a:xfrm>
        </p:spPr>
        <p:txBody>
          <a:bodyPr/>
          <a:lstStyle>
            <a:lvl1pPr marL="0" indent="0">
              <a:buNone/>
              <a:defRPr sz="4300"/>
            </a:lvl1pPr>
            <a:lvl2pPr marL="1419606" indent="0">
              <a:buNone/>
              <a:defRPr sz="3700"/>
            </a:lvl2pPr>
            <a:lvl3pPr marL="2839212" indent="0">
              <a:buNone/>
              <a:defRPr sz="3100"/>
            </a:lvl3pPr>
            <a:lvl4pPr marL="4258818" indent="0">
              <a:buNone/>
              <a:defRPr sz="2800"/>
            </a:lvl4pPr>
            <a:lvl5pPr marL="5678424" indent="0">
              <a:buNone/>
              <a:defRPr sz="2800"/>
            </a:lvl5pPr>
            <a:lvl6pPr marL="7098030" indent="0">
              <a:buNone/>
              <a:defRPr sz="2800"/>
            </a:lvl6pPr>
            <a:lvl7pPr marL="8517636" indent="0">
              <a:buNone/>
              <a:defRPr sz="2800"/>
            </a:lvl7pPr>
            <a:lvl8pPr marL="9937242" indent="0">
              <a:buNone/>
              <a:defRPr sz="2800"/>
            </a:lvl8pPr>
            <a:lvl9pPr marL="11356848" indent="0">
              <a:buNone/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0D9C-03F8-459C-81D9-6C3DD0075836}" type="datetimeFigureOut">
              <a:rPr lang="es-ES"/>
              <a:pPr>
                <a:defRPr/>
              </a:pPr>
              <a:t>11/04/2011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88459-8162-4A22-A796-A4A01BEE7FC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69834" y="21674932"/>
            <a:ext cx="11233785" cy="2558848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69834" y="2766707"/>
            <a:ext cx="11233785" cy="18578513"/>
          </a:xfrm>
        </p:spPr>
        <p:txBody>
          <a:bodyPr rtlCol="0">
            <a:normAutofit/>
          </a:bodyPr>
          <a:lstStyle>
            <a:lvl1pPr marL="0" indent="0">
              <a:buNone/>
              <a:defRPr sz="9900"/>
            </a:lvl1pPr>
            <a:lvl2pPr marL="1419606" indent="0">
              <a:buNone/>
              <a:defRPr sz="8700"/>
            </a:lvl2pPr>
            <a:lvl3pPr marL="2839212" indent="0">
              <a:buNone/>
              <a:defRPr sz="7500"/>
            </a:lvl3pPr>
            <a:lvl4pPr marL="4258818" indent="0">
              <a:buNone/>
              <a:defRPr sz="6200"/>
            </a:lvl4pPr>
            <a:lvl5pPr marL="5678424" indent="0">
              <a:buNone/>
              <a:defRPr sz="6200"/>
            </a:lvl5pPr>
            <a:lvl6pPr marL="7098030" indent="0">
              <a:buNone/>
              <a:defRPr sz="6200"/>
            </a:lvl6pPr>
            <a:lvl7pPr marL="8517636" indent="0">
              <a:buNone/>
              <a:defRPr sz="6200"/>
            </a:lvl7pPr>
            <a:lvl8pPr marL="9937242" indent="0">
              <a:buNone/>
              <a:defRPr sz="6200"/>
            </a:lvl8pPr>
            <a:lvl9pPr marL="11356848" indent="0">
              <a:buNone/>
              <a:defRPr sz="62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69834" y="24233780"/>
            <a:ext cx="11233785" cy="3633989"/>
          </a:xfrm>
        </p:spPr>
        <p:txBody>
          <a:bodyPr/>
          <a:lstStyle>
            <a:lvl1pPr marL="0" indent="0">
              <a:buNone/>
              <a:defRPr sz="4300"/>
            </a:lvl1pPr>
            <a:lvl2pPr marL="1419606" indent="0">
              <a:buNone/>
              <a:defRPr sz="3700"/>
            </a:lvl2pPr>
            <a:lvl3pPr marL="2839212" indent="0">
              <a:buNone/>
              <a:defRPr sz="3100"/>
            </a:lvl3pPr>
            <a:lvl4pPr marL="4258818" indent="0">
              <a:buNone/>
              <a:defRPr sz="2800"/>
            </a:lvl4pPr>
            <a:lvl5pPr marL="5678424" indent="0">
              <a:buNone/>
              <a:defRPr sz="2800"/>
            </a:lvl5pPr>
            <a:lvl6pPr marL="7098030" indent="0">
              <a:buNone/>
              <a:defRPr sz="2800"/>
            </a:lvl6pPr>
            <a:lvl7pPr marL="8517636" indent="0">
              <a:buNone/>
              <a:defRPr sz="2800"/>
            </a:lvl7pPr>
            <a:lvl8pPr marL="9937242" indent="0">
              <a:buNone/>
              <a:defRPr sz="2800"/>
            </a:lvl8pPr>
            <a:lvl9pPr marL="11356848" indent="0">
              <a:buNone/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EFB1-A565-42EB-A9AD-63AA2958E302}" type="datetimeFigureOut">
              <a:rPr lang="es-ES"/>
              <a:pPr>
                <a:defRPr/>
              </a:pPr>
              <a:t>11/04/2011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9AFBC-40E2-4242-8ED6-444AB7FCCB2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936625" y="1239838"/>
            <a:ext cx="16849725" cy="516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3921" tIns="141961" rIns="283921" bIns="1419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936625" y="7224713"/>
            <a:ext cx="16849725" cy="2043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3921" tIns="141961" rIns="283921" bIns="1419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36625" y="28698825"/>
            <a:ext cx="4368800" cy="1649413"/>
          </a:xfrm>
          <a:prstGeom prst="rect">
            <a:avLst/>
          </a:prstGeom>
        </p:spPr>
        <p:txBody>
          <a:bodyPr vert="horz" lIns="283921" tIns="141961" rIns="283921" bIns="141961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74DC122-6854-4AB1-A6B1-F60D4ED7D37B}" type="datetimeFigureOut">
              <a:rPr lang="es-ES"/>
              <a:pPr>
                <a:defRPr/>
              </a:pPr>
              <a:t>11/04/2011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397625" y="28698825"/>
            <a:ext cx="5927725" cy="1649413"/>
          </a:xfrm>
          <a:prstGeom prst="rect">
            <a:avLst/>
          </a:prstGeom>
        </p:spPr>
        <p:txBody>
          <a:bodyPr vert="horz" lIns="283921" tIns="141961" rIns="283921" bIns="141961" rtlCol="0" anchor="ctr"/>
          <a:lstStyle>
            <a:lvl1pPr algn="ctr">
              <a:defRPr sz="37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417550" y="28698825"/>
            <a:ext cx="4368800" cy="1649413"/>
          </a:xfrm>
          <a:prstGeom prst="rect">
            <a:avLst/>
          </a:prstGeom>
        </p:spPr>
        <p:txBody>
          <a:bodyPr vert="horz" lIns="283921" tIns="141961" rIns="283921" bIns="141961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7DA1820-4160-4F41-8454-18D01130818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defTabSz="2838450" rtl="0" eaLnBrk="0" fontAlgn="base" hangingPunct="0">
        <a:spcBef>
          <a:spcPct val="0"/>
        </a:spcBef>
        <a:spcAft>
          <a:spcPct val="0"/>
        </a:spcAft>
        <a:defRPr sz="13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2pPr>
      <a:lvl3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3pPr>
      <a:lvl4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4pPr>
      <a:lvl5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5pPr>
      <a:lvl6pPr marL="457200" algn="ctr" defTabSz="2838450" rtl="0" fontAlgn="base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6pPr>
      <a:lvl7pPr marL="914400" algn="ctr" defTabSz="2838450" rtl="0" fontAlgn="base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7pPr>
      <a:lvl8pPr marL="1371600" algn="ctr" defTabSz="2838450" rtl="0" fontAlgn="base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8pPr>
      <a:lvl9pPr marL="1828800" algn="ctr" defTabSz="2838450" rtl="0" fontAlgn="base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9pPr>
    </p:titleStyle>
    <p:bodyStyle>
      <a:lvl1pPr marL="1063625" indent="-1063625" algn="l" defTabSz="28384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306638" indent="-885825" algn="l" defTabSz="28384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3548063" indent="-709613" algn="l" defTabSz="28384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4967288" indent="-709613" algn="l" defTabSz="28384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88100" indent="-709613" algn="l" defTabSz="28384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07833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227439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647045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066651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9606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39212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58818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78424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98030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517636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937242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356848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chart" Target="../charts/chart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2.png"/><Relationship Id="rId5" Type="http://schemas.openxmlformats.org/officeDocument/2006/relationships/diagramQuickStyle" Target="../diagrams/quickStyle1.xml"/><Relationship Id="rId10" Type="http://schemas.openxmlformats.org/officeDocument/2006/relationships/hyperlink" Target="mailto:sesteban@mspsi.es" TargetMode="External"/><Relationship Id="rId4" Type="http://schemas.openxmlformats.org/officeDocument/2006/relationships/diagramLayout" Target="../diagrams/layout1.xml"/><Relationship Id="rId9" Type="http://schemas.openxmlformats.org/officeDocument/2006/relationships/chart" Target="../charts/chart2.xm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Redondear rectángulo de esquina diagonal"/>
          <p:cNvSpPr/>
          <p:nvPr/>
        </p:nvSpPr>
        <p:spPr bwMode="auto">
          <a:xfrm>
            <a:off x="10009188" y="20882991"/>
            <a:ext cx="8424862" cy="6048375"/>
          </a:xfrm>
          <a:prstGeom prst="round2DiagRect">
            <a:avLst/>
          </a:prstGeom>
          <a:solidFill>
            <a:srgbClr val="B9CD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26" name="25 Redondear rectángulo de esquina diagonal"/>
          <p:cNvSpPr/>
          <p:nvPr/>
        </p:nvSpPr>
        <p:spPr>
          <a:xfrm>
            <a:off x="144463" y="6408738"/>
            <a:ext cx="9504362" cy="19081750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0">
                <a:srgbClr val="990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205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18722975" cy="3214688"/>
          </a:xfrm>
        </p:spPr>
        <p:txBody>
          <a:bodyPr/>
          <a:lstStyle/>
          <a:p>
            <a:pPr eaLnBrk="1" hangingPunct="1"/>
            <a:r>
              <a:rPr lang="es-ES_tradnl" sz="6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Difusión de las publicaciones del IIS: </a:t>
            </a:r>
            <a:br>
              <a:rPr lang="es-ES_tradnl" sz="6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_tradnl" sz="6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Portal Estadístico</a:t>
            </a:r>
            <a:endParaRPr lang="es-ES" sz="6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72297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11 Grupo"/>
          <p:cNvGrpSpPr>
            <a:grpSpLocks/>
          </p:cNvGrpSpPr>
          <p:nvPr/>
        </p:nvGrpSpPr>
        <p:grpSpPr bwMode="auto">
          <a:xfrm>
            <a:off x="1224583" y="2520654"/>
            <a:ext cx="4392414" cy="863799"/>
            <a:chOff x="1288993" y="13624706"/>
            <a:chExt cx="3786214" cy="1000132"/>
          </a:xfrm>
          <a:solidFill>
            <a:srgbClr val="333399"/>
          </a:solidFill>
        </p:grpSpPr>
        <p:sp>
          <p:nvSpPr>
            <p:cNvPr id="10" name="9 Redondear rectángulo de esquina diagonal"/>
            <p:cNvSpPr/>
            <p:nvPr/>
          </p:nvSpPr>
          <p:spPr>
            <a:xfrm>
              <a:off x="1288993" y="13624706"/>
              <a:ext cx="3786214" cy="1000132"/>
            </a:xfrm>
            <a:prstGeom prst="round2Diag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2064" name="10 CuadroTexto"/>
            <p:cNvSpPr txBox="1">
              <a:spLocks noChangeArrowheads="1"/>
            </p:cNvSpPr>
            <p:nvPr/>
          </p:nvSpPr>
          <p:spPr bwMode="auto">
            <a:xfrm>
              <a:off x="2146249" y="13910458"/>
              <a:ext cx="2286016" cy="49889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sz="2200" dirty="0">
                  <a:solidFill>
                    <a:schemeClr val="bg1"/>
                  </a:solidFill>
                  <a:latin typeface="Verdana" pitchFamily="34" charset="0"/>
                </a:rPr>
                <a:t>INTRODUCCION</a:t>
              </a:r>
              <a:endParaRPr lang="es-ES" sz="2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  <p:grpSp>
        <p:nvGrpSpPr>
          <p:cNvPr id="4" name="11 Grupo"/>
          <p:cNvGrpSpPr>
            <a:grpSpLocks/>
          </p:cNvGrpSpPr>
          <p:nvPr/>
        </p:nvGrpSpPr>
        <p:grpSpPr bwMode="auto">
          <a:xfrm>
            <a:off x="1224583" y="26291281"/>
            <a:ext cx="4248894" cy="1000125"/>
            <a:chOff x="1288993" y="13624706"/>
            <a:chExt cx="3786214" cy="1000132"/>
          </a:xfrm>
          <a:solidFill>
            <a:srgbClr val="333399"/>
          </a:solidFill>
        </p:grpSpPr>
        <p:sp>
          <p:nvSpPr>
            <p:cNvPr id="16" name="15 Redondear rectángulo de esquina diagonal"/>
            <p:cNvSpPr/>
            <p:nvPr/>
          </p:nvSpPr>
          <p:spPr>
            <a:xfrm>
              <a:off x="1288993" y="13624706"/>
              <a:ext cx="3786214" cy="1000132"/>
            </a:xfrm>
            <a:prstGeom prst="round2Diag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2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" name="10 CuadroTexto"/>
            <p:cNvSpPr txBox="1">
              <a:spLocks noChangeArrowheads="1"/>
            </p:cNvSpPr>
            <p:nvPr/>
          </p:nvSpPr>
          <p:spPr bwMode="auto">
            <a:xfrm>
              <a:off x="2027186" y="13913633"/>
              <a:ext cx="2286016" cy="4000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_tradnl" sz="2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CONCLUSIONES</a:t>
              </a:r>
              <a:endParaRPr lang="es-ES" sz="2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056" name="27 Grupo"/>
          <p:cNvGrpSpPr>
            <a:grpSpLocks/>
          </p:cNvGrpSpPr>
          <p:nvPr/>
        </p:nvGrpSpPr>
        <p:grpSpPr bwMode="auto">
          <a:xfrm>
            <a:off x="576263" y="3529013"/>
            <a:ext cx="17714912" cy="1654175"/>
            <a:chOff x="576511" y="3384750"/>
            <a:chExt cx="16921880" cy="1872208"/>
          </a:xfrm>
        </p:grpSpPr>
        <p:sp>
          <p:nvSpPr>
            <p:cNvPr id="27" name="26 Redondear rectángulo de esquina diagonal"/>
            <p:cNvSpPr/>
            <p:nvPr/>
          </p:nvSpPr>
          <p:spPr>
            <a:xfrm>
              <a:off x="576511" y="3384750"/>
              <a:ext cx="16921880" cy="1872208"/>
            </a:xfrm>
            <a:prstGeom prst="round2Diag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2077" name="19 CuadroTexto"/>
            <p:cNvSpPr txBox="1">
              <a:spLocks noChangeArrowheads="1"/>
            </p:cNvSpPr>
            <p:nvPr/>
          </p:nvSpPr>
          <p:spPr bwMode="auto">
            <a:xfrm>
              <a:off x="864543" y="3553000"/>
              <a:ext cx="16417925" cy="1497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es-ES_tradnl" sz="2000" dirty="0" smtClean="0">
                  <a:solidFill>
                    <a:srgbClr val="002060"/>
                  </a:solidFill>
                  <a:latin typeface="Verdana" pitchFamily="34" charset="0"/>
                </a:rPr>
                <a:t>     El </a:t>
              </a:r>
              <a:r>
                <a:rPr lang="es-ES_tradnl" sz="2000" dirty="0">
                  <a:solidFill>
                    <a:srgbClr val="002060"/>
                  </a:solidFill>
                  <a:latin typeface="Verdana" pitchFamily="34" charset="0"/>
                </a:rPr>
                <a:t>Instituto de Información Sanitaria (IIS) se crea por la Ley 16/2003 de Cohesión y Calidad del SNS y </a:t>
              </a:r>
              <a:r>
                <a:rPr lang="es-ES" sz="2000" dirty="0">
                  <a:solidFill>
                    <a:srgbClr val="002060"/>
                  </a:solidFill>
                  <a:latin typeface="Verdana" pitchFamily="34" charset="0"/>
                </a:rPr>
                <a:t>se encarga de recabar, elaborar y distribuir información que responda a las necesidades del Sistema Nacional de Salud, siguiendo criterios de transparencia y objetividad. Desarrolla las funciones necesarias para el funcionamiento del Sistema de Información Sanitaria y ejerce como corresponsal internacional de bases de datos de organismos internacionales (OMS, OCDE, EUROSTAT…)</a:t>
              </a:r>
            </a:p>
          </p:txBody>
        </p:sp>
      </p:grpSp>
      <p:sp>
        <p:nvSpPr>
          <p:cNvPr id="24" name="23 Redondear rectángulo de esquina diagonal"/>
          <p:cNvSpPr/>
          <p:nvPr/>
        </p:nvSpPr>
        <p:spPr bwMode="auto">
          <a:xfrm>
            <a:off x="1223963" y="5402263"/>
            <a:ext cx="4392612" cy="863600"/>
          </a:xfrm>
          <a:prstGeom prst="round2Diag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MATERIALES</a:t>
            </a:r>
            <a:endParaRPr lang="es-ES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3" name="12 Diagrama"/>
          <p:cNvGraphicFramePr/>
          <p:nvPr/>
        </p:nvGraphicFramePr>
        <p:xfrm>
          <a:off x="360487" y="7921254"/>
          <a:ext cx="8784976" cy="11089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59" name="27 CuadroTexto"/>
          <p:cNvSpPr txBox="1">
            <a:spLocks noChangeArrowheads="1"/>
          </p:cNvSpPr>
          <p:nvPr/>
        </p:nvSpPr>
        <p:spPr bwMode="auto">
          <a:xfrm>
            <a:off x="936625" y="6840538"/>
            <a:ext cx="7991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000">
                <a:solidFill>
                  <a:schemeClr val="bg1"/>
                </a:solidFill>
                <a:latin typeface="Verdana" pitchFamily="34" charset="0"/>
              </a:rPr>
              <a:t>Identificación de las publicaciones elaboradas por el IIS. Evolución y volumen editorial.</a:t>
            </a:r>
            <a:endParaRPr lang="es-ES" sz="200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3" name="22 Redondear rectángulo de esquina diagonal"/>
          <p:cNvSpPr/>
          <p:nvPr/>
        </p:nvSpPr>
        <p:spPr bwMode="auto">
          <a:xfrm>
            <a:off x="10801350" y="5400675"/>
            <a:ext cx="4392613" cy="863600"/>
          </a:xfrm>
          <a:prstGeom prst="round2Diag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endParaRPr lang="es-ES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27 Redondear rectángulo de esquina diagonal"/>
          <p:cNvSpPr/>
          <p:nvPr/>
        </p:nvSpPr>
        <p:spPr bwMode="auto">
          <a:xfrm>
            <a:off x="10009188" y="6408738"/>
            <a:ext cx="8426450" cy="8497292"/>
          </a:xfrm>
          <a:prstGeom prst="round2DiagRect">
            <a:avLst/>
          </a:prstGeom>
          <a:solidFill>
            <a:srgbClr val="B9CD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2062" name="26 CuadroTexto"/>
          <p:cNvSpPr txBox="1">
            <a:spLocks noChangeArrowheads="1"/>
          </p:cNvSpPr>
          <p:nvPr/>
        </p:nvSpPr>
        <p:spPr bwMode="auto">
          <a:xfrm>
            <a:off x="10297591" y="6481094"/>
            <a:ext cx="806608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_tradnl" sz="20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s-ES_tradnl" sz="2000" dirty="0" smtClean="0">
                <a:solidFill>
                  <a:srgbClr val="002060"/>
                </a:solidFill>
                <a:latin typeface="Verdana" pitchFamily="34" charset="0"/>
              </a:rPr>
              <a:t>     La </a:t>
            </a:r>
            <a:r>
              <a:rPr lang="es-ES_tradnl" sz="2000" dirty="0">
                <a:solidFill>
                  <a:srgbClr val="002060"/>
                </a:solidFill>
                <a:latin typeface="Verdana" pitchFamily="34" charset="0"/>
              </a:rPr>
              <a:t>evolución de los formatos y las nuevas tecnologías ha permitido cambios en el proceso de difusión de las publicaciones. Ante la consolidación de los nuevos formatos el servicio de publicaciones recibe menos solicitudes de </a:t>
            </a:r>
            <a:r>
              <a:rPr lang="es-ES_tradnl" sz="2000" dirty="0" smtClean="0">
                <a:solidFill>
                  <a:srgbClr val="002060"/>
                </a:solidFill>
                <a:latin typeface="Verdana" pitchFamily="34" charset="0"/>
              </a:rPr>
              <a:t>materiales</a:t>
            </a:r>
            <a:r>
              <a:rPr lang="es-ES_tradnl" sz="20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s-ES_tradnl" sz="2000" dirty="0" smtClean="0">
                <a:solidFill>
                  <a:srgbClr val="002060"/>
                </a:solidFill>
                <a:latin typeface="Verdana" pitchFamily="34" charset="0"/>
              </a:rPr>
              <a:t>(el 66,7% de las publicaciones en 2010 fueron publicadas en web).</a:t>
            </a:r>
            <a:endParaRPr lang="es-ES_tradnl" sz="2000" dirty="0">
              <a:solidFill>
                <a:srgbClr val="002060"/>
              </a:solidFill>
              <a:latin typeface="Verdana" pitchFamily="34" charset="0"/>
            </a:endParaRPr>
          </a:p>
          <a:p>
            <a:pPr algn="just"/>
            <a:r>
              <a:rPr lang="es-ES_tradnl" sz="2000" dirty="0" smtClean="0">
                <a:solidFill>
                  <a:srgbClr val="002060"/>
                </a:solidFill>
                <a:latin typeface="Verdana" pitchFamily="34" charset="0"/>
              </a:rPr>
              <a:t>El </a:t>
            </a:r>
            <a:r>
              <a:rPr lang="es-ES_tradnl" sz="2000" dirty="0">
                <a:solidFill>
                  <a:srgbClr val="002060"/>
                </a:solidFill>
                <a:latin typeface="Verdana" pitchFamily="34" charset="0"/>
              </a:rPr>
              <a:t>nº de consultas y solicitudes de información recibidas en el buzón del IIS ha tenido un aumento </a:t>
            </a:r>
            <a:r>
              <a:rPr lang="es-ES_tradnl" sz="2000" dirty="0" smtClean="0">
                <a:solidFill>
                  <a:srgbClr val="002060"/>
                </a:solidFill>
                <a:latin typeface="Verdana" pitchFamily="34" charset="0"/>
              </a:rPr>
              <a:t>progresivo.</a:t>
            </a:r>
          </a:p>
          <a:p>
            <a:pPr algn="just"/>
            <a:r>
              <a:rPr lang="es-ES_tradnl" sz="2000" dirty="0" smtClean="0">
                <a:solidFill>
                  <a:srgbClr val="002060"/>
                </a:solidFill>
                <a:latin typeface="Verdana" pitchFamily="34" charset="0"/>
              </a:rPr>
              <a:t>En </a:t>
            </a:r>
            <a:r>
              <a:rPr lang="es-ES_tradnl" sz="2000" dirty="0">
                <a:solidFill>
                  <a:srgbClr val="002060"/>
                </a:solidFill>
                <a:latin typeface="Verdana" pitchFamily="34" charset="0"/>
              </a:rPr>
              <a:t>2007 comenzó a publicarse el Boletín de la Agencia de Calidad del SNS, </a:t>
            </a:r>
            <a:r>
              <a:rPr lang="es-ES_tradnl" sz="2000" dirty="0" smtClean="0">
                <a:solidFill>
                  <a:srgbClr val="002060"/>
                </a:solidFill>
                <a:latin typeface="Verdana" pitchFamily="34" charset="0"/>
              </a:rPr>
              <a:t>a partir de 2008 la creación del Banco de Datos permitió el acceso a microdatos y metadatos de las Estadísticas y Sistemas de Información del IIS, a </a:t>
            </a:r>
            <a:r>
              <a:rPr lang="es-ES_tradnl" sz="2000" dirty="0">
                <a:solidFill>
                  <a:srgbClr val="002060"/>
                </a:solidFill>
                <a:latin typeface="Verdana" pitchFamily="34" charset="0"/>
              </a:rPr>
              <a:t>mediados de 2009 se comenzaron a utilizar las redes sociales y en 2010, se puso a disposición de los usuarios el Portal Estadístico que permite acceder a las aplicaciones de consulta. </a:t>
            </a:r>
            <a:endParaRPr lang="es-ES" sz="20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30" name="29 Redondear rectángulo de esquina diagonal"/>
          <p:cNvSpPr/>
          <p:nvPr/>
        </p:nvSpPr>
        <p:spPr bwMode="auto">
          <a:xfrm>
            <a:off x="10009559" y="15050046"/>
            <a:ext cx="8424862" cy="5688012"/>
          </a:xfrm>
          <a:prstGeom prst="round2DiagRect">
            <a:avLst/>
          </a:prstGeom>
          <a:solidFill>
            <a:srgbClr val="B9CD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10297591" y="15194062"/>
            <a:ext cx="79914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_tradnl" sz="2000" dirty="0" smtClean="0">
                <a:solidFill>
                  <a:srgbClr val="002060"/>
                </a:solidFill>
                <a:latin typeface="Verdana" pitchFamily="34" charset="0"/>
              </a:rPr>
              <a:t>      La </a:t>
            </a:r>
            <a:r>
              <a:rPr lang="es-ES_tradnl" sz="2000" dirty="0">
                <a:solidFill>
                  <a:srgbClr val="002060"/>
                </a:solidFill>
                <a:latin typeface="Verdana" pitchFamily="34" charset="0"/>
              </a:rPr>
              <a:t>organización de Foros sobre el Sistema de Información del SNS ha resultado un método excelente para acercar la información a los profesionales y como intercambio de experiencias. </a:t>
            </a:r>
            <a:r>
              <a:rPr lang="es-ES_tradnl" sz="2000" dirty="0" smtClean="0">
                <a:solidFill>
                  <a:srgbClr val="002060"/>
                </a:solidFill>
                <a:latin typeface="Verdana" pitchFamily="34" charset="0"/>
              </a:rPr>
              <a:t>Influido </a:t>
            </a:r>
            <a:r>
              <a:rPr lang="es-ES_tradnl" sz="2000" dirty="0">
                <a:solidFill>
                  <a:srgbClr val="002060"/>
                </a:solidFill>
                <a:latin typeface="Verdana" pitchFamily="34" charset="0"/>
              </a:rPr>
              <a:t>por  la retransmisión en directo vía web de las dos últimas ediciones, en 2010 pudo observarse una disminución en el número de inscripciones</a:t>
            </a:r>
            <a:r>
              <a:rPr lang="es-ES_tradnl" sz="2000" dirty="0" smtClean="0">
                <a:solidFill>
                  <a:srgbClr val="002060"/>
                </a:solidFill>
                <a:latin typeface="Verdana" pitchFamily="34" charset="0"/>
              </a:rPr>
              <a:t>.</a:t>
            </a:r>
            <a:endParaRPr lang="es-ES" sz="2000" dirty="0">
              <a:solidFill>
                <a:srgbClr val="002060"/>
              </a:solidFill>
              <a:latin typeface="Verdana" pitchFamily="34" charset="0"/>
            </a:endParaRPr>
          </a:p>
        </p:txBody>
      </p:sp>
      <p:graphicFrame>
        <p:nvGraphicFramePr>
          <p:cNvPr id="65" name="Chart 6"/>
          <p:cNvGraphicFramePr>
            <a:graphicFrameLocks/>
          </p:cNvGraphicFramePr>
          <p:nvPr/>
        </p:nvGraphicFramePr>
        <p:xfrm>
          <a:off x="11017671" y="11449646"/>
          <a:ext cx="662473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66" name="Chart 54"/>
          <p:cNvGraphicFramePr>
            <a:graphicFrameLocks/>
          </p:cNvGraphicFramePr>
          <p:nvPr/>
        </p:nvGraphicFramePr>
        <p:xfrm>
          <a:off x="10873655" y="17498318"/>
          <a:ext cx="6591325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067" name="66 CuadroTexto"/>
          <p:cNvSpPr txBox="1">
            <a:spLocks noChangeArrowheads="1"/>
          </p:cNvSpPr>
          <p:nvPr/>
        </p:nvSpPr>
        <p:spPr bwMode="auto">
          <a:xfrm>
            <a:off x="0" y="29486225"/>
            <a:ext cx="691356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_tradnl" sz="1800" dirty="0">
                <a:latin typeface="Verdana" pitchFamily="34" charset="0"/>
              </a:rPr>
              <a:t>Autores: Isabel Gómez, Rebeca;</a:t>
            </a:r>
          </a:p>
          <a:p>
            <a:pPr algn="just"/>
            <a:r>
              <a:rPr lang="es-ES_tradnl" sz="1800" dirty="0">
                <a:latin typeface="Verdana" pitchFamily="34" charset="0"/>
              </a:rPr>
              <a:t>Calvete Pérez, Pablo; Guevara García, David; </a:t>
            </a:r>
          </a:p>
          <a:p>
            <a:pPr algn="just"/>
            <a:r>
              <a:rPr lang="es-ES_tradnl" sz="1800" dirty="0">
                <a:latin typeface="Verdana" pitchFamily="34" charset="0"/>
              </a:rPr>
              <a:t>Campos Carrizo, Elena; Esteban Gonzalo, Santiago</a:t>
            </a:r>
          </a:p>
          <a:p>
            <a:pPr algn="just"/>
            <a:r>
              <a:rPr lang="es-ES_tradnl" sz="1800" dirty="0">
                <a:latin typeface="Verdana" pitchFamily="34" charset="0"/>
              </a:rPr>
              <a:t>Instituto de Información Sanitaria. Ministerio de Sanidad, Política Social e  Igualdad. </a:t>
            </a:r>
            <a:r>
              <a:rPr lang="es-ES_tradnl" sz="1800" dirty="0">
                <a:latin typeface="Verdana" pitchFamily="34" charset="0"/>
                <a:hlinkClick r:id="rId10"/>
              </a:rPr>
              <a:t>sesteban@mspsi.es</a:t>
            </a:r>
            <a:endParaRPr lang="es-ES" sz="1800" dirty="0">
              <a:latin typeface="Verdana" pitchFamily="34" charset="0"/>
            </a:endParaRPr>
          </a:p>
        </p:txBody>
      </p:sp>
      <p:grpSp>
        <p:nvGrpSpPr>
          <p:cNvPr id="2068" name="27 Grupo"/>
          <p:cNvGrpSpPr>
            <a:grpSpLocks/>
          </p:cNvGrpSpPr>
          <p:nvPr/>
        </p:nvGrpSpPr>
        <p:grpSpPr bwMode="auto">
          <a:xfrm>
            <a:off x="576263" y="27435968"/>
            <a:ext cx="17641887" cy="1871662"/>
            <a:chOff x="648515" y="3303266"/>
            <a:chExt cx="16921880" cy="2200073"/>
          </a:xfrm>
        </p:grpSpPr>
        <p:sp>
          <p:nvSpPr>
            <p:cNvPr id="35" name="34 Redondear rectángulo de esquina diagonal"/>
            <p:cNvSpPr/>
            <p:nvPr/>
          </p:nvSpPr>
          <p:spPr>
            <a:xfrm>
              <a:off x="648515" y="3303266"/>
              <a:ext cx="16921880" cy="2200073"/>
            </a:xfrm>
            <a:prstGeom prst="round2Diag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2075" name="19 CuadroTexto"/>
            <p:cNvSpPr txBox="1">
              <a:spLocks noChangeArrowheads="1"/>
            </p:cNvSpPr>
            <p:nvPr/>
          </p:nvSpPr>
          <p:spPr bwMode="auto">
            <a:xfrm>
              <a:off x="855960" y="3472171"/>
              <a:ext cx="16417925" cy="191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es-ES" sz="2000" dirty="0" smtClean="0">
                  <a:latin typeface="Verdana" pitchFamily="34" charset="0"/>
                </a:rPr>
                <a:t>      Desde </a:t>
              </a:r>
              <a:r>
                <a:rPr lang="es-ES" sz="2000" dirty="0">
                  <a:latin typeface="Verdana" pitchFamily="34" charset="0"/>
                </a:rPr>
                <a:t>la creación del IIS se estableció un proceso de difusión de las publicaciones; este proceso se ha adaptado a los distintos soportes que han surgido con las nuevas tecnologías. </a:t>
              </a:r>
            </a:p>
            <a:p>
              <a:pPr algn="just"/>
              <a:r>
                <a:rPr lang="es-ES" sz="2000" dirty="0">
                  <a:latin typeface="Verdana" pitchFamily="34" charset="0"/>
                </a:rPr>
                <a:t>El análisis de los resultados de la difusión ha llevado al IIS a considerar la necesidad de adoptar nuevos métodos de proyección de sus publicaciones entre los que se encuentra la creación de un Repositorio Institucional, de forma que éstas puedan acercarse a un mayor número de usuarios.</a:t>
              </a:r>
            </a:p>
          </p:txBody>
        </p:sp>
      </p:grpSp>
      <p:pic>
        <p:nvPicPr>
          <p:cNvPr id="2069" name="Picture 3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106150" y="29451300"/>
            <a:ext cx="75438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" name="37 Imagen" descr="proceso difusion para poster2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0585450" y="21457989"/>
            <a:ext cx="7440613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1" name="39 CuadroTexto"/>
          <p:cNvSpPr txBox="1">
            <a:spLocks noChangeArrowheads="1"/>
          </p:cNvSpPr>
          <p:nvPr/>
        </p:nvSpPr>
        <p:spPr bwMode="auto">
          <a:xfrm>
            <a:off x="10657631" y="20972412"/>
            <a:ext cx="7273925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100" dirty="0">
                <a:solidFill>
                  <a:srgbClr val="002060"/>
                </a:solidFill>
                <a:latin typeface="Verdana" pitchFamily="34" charset="0"/>
              </a:rPr>
              <a:t>Proceso de difusión de las publicaciones del IIS</a:t>
            </a:r>
            <a:endParaRPr lang="es-ES" sz="21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072" name="40 Rectángulo"/>
          <p:cNvSpPr>
            <a:spLocks noChangeArrowheads="1"/>
          </p:cNvSpPr>
          <p:nvPr/>
        </p:nvSpPr>
        <p:spPr bwMode="auto">
          <a:xfrm>
            <a:off x="12817871" y="26499318"/>
            <a:ext cx="51847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800" dirty="0">
                <a:solidFill>
                  <a:srgbClr val="002060"/>
                </a:solidFill>
                <a:latin typeface="Verdana" pitchFamily="34" charset="0"/>
              </a:rPr>
              <a:t>* Tablas y gráficas de elaboración propia</a:t>
            </a:r>
            <a:r>
              <a:rPr lang="es-ES_tradnl" sz="6000" dirty="0">
                <a:solidFill>
                  <a:srgbClr val="002060"/>
                </a:solidFill>
                <a:latin typeface="Verdana" pitchFamily="34" charset="0"/>
              </a:rPr>
              <a:t> </a:t>
            </a:r>
            <a:endParaRPr lang="es-ES" dirty="0"/>
          </a:p>
        </p:txBody>
      </p:sp>
      <p:graphicFrame>
        <p:nvGraphicFramePr>
          <p:cNvPr id="36" name="12 Gráfico"/>
          <p:cNvGraphicFramePr>
            <a:graphicFrameLocks/>
          </p:cNvGraphicFramePr>
          <p:nvPr/>
        </p:nvGraphicFramePr>
        <p:xfrm>
          <a:off x="288479" y="18290406"/>
          <a:ext cx="8928992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pic>
        <p:nvPicPr>
          <p:cNvPr id="34" name="33 Imagen" descr="CC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921327" y="30105446"/>
            <a:ext cx="2232248" cy="786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</TotalTime>
  <Words>536</Words>
  <Application>Microsoft Office PowerPoint</Application>
  <PresentationFormat>Personalizado</PresentationFormat>
  <Paragraphs>60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Difusión de las publicaciones del IIS:  Portal Estadístico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Rebe</dc:creator>
  <cp:lastModifiedBy>vjuan</cp:lastModifiedBy>
  <cp:revision>197</cp:revision>
  <dcterms:created xsi:type="dcterms:W3CDTF">2011-03-20T11:15:51Z</dcterms:created>
  <dcterms:modified xsi:type="dcterms:W3CDTF">2011-04-11T13:58:57Z</dcterms:modified>
</cp:coreProperties>
</file>