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8" r:id="rId2"/>
    <p:sldId id="369" r:id="rId3"/>
    <p:sldId id="370" r:id="rId4"/>
    <p:sldId id="373" r:id="rId5"/>
    <p:sldId id="375" r:id="rId6"/>
    <p:sldId id="371" r:id="rId7"/>
    <p:sldId id="372" r:id="rId8"/>
    <p:sldId id="376" r:id="rId9"/>
    <p:sldId id="384" r:id="rId10"/>
    <p:sldId id="385" r:id="rId11"/>
    <p:sldId id="377" r:id="rId12"/>
    <p:sldId id="380" r:id="rId13"/>
    <p:sldId id="386" r:id="rId14"/>
    <p:sldId id="374" r:id="rId15"/>
    <p:sldId id="382" r:id="rId16"/>
    <p:sldId id="381" r:id="rId17"/>
    <p:sldId id="383" r:id="rId18"/>
    <p:sldId id="387" r:id="rId19"/>
    <p:sldId id="388" r:id="rId20"/>
    <p:sldId id="389" r:id="rId21"/>
    <p:sldId id="390" r:id="rId22"/>
    <p:sldId id="391" r:id="rId23"/>
    <p:sldId id="394" r:id="rId24"/>
    <p:sldId id="399" r:id="rId25"/>
    <p:sldId id="378" r:id="rId26"/>
    <p:sldId id="395" r:id="rId27"/>
    <p:sldId id="396" r:id="rId28"/>
    <p:sldId id="397" r:id="rId29"/>
    <p:sldId id="379" r:id="rId30"/>
    <p:sldId id="393" r:id="rId31"/>
    <p:sldId id="392" r:id="rId32"/>
    <p:sldId id="398" r:id="rId3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4491D5D-227D-472B-8607-A61D27BC1BB9}">
          <p14:sldIdLst>
            <p14:sldId id="368"/>
            <p14:sldId id="369"/>
            <p14:sldId id="370"/>
            <p14:sldId id="373"/>
            <p14:sldId id="375"/>
            <p14:sldId id="371"/>
            <p14:sldId id="372"/>
            <p14:sldId id="376"/>
            <p14:sldId id="384"/>
            <p14:sldId id="385"/>
            <p14:sldId id="377"/>
            <p14:sldId id="380"/>
            <p14:sldId id="386"/>
            <p14:sldId id="374"/>
            <p14:sldId id="382"/>
            <p14:sldId id="381"/>
            <p14:sldId id="383"/>
            <p14:sldId id="387"/>
            <p14:sldId id="388"/>
            <p14:sldId id="389"/>
            <p14:sldId id="390"/>
            <p14:sldId id="391"/>
            <p14:sldId id="394"/>
            <p14:sldId id="399"/>
            <p14:sldId id="378"/>
            <p14:sldId id="395"/>
            <p14:sldId id="396"/>
            <p14:sldId id="397"/>
            <p14:sldId id="379"/>
            <p14:sldId id="393"/>
            <p14:sldId id="392"/>
            <p14:sldId id="3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4684" autoAdjust="0"/>
  </p:normalViewPr>
  <p:slideViewPr>
    <p:cSldViewPr>
      <p:cViewPr>
        <p:scale>
          <a:sx n="78" d="100"/>
          <a:sy n="78" d="100"/>
        </p:scale>
        <p:origin x="-24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r60byFJWyC0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51A15D-A10B-45B9-89BF-C33738C02A43}" type="doc">
      <dgm:prSet loTypeId="urn:microsoft.com/office/officeart/2005/8/layout/chevron2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CO"/>
        </a:p>
      </dgm:t>
    </dgm:pt>
    <dgm:pt modelId="{C8085A39-6DDD-4148-A5A4-C358F60C2FB4}">
      <dgm:prSet phldrT="[Texto]" custT="1"/>
      <dgm:spPr/>
      <dgm:t>
        <a:bodyPr/>
        <a:lstStyle/>
        <a:p>
          <a:r>
            <a:rPr lang="es-CO" sz="1400" b="1" dirty="0" smtClean="0"/>
            <a:t>Establece</a:t>
          </a:r>
          <a:endParaRPr lang="es-CO" sz="1400" b="1" dirty="0"/>
        </a:p>
      </dgm:t>
    </dgm:pt>
    <dgm:pt modelId="{D0076C9B-896A-4CC8-BFDD-8AB8CBCDED05}" type="parTrans" cxnId="{EF61AA16-5A6E-444F-ADCF-089ADC9594BC}">
      <dgm:prSet/>
      <dgm:spPr/>
      <dgm:t>
        <a:bodyPr/>
        <a:lstStyle/>
        <a:p>
          <a:endParaRPr lang="es-CO"/>
        </a:p>
      </dgm:t>
    </dgm:pt>
    <dgm:pt modelId="{0C0E1270-A5A4-4F15-993B-96EF9997FF96}" type="sibTrans" cxnId="{EF61AA16-5A6E-444F-ADCF-089ADC9594BC}">
      <dgm:prSet/>
      <dgm:spPr/>
      <dgm:t>
        <a:bodyPr/>
        <a:lstStyle/>
        <a:p>
          <a:endParaRPr lang="es-CO"/>
        </a:p>
      </dgm:t>
    </dgm:pt>
    <dgm:pt modelId="{4A444377-69BC-4036-9B7D-7A8AC068E3E2}">
      <dgm:prSet phldrT="[Texto]" custT="1"/>
      <dgm:spPr/>
      <dgm:t>
        <a:bodyPr/>
        <a:lstStyle/>
        <a:p>
          <a:pPr algn="just"/>
          <a:r>
            <a:rPr lang="es-CO" sz="1200" dirty="0" smtClean="0"/>
            <a:t>Buenas prácticas en proceso de digitalización</a:t>
          </a:r>
          <a:endParaRPr lang="es-CO" sz="1200" dirty="0"/>
        </a:p>
      </dgm:t>
    </dgm:pt>
    <dgm:pt modelId="{40E87B5B-E8CC-4BEF-B2DD-18A8B8A92B4A}" type="parTrans" cxnId="{38B904F6-7161-49F7-805C-49568EB9FF20}">
      <dgm:prSet/>
      <dgm:spPr/>
      <dgm:t>
        <a:bodyPr/>
        <a:lstStyle/>
        <a:p>
          <a:endParaRPr lang="es-CO"/>
        </a:p>
      </dgm:t>
    </dgm:pt>
    <dgm:pt modelId="{6E83DEAA-0AEC-4F6E-9F11-F2CC9EA40D0B}" type="sibTrans" cxnId="{38B904F6-7161-49F7-805C-49568EB9FF20}">
      <dgm:prSet/>
      <dgm:spPr/>
      <dgm:t>
        <a:bodyPr/>
        <a:lstStyle/>
        <a:p>
          <a:endParaRPr lang="es-CO"/>
        </a:p>
      </dgm:t>
    </dgm:pt>
    <dgm:pt modelId="{7EB5CF56-0A91-4552-932C-7B7B6875F554}">
      <dgm:prSet phldrT="[Texto]" custT="1"/>
      <dgm:spPr/>
      <dgm:t>
        <a:bodyPr/>
        <a:lstStyle/>
        <a:p>
          <a:r>
            <a:rPr lang="es-CO" sz="1200" b="1" dirty="0" smtClean="0"/>
            <a:t>Directrices</a:t>
          </a:r>
          <a:endParaRPr lang="es-CO" sz="1200" b="1" dirty="0"/>
        </a:p>
      </dgm:t>
    </dgm:pt>
    <dgm:pt modelId="{97F7C4E7-220E-4B41-8649-5D8F7EA0A537}" type="parTrans" cxnId="{3ACE7182-3EA9-40CD-BC2E-DCF34398ACE6}">
      <dgm:prSet/>
      <dgm:spPr/>
      <dgm:t>
        <a:bodyPr/>
        <a:lstStyle/>
        <a:p>
          <a:endParaRPr lang="es-CO"/>
        </a:p>
      </dgm:t>
    </dgm:pt>
    <dgm:pt modelId="{64F147E0-26C9-48A8-A0DC-F4B5E3FCA3FD}" type="sibTrans" cxnId="{3ACE7182-3EA9-40CD-BC2E-DCF34398ACE6}">
      <dgm:prSet/>
      <dgm:spPr/>
      <dgm:t>
        <a:bodyPr/>
        <a:lstStyle/>
        <a:p>
          <a:endParaRPr lang="es-CO"/>
        </a:p>
      </dgm:t>
    </dgm:pt>
    <dgm:pt modelId="{CE31A38C-FC55-4593-8E73-9E79B6985C17}">
      <dgm:prSet phldrT="[Texto]" custT="1"/>
      <dgm:spPr/>
      <dgm:t>
        <a:bodyPr/>
        <a:lstStyle/>
        <a:p>
          <a:pPr algn="just"/>
          <a:r>
            <a:rPr lang="es-CO" sz="1200" dirty="0" smtClean="0"/>
            <a:t>Buenas prácticas para veracidad de documentos digitalizados</a:t>
          </a:r>
          <a:endParaRPr lang="es-CO" sz="1200" dirty="0"/>
        </a:p>
      </dgm:t>
    </dgm:pt>
    <dgm:pt modelId="{141F0DC6-19E7-4468-B7A1-288B5A3E2D3C}" type="parTrans" cxnId="{A7B16F7E-3622-42C1-997D-1805ECFD4D22}">
      <dgm:prSet/>
      <dgm:spPr/>
      <dgm:t>
        <a:bodyPr/>
        <a:lstStyle/>
        <a:p>
          <a:endParaRPr lang="es-CO"/>
        </a:p>
      </dgm:t>
    </dgm:pt>
    <dgm:pt modelId="{AD357799-DD58-4B83-B65A-9C15F0292581}" type="sibTrans" cxnId="{A7B16F7E-3622-42C1-997D-1805ECFD4D22}">
      <dgm:prSet/>
      <dgm:spPr/>
      <dgm:t>
        <a:bodyPr/>
        <a:lstStyle/>
        <a:p>
          <a:endParaRPr lang="es-CO"/>
        </a:p>
      </dgm:t>
    </dgm:pt>
    <dgm:pt modelId="{4291EB91-EABE-4395-882A-9905FC575C52}">
      <dgm:prSet phldrT="[Texto]" custT="1"/>
      <dgm:spPr/>
      <dgm:t>
        <a:bodyPr/>
        <a:lstStyle/>
        <a:p>
          <a:pPr algn="just"/>
          <a:r>
            <a:rPr lang="es-CO" sz="1200" dirty="0" smtClean="0"/>
            <a:t>Buenas prácticas para acceso a documentos digitalizados</a:t>
          </a:r>
          <a:endParaRPr lang="es-CO" sz="1200" dirty="0"/>
        </a:p>
      </dgm:t>
    </dgm:pt>
    <dgm:pt modelId="{56A55824-75FF-4E79-99B0-D63B0871B2C2}" type="parTrans" cxnId="{9E27E835-2B14-47C4-858A-029C1BC29262}">
      <dgm:prSet/>
      <dgm:spPr/>
      <dgm:t>
        <a:bodyPr/>
        <a:lstStyle/>
        <a:p>
          <a:endParaRPr lang="es-CO"/>
        </a:p>
      </dgm:t>
    </dgm:pt>
    <dgm:pt modelId="{532F9361-7E44-4088-A2FB-A485D713B6F8}" type="sibTrans" cxnId="{9E27E835-2B14-47C4-858A-029C1BC29262}">
      <dgm:prSet/>
      <dgm:spPr/>
      <dgm:t>
        <a:bodyPr/>
        <a:lstStyle/>
        <a:p>
          <a:endParaRPr lang="es-CO"/>
        </a:p>
      </dgm:t>
    </dgm:pt>
    <dgm:pt modelId="{2B62C081-93B6-461B-9D23-56342BBDBED7}">
      <dgm:prSet phldrT="[Texto]"/>
      <dgm:spPr/>
      <dgm:t>
        <a:bodyPr/>
        <a:lstStyle/>
        <a:p>
          <a:r>
            <a:rPr lang="es-CO" b="1" dirty="0" smtClean="0"/>
            <a:t>Estrategias</a:t>
          </a:r>
          <a:endParaRPr lang="es-CO" b="1" dirty="0"/>
        </a:p>
      </dgm:t>
    </dgm:pt>
    <dgm:pt modelId="{C561F1C9-C606-462A-9ADB-DD904C519458}" type="parTrans" cxnId="{15EFFC7C-BF86-4D58-8177-BCF2E6299ACE}">
      <dgm:prSet/>
      <dgm:spPr/>
      <dgm:t>
        <a:bodyPr/>
        <a:lstStyle/>
        <a:p>
          <a:endParaRPr lang="es-CO"/>
        </a:p>
      </dgm:t>
    </dgm:pt>
    <dgm:pt modelId="{375E2813-54C1-451D-96CB-4E16C282B323}" type="sibTrans" cxnId="{15EFFC7C-BF86-4D58-8177-BCF2E6299ACE}">
      <dgm:prSet/>
      <dgm:spPr/>
      <dgm:t>
        <a:bodyPr/>
        <a:lstStyle/>
        <a:p>
          <a:endParaRPr lang="es-CO"/>
        </a:p>
      </dgm:t>
    </dgm:pt>
    <dgm:pt modelId="{260E8F44-487A-4E34-A3D8-9CBAFCE9EFEA}">
      <dgm:prSet phldrT="[Texto]"/>
      <dgm:spPr/>
      <dgm:t>
        <a:bodyPr/>
        <a:lstStyle/>
        <a:p>
          <a:pPr algn="just"/>
          <a:r>
            <a:rPr lang="es-CO" dirty="0" smtClean="0"/>
            <a:t>Buenas prácticas para gestión de documentos </a:t>
          </a:r>
          <a:endParaRPr lang="es-CO" dirty="0"/>
        </a:p>
      </dgm:t>
    </dgm:pt>
    <dgm:pt modelId="{A9CABE06-2507-45AF-9EAF-F09F66170183}" type="parTrans" cxnId="{7797B088-D787-4E67-B23C-15B06895848E}">
      <dgm:prSet/>
      <dgm:spPr/>
      <dgm:t>
        <a:bodyPr/>
        <a:lstStyle/>
        <a:p>
          <a:endParaRPr lang="es-CO"/>
        </a:p>
      </dgm:t>
    </dgm:pt>
    <dgm:pt modelId="{079B040A-1C3F-4CBF-94B3-A0F096E59E3C}" type="sibTrans" cxnId="{7797B088-D787-4E67-B23C-15B06895848E}">
      <dgm:prSet/>
      <dgm:spPr/>
      <dgm:t>
        <a:bodyPr/>
        <a:lstStyle/>
        <a:p>
          <a:endParaRPr lang="es-CO"/>
        </a:p>
      </dgm:t>
    </dgm:pt>
    <dgm:pt modelId="{6AF9F72E-782B-4288-8B3A-C6C4C02BDD89}">
      <dgm:prSet phldrT="[Texto]" custT="1"/>
      <dgm:spPr/>
      <dgm:t>
        <a:bodyPr/>
        <a:lstStyle/>
        <a:p>
          <a:pPr algn="just"/>
          <a:r>
            <a:rPr lang="es-CO" sz="1200" dirty="0" smtClean="0"/>
            <a:t>Creación y mantenimiento de documentos digitalizados </a:t>
          </a:r>
          <a:endParaRPr lang="es-CO" sz="1200" dirty="0"/>
        </a:p>
      </dgm:t>
    </dgm:pt>
    <dgm:pt modelId="{61B5EAB8-3145-4192-8C4F-5FD77838F682}" type="sibTrans" cxnId="{AA69F2A8-ABA4-440A-9385-54BA4D0FF9E4}">
      <dgm:prSet/>
      <dgm:spPr/>
      <dgm:t>
        <a:bodyPr/>
        <a:lstStyle/>
        <a:p>
          <a:endParaRPr lang="es-CO"/>
        </a:p>
      </dgm:t>
    </dgm:pt>
    <dgm:pt modelId="{F7A4BD4A-770E-42E7-838D-99FECCD744FE}" type="parTrans" cxnId="{AA69F2A8-ABA4-440A-9385-54BA4D0FF9E4}">
      <dgm:prSet/>
      <dgm:spPr/>
      <dgm:t>
        <a:bodyPr/>
        <a:lstStyle/>
        <a:p>
          <a:endParaRPr lang="es-CO"/>
        </a:p>
      </dgm:t>
    </dgm:pt>
    <dgm:pt modelId="{F80390DC-34FE-445E-8F01-BE51965A8A88}">
      <dgm:prSet phldrT="[Texto]"/>
      <dgm:spPr/>
      <dgm:t>
        <a:bodyPr/>
        <a:lstStyle/>
        <a:p>
          <a:pPr algn="just"/>
          <a:r>
            <a:rPr lang="es-CO" dirty="0" smtClean="0"/>
            <a:t>Para creación de documentos digitalizados</a:t>
          </a:r>
          <a:endParaRPr lang="es-CO" dirty="0"/>
        </a:p>
      </dgm:t>
    </dgm:pt>
    <dgm:pt modelId="{594C565C-4EF4-4F9F-B5B3-A2C6AFCD7B22}" type="parTrans" cxnId="{D6F46E1C-D4AB-4BEE-BED4-DF54905C7653}">
      <dgm:prSet/>
      <dgm:spPr/>
      <dgm:t>
        <a:bodyPr/>
        <a:lstStyle/>
        <a:p>
          <a:endParaRPr lang="es-CO"/>
        </a:p>
      </dgm:t>
    </dgm:pt>
    <dgm:pt modelId="{786C2CE5-1808-46E8-AD4C-432FFC7B09BB}" type="sibTrans" cxnId="{D6F46E1C-D4AB-4BEE-BED4-DF54905C7653}">
      <dgm:prSet/>
      <dgm:spPr/>
      <dgm:t>
        <a:bodyPr/>
        <a:lstStyle/>
        <a:p>
          <a:endParaRPr lang="es-CO"/>
        </a:p>
      </dgm:t>
    </dgm:pt>
    <dgm:pt modelId="{567420E2-8241-42F5-9169-2555B2E8BEFA}" type="pres">
      <dgm:prSet presAssocID="{7851A15D-A10B-45B9-89BF-C33738C02A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3AA05C29-E311-4404-A112-6C0E799A50FB}" type="pres">
      <dgm:prSet presAssocID="{C8085A39-6DDD-4148-A5A4-C358F60C2FB4}" presName="composite" presStyleCnt="0"/>
      <dgm:spPr/>
    </dgm:pt>
    <dgm:pt modelId="{57F861C9-77CA-4654-82ED-266991D7FFC8}" type="pres">
      <dgm:prSet presAssocID="{C8085A39-6DDD-4148-A5A4-C358F60C2FB4}" presName="parentText" presStyleLbl="alignNode1" presStyleIdx="0" presStyleCnt="3" custLinFactNeighborX="-9431" custLinFactNeighborY="-10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3DF61FE-0799-4C7A-B3D8-0ED13AD4B8DD}" type="pres">
      <dgm:prSet presAssocID="{C8085A39-6DDD-4148-A5A4-C358F60C2FB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C5661E-5EFA-4882-9B09-751970BCA9B8}" type="pres">
      <dgm:prSet presAssocID="{0C0E1270-A5A4-4F15-993B-96EF9997FF96}" presName="sp" presStyleCnt="0"/>
      <dgm:spPr/>
    </dgm:pt>
    <dgm:pt modelId="{1285284E-CC2B-4C8C-9114-ADB21DFDF0B8}" type="pres">
      <dgm:prSet presAssocID="{7EB5CF56-0A91-4552-932C-7B7B6875F554}" presName="composite" presStyleCnt="0"/>
      <dgm:spPr/>
    </dgm:pt>
    <dgm:pt modelId="{D46C721B-14AD-40DB-A7FE-62BEA3EBE5E3}" type="pres">
      <dgm:prSet presAssocID="{7EB5CF56-0A91-4552-932C-7B7B6875F55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01CAB09-8BBB-4766-8166-07FAEF0368B0}" type="pres">
      <dgm:prSet presAssocID="{7EB5CF56-0A91-4552-932C-7B7B6875F55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2752FEA-923B-4FE1-AF89-72F0941A2156}" type="pres">
      <dgm:prSet presAssocID="{64F147E0-26C9-48A8-A0DC-F4B5E3FCA3FD}" presName="sp" presStyleCnt="0"/>
      <dgm:spPr/>
    </dgm:pt>
    <dgm:pt modelId="{C41184CD-5FE0-4C9D-8685-A0608499E184}" type="pres">
      <dgm:prSet presAssocID="{2B62C081-93B6-461B-9D23-56342BBDBED7}" presName="composite" presStyleCnt="0"/>
      <dgm:spPr/>
    </dgm:pt>
    <dgm:pt modelId="{897634CF-6128-4A98-BEDF-7F43B7661606}" type="pres">
      <dgm:prSet presAssocID="{2B62C081-93B6-461B-9D23-56342BBDBED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0ACF91-656B-4370-AABD-7CCA72AF3366}" type="pres">
      <dgm:prSet presAssocID="{2B62C081-93B6-461B-9D23-56342BBDBED7}" presName="descendantText" presStyleLbl="alignAcc1" presStyleIdx="2" presStyleCnt="3" custLinFactNeighborY="-550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A7B87139-8A41-4C4F-A3B8-3703205899E7}" type="presOf" srcId="{C8085A39-6DDD-4148-A5A4-C358F60C2FB4}" destId="{57F861C9-77CA-4654-82ED-266991D7FFC8}" srcOrd="0" destOrd="0" presId="urn:microsoft.com/office/officeart/2005/8/layout/chevron2"/>
    <dgm:cxn modelId="{3ACE7182-3EA9-40CD-BC2E-DCF34398ACE6}" srcId="{7851A15D-A10B-45B9-89BF-C33738C02A43}" destId="{7EB5CF56-0A91-4552-932C-7B7B6875F554}" srcOrd="1" destOrd="0" parTransId="{97F7C4E7-220E-4B41-8649-5D8F7EA0A537}" sibTransId="{64F147E0-26C9-48A8-A0DC-F4B5E3FCA3FD}"/>
    <dgm:cxn modelId="{EF61AA16-5A6E-444F-ADCF-089ADC9594BC}" srcId="{7851A15D-A10B-45B9-89BF-C33738C02A43}" destId="{C8085A39-6DDD-4148-A5A4-C358F60C2FB4}" srcOrd="0" destOrd="0" parTransId="{D0076C9B-896A-4CC8-BFDD-8AB8CBCDED05}" sibTransId="{0C0E1270-A5A4-4F15-993B-96EF9997FF96}"/>
    <dgm:cxn modelId="{A7B16F7E-3622-42C1-997D-1805ECFD4D22}" srcId="{7EB5CF56-0A91-4552-932C-7B7B6875F554}" destId="{CE31A38C-FC55-4593-8E73-9E79B6985C17}" srcOrd="0" destOrd="0" parTransId="{141F0DC6-19E7-4468-B7A1-288B5A3E2D3C}" sibTransId="{AD357799-DD58-4B83-B65A-9C15F0292581}"/>
    <dgm:cxn modelId="{26AFB8C3-A7FD-409E-AD99-3B1704E0BE1D}" type="presOf" srcId="{6AF9F72E-782B-4288-8B3A-C6C4C02BDD89}" destId="{03DF61FE-0799-4C7A-B3D8-0ED13AD4B8DD}" srcOrd="0" destOrd="0" presId="urn:microsoft.com/office/officeart/2005/8/layout/chevron2"/>
    <dgm:cxn modelId="{ADD3AAC8-1EC9-4A6F-B588-B37DA7C2E20B}" type="presOf" srcId="{7851A15D-A10B-45B9-89BF-C33738C02A43}" destId="{567420E2-8241-42F5-9169-2555B2E8BEFA}" srcOrd="0" destOrd="0" presId="urn:microsoft.com/office/officeart/2005/8/layout/chevron2"/>
    <dgm:cxn modelId="{B62C868B-E1AA-4917-B14C-962C88DC840D}" type="presOf" srcId="{4291EB91-EABE-4395-882A-9905FC575C52}" destId="{401CAB09-8BBB-4766-8166-07FAEF0368B0}" srcOrd="0" destOrd="1" presId="urn:microsoft.com/office/officeart/2005/8/layout/chevron2"/>
    <dgm:cxn modelId="{38B904F6-7161-49F7-805C-49568EB9FF20}" srcId="{C8085A39-6DDD-4148-A5A4-C358F60C2FB4}" destId="{4A444377-69BC-4036-9B7D-7A8AC068E3E2}" srcOrd="1" destOrd="0" parTransId="{40E87B5B-E8CC-4BEF-B2DD-18A8B8A92B4A}" sibTransId="{6E83DEAA-0AEC-4F6E-9F11-F2CC9EA40D0B}"/>
    <dgm:cxn modelId="{88D62D50-A58C-4707-A140-29108FA30C9A}" type="presOf" srcId="{2B62C081-93B6-461B-9D23-56342BBDBED7}" destId="{897634CF-6128-4A98-BEDF-7F43B7661606}" srcOrd="0" destOrd="0" presId="urn:microsoft.com/office/officeart/2005/8/layout/chevron2"/>
    <dgm:cxn modelId="{43C0BA1C-A163-4E30-A03C-CF508BFB719A}" type="presOf" srcId="{F80390DC-34FE-445E-8F01-BE51965A8A88}" destId="{500ACF91-656B-4370-AABD-7CCA72AF3366}" srcOrd="0" destOrd="1" presId="urn:microsoft.com/office/officeart/2005/8/layout/chevron2"/>
    <dgm:cxn modelId="{D6F46E1C-D4AB-4BEE-BED4-DF54905C7653}" srcId="{2B62C081-93B6-461B-9D23-56342BBDBED7}" destId="{F80390DC-34FE-445E-8F01-BE51965A8A88}" srcOrd="1" destOrd="0" parTransId="{594C565C-4EF4-4F9F-B5B3-A2C6AFCD7B22}" sibTransId="{786C2CE5-1808-46E8-AD4C-432FFC7B09BB}"/>
    <dgm:cxn modelId="{F2D910D9-6A85-4B71-9557-AF252B7AFC76}" type="presOf" srcId="{4A444377-69BC-4036-9B7D-7A8AC068E3E2}" destId="{03DF61FE-0799-4C7A-B3D8-0ED13AD4B8DD}" srcOrd="0" destOrd="1" presId="urn:microsoft.com/office/officeart/2005/8/layout/chevron2"/>
    <dgm:cxn modelId="{C2135474-2527-46E3-80FB-07AC719BCF82}" type="presOf" srcId="{CE31A38C-FC55-4593-8E73-9E79B6985C17}" destId="{401CAB09-8BBB-4766-8166-07FAEF0368B0}" srcOrd="0" destOrd="0" presId="urn:microsoft.com/office/officeart/2005/8/layout/chevron2"/>
    <dgm:cxn modelId="{15EFFC7C-BF86-4D58-8177-BCF2E6299ACE}" srcId="{7851A15D-A10B-45B9-89BF-C33738C02A43}" destId="{2B62C081-93B6-461B-9D23-56342BBDBED7}" srcOrd="2" destOrd="0" parTransId="{C561F1C9-C606-462A-9ADB-DD904C519458}" sibTransId="{375E2813-54C1-451D-96CB-4E16C282B323}"/>
    <dgm:cxn modelId="{0BCB5778-FD8E-4EAC-8810-0FEDF5D40090}" type="presOf" srcId="{7EB5CF56-0A91-4552-932C-7B7B6875F554}" destId="{D46C721B-14AD-40DB-A7FE-62BEA3EBE5E3}" srcOrd="0" destOrd="0" presId="urn:microsoft.com/office/officeart/2005/8/layout/chevron2"/>
    <dgm:cxn modelId="{9E27E835-2B14-47C4-858A-029C1BC29262}" srcId="{7EB5CF56-0A91-4552-932C-7B7B6875F554}" destId="{4291EB91-EABE-4395-882A-9905FC575C52}" srcOrd="1" destOrd="0" parTransId="{56A55824-75FF-4E79-99B0-D63B0871B2C2}" sibTransId="{532F9361-7E44-4088-A2FB-A485D713B6F8}"/>
    <dgm:cxn modelId="{AA69F2A8-ABA4-440A-9385-54BA4D0FF9E4}" srcId="{C8085A39-6DDD-4148-A5A4-C358F60C2FB4}" destId="{6AF9F72E-782B-4288-8B3A-C6C4C02BDD89}" srcOrd="0" destOrd="0" parTransId="{F7A4BD4A-770E-42E7-838D-99FECCD744FE}" sibTransId="{61B5EAB8-3145-4192-8C4F-5FD77838F682}"/>
    <dgm:cxn modelId="{2F88BDCB-A0AB-4DB7-B6DC-1F2A26714F72}" type="presOf" srcId="{260E8F44-487A-4E34-A3D8-9CBAFCE9EFEA}" destId="{500ACF91-656B-4370-AABD-7CCA72AF3366}" srcOrd="0" destOrd="0" presId="urn:microsoft.com/office/officeart/2005/8/layout/chevron2"/>
    <dgm:cxn modelId="{7797B088-D787-4E67-B23C-15B06895848E}" srcId="{2B62C081-93B6-461B-9D23-56342BBDBED7}" destId="{260E8F44-487A-4E34-A3D8-9CBAFCE9EFEA}" srcOrd="0" destOrd="0" parTransId="{A9CABE06-2507-45AF-9EAF-F09F66170183}" sibTransId="{079B040A-1C3F-4CBF-94B3-A0F096E59E3C}"/>
    <dgm:cxn modelId="{05320D38-24A7-4E4C-9AB9-17918EE923E8}" type="presParOf" srcId="{567420E2-8241-42F5-9169-2555B2E8BEFA}" destId="{3AA05C29-E311-4404-A112-6C0E799A50FB}" srcOrd="0" destOrd="0" presId="urn:microsoft.com/office/officeart/2005/8/layout/chevron2"/>
    <dgm:cxn modelId="{77112F30-4C3F-4800-A98D-33ECC8E0DF28}" type="presParOf" srcId="{3AA05C29-E311-4404-A112-6C0E799A50FB}" destId="{57F861C9-77CA-4654-82ED-266991D7FFC8}" srcOrd="0" destOrd="0" presId="urn:microsoft.com/office/officeart/2005/8/layout/chevron2"/>
    <dgm:cxn modelId="{D9AAC9B0-1856-4B62-AE63-4CAAEA4D87B0}" type="presParOf" srcId="{3AA05C29-E311-4404-A112-6C0E799A50FB}" destId="{03DF61FE-0799-4C7A-B3D8-0ED13AD4B8DD}" srcOrd="1" destOrd="0" presId="urn:microsoft.com/office/officeart/2005/8/layout/chevron2"/>
    <dgm:cxn modelId="{DADA3438-A6F1-46D6-9B60-84A9368485D8}" type="presParOf" srcId="{567420E2-8241-42F5-9169-2555B2E8BEFA}" destId="{16C5661E-5EFA-4882-9B09-751970BCA9B8}" srcOrd="1" destOrd="0" presId="urn:microsoft.com/office/officeart/2005/8/layout/chevron2"/>
    <dgm:cxn modelId="{911A9C60-1E0F-4B41-8E90-0AB43B4C2BF2}" type="presParOf" srcId="{567420E2-8241-42F5-9169-2555B2E8BEFA}" destId="{1285284E-CC2B-4C8C-9114-ADB21DFDF0B8}" srcOrd="2" destOrd="0" presId="urn:microsoft.com/office/officeart/2005/8/layout/chevron2"/>
    <dgm:cxn modelId="{CC0464F3-E1C0-4AED-90A8-9A6B577C1DAA}" type="presParOf" srcId="{1285284E-CC2B-4C8C-9114-ADB21DFDF0B8}" destId="{D46C721B-14AD-40DB-A7FE-62BEA3EBE5E3}" srcOrd="0" destOrd="0" presId="urn:microsoft.com/office/officeart/2005/8/layout/chevron2"/>
    <dgm:cxn modelId="{4ABEC374-CD51-4B0F-A71A-50FF86DB5FD0}" type="presParOf" srcId="{1285284E-CC2B-4C8C-9114-ADB21DFDF0B8}" destId="{401CAB09-8BBB-4766-8166-07FAEF0368B0}" srcOrd="1" destOrd="0" presId="urn:microsoft.com/office/officeart/2005/8/layout/chevron2"/>
    <dgm:cxn modelId="{82F91217-D1E9-4B56-A830-5AC6CA2AC1DA}" type="presParOf" srcId="{567420E2-8241-42F5-9169-2555B2E8BEFA}" destId="{C2752FEA-923B-4FE1-AF89-72F0941A2156}" srcOrd="3" destOrd="0" presId="urn:microsoft.com/office/officeart/2005/8/layout/chevron2"/>
    <dgm:cxn modelId="{2123512C-4F6F-489A-A0C0-0691561B46F4}" type="presParOf" srcId="{567420E2-8241-42F5-9169-2555B2E8BEFA}" destId="{C41184CD-5FE0-4C9D-8685-A0608499E184}" srcOrd="4" destOrd="0" presId="urn:microsoft.com/office/officeart/2005/8/layout/chevron2"/>
    <dgm:cxn modelId="{0B69FF62-9AE9-4246-BB70-E288DAC9A790}" type="presParOf" srcId="{C41184CD-5FE0-4C9D-8685-A0608499E184}" destId="{897634CF-6128-4A98-BEDF-7F43B7661606}" srcOrd="0" destOrd="0" presId="urn:microsoft.com/office/officeart/2005/8/layout/chevron2"/>
    <dgm:cxn modelId="{AA917D39-B898-4284-95D6-FD9018956907}" type="presParOf" srcId="{C41184CD-5FE0-4C9D-8685-A0608499E184}" destId="{500ACF91-656B-4370-AABD-7CCA72AF33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5555A4-843F-45B2-BC8D-7837284CC573}" type="doc">
      <dgm:prSet loTypeId="urn:microsoft.com/office/officeart/2005/8/layout/target3" loCatId="relationship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s-CO"/>
        </a:p>
      </dgm:t>
    </dgm:pt>
    <dgm:pt modelId="{3E06E5FA-F086-4A21-9EE7-35A1F83B5D99}">
      <dgm:prSet phldrT="[Texto]" custT="1"/>
      <dgm:spPr/>
      <dgm:t>
        <a:bodyPr/>
        <a:lstStyle/>
        <a:p>
          <a:pPr algn="just"/>
          <a:r>
            <a:rPr lang="es-CO" sz="1200" dirty="0" smtClean="0"/>
            <a:t>Captura y gestión de documentos  creados en formato digital</a:t>
          </a:r>
          <a:endParaRPr lang="es-CO" sz="1200" dirty="0"/>
        </a:p>
      </dgm:t>
    </dgm:pt>
    <dgm:pt modelId="{C92F1933-10FC-47EA-8AAB-6B0B1ADA1744}" type="parTrans" cxnId="{21476767-37E6-4649-9BF8-F6FB33FEF0ED}">
      <dgm:prSet/>
      <dgm:spPr/>
      <dgm:t>
        <a:bodyPr/>
        <a:lstStyle/>
        <a:p>
          <a:endParaRPr lang="es-CO" sz="2800"/>
        </a:p>
      </dgm:t>
    </dgm:pt>
    <dgm:pt modelId="{14E511E7-1642-45DF-874F-1A2D17588252}" type="sibTrans" cxnId="{21476767-37E6-4649-9BF8-F6FB33FEF0ED}">
      <dgm:prSet/>
      <dgm:spPr/>
      <dgm:t>
        <a:bodyPr/>
        <a:lstStyle/>
        <a:p>
          <a:endParaRPr lang="es-CO" sz="2800"/>
        </a:p>
      </dgm:t>
    </dgm:pt>
    <dgm:pt modelId="{A2358718-F3A9-416A-A532-F8EA6CCF3FEF}">
      <dgm:prSet phldrT="[Texto]" custT="1"/>
      <dgm:spPr/>
      <dgm:t>
        <a:bodyPr/>
        <a:lstStyle/>
        <a:p>
          <a:pPr algn="just"/>
          <a:r>
            <a:rPr lang="es-CO" sz="1200" dirty="0" smtClean="0"/>
            <a:t>Procedimientos para evaluar documentos</a:t>
          </a:r>
          <a:endParaRPr lang="es-CO" sz="1200" dirty="0"/>
        </a:p>
      </dgm:t>
    </dgm:pt>
    <dgm:pt modelId="{CF11ADC4-AEFA-4F87-B107-2476AF57D054}" type="sibTrans" cxnId="{5D4076D5-17E5-4B5A-B4D7-485156558D72}">
      <dgm:prSet/>
      <dgm:spPr/>
      <dgm:t>
        <a:bodyPr/>
        <a:lstStyle/>
        <a:p>
          <a:endParaRPr lang="es-CO" sz="2800"/>
        </a:p>
      </dgm:t>
    </dgm:pt>
    <dgm:pt modelId="{99240A23-4113-4CA6-BFF2-C20D96B3DAA9}" type="parTrans" cxnId="{5D4076D5-17E5-4B5A-B4D7-485156558D72}">
      <dgm:prSet/>
      <dgm:spPr/>
      <dgm:t>
        <a:bodyPr/>
        <a:lstStyle/>
        <a:p>
          <a:endParaRPr lang="es-CO" sz="2800"/>
        </a:p>
      </dgm:t>
    </dgm:pt>
    <dgm:pt modelId="{1A1620EB-6F02-4BAE-BCB2-397779DFDAC4}">
      <dgm:prSet phldrT="[Texto]" custT="1"/>
      <dgm:spPr/>
      <dgm:t>
        <a:bodyPr/>
        <a:lstStyle/>
        <a:p>
          <a:pPr algn="just"/>
          <a:r>
            <a:rPr lang="es-CO" sz="1200" dirty="0" smtClean="0"/>
            <a:t>Especificaciones técnicas para captura digital</a:t>
          </a:r>
          <a:endParaRPr lang="es-CO" sz="1200" dirty="0"/>
        </a:p>
      </dgm:t>
    </dgm:pt>
    <dgm:pt modelId="{D11D5182-FBB5-4566-911B-3CAA7DBA4BEB}" type="sibTrans" cxnId="{BB7B743E-B9DE-4FD2-9C5B-2B9F45904828}">
      <dgm:prSet/>
      <dgm:spPr/>
      <dgm:t>
        <a:bodyPr/>
        <a:lstStyle/>
        <a:p>
          <a:endParaRPr lang="es-CO" sz="2800"/>
        </a:p>
      </dgm:t>
    </dgm:pt>
    <dgm:pt modelId="{763C6BAD-A4F6-487E-B23D-DB359486BF0A}" type="parTrans" cxnId="{BB7B743E-B9DE-4FD2-9C5B-2B9F45904828}">
      <dgm:prSet/>
      <dgm:spPr/>
      <dgm:t>
        <a:bodyPr/>
        <a:lstStyle/>
        <a:p>
          <a:endParaRPr lang="es-CO" sz="2800"/>
        </a:p>
      </dgm:t>
    </dgm:pt>
    <dgm:pt modelId="{14DBD4E2-56C2-473E-8C31-E6E7636FA8CF}">
      <dgm:prSet phldrT="[Texto]" custT="1"/>
      <dgm:spPr/>
      <dgm:t>
        <a:bodyPr/>
        <a:lstStyle/>
        <a:p>
          <a:pPr algn="just"/>
          <a:r>
            <a:rPr lang="es-CO" sz="1200" dirty="0" smtClean="0"/>
            <a:t>Especificaciones técnicas para conservación</a:t>
          </a:r>
          <a:endParaRPr lang="es-CO" sz="1200" dirty="0"/>
        </a:p>
      </dgm:t>
    </dgm:pt>
    <dgm:pt modelId="{9AFADC96-8FBC-4AD2-811C-949579EA9C4F}" type="parTrans" cxnId="{04F9B87A-A4B3-4401-B4DF-88E591F62173}">
      <dgm:prSet/>
      <dgm:spPr/>
      <dgm:t>
        <a:bodyPr/>
        <a:lstStyle/>
        <a:p>
          <a:endParaRPr lang="es-CO" sz="2800"/>
        </a:p>
      </dgm:t>
    </dgm:pt>
    <dgm:pt modelId="{1FCA1185-BB34-4DBD-87CE-DA37E57F0775}" type="sibTrans" cxnId="{04F9B87A-A4B3-4401-B4DF-88E591F62173}">
      <dgm:prSet/>
      <dgm:spPr/>
      <dgm:t>
        <a:bodyPr/>
        <a:lstStyle/>
        <a:p>
          <a:endParaRPr lang="es-CO" sz="2800"/>
        </a:p>
      </dgm:t>
    </dgm:pt>
    <dgm:pt modelId="{10935479-D963-4C59-9F7A-A56A1299BD41}">
      <dgm:prSet phldrT="[Texto]" custT="1"/>
      <dgm:spPr/>
      <dgm:t>
        <a:bodyPr/>
        <a:lstStyle/>
        <a:p>
          <a:pPr algn="just"/>
          <a:r>
            <a:rPr lang="es-CO" sz="1200" dirty="0" smtClean="0"/>
            <a:t>Digitalización documentos históricos para preservar</a:t>
          </a:r>
          <a:endParaRPr lang="es-CO" sz="1200" dirty="0"/>
        </a:p>
      </dgm:t>
    </dgm:pt>
    <dgm:pt modelId="{341F4829-71C3-44F1-A88F-B999C2A18B8A}" type="parTrans" cxnId="{C4A2CAFD-990D-4176-BFF7-14AD2A2425F3}">
      <dgm:prSet/>
      <dgm:spPr/>
      <dgm:t>
        <a:bodyPr/>
        <a:lstStyle/>
        <a:p>
          <a:endParaRPr lang="es-CO" sz="2800"/>
        </a:p>
      </dgm:t>
    </dgm:pt>
    <dgm:pt modelId="{4345FB14-F7E5-45CC-8F61-0A587E4E0AE0}" type="sibTrans" cxnId="{C4A2CAFD-990D-4176-BFF7-14AD2A2425F3}">
      <dgm:prSet/>
      <dgm:spPr/>
      <dgm:t>
        <a:bodyPr/>
        <a:lstStyle/>
        <a:p>
          <a:endParaRPr lang="es-CO" sz="2800"/>
        </a:p>
      </dgm:t>
    </dgm:pt>
    <dgm:pt modelId="{F6F0E7B0-96C7-4974-8CC8-4A47FC232F3E}" type="pres">
      <dgm:prSet presAssocID="{425555A4-843F-45B2-BC8D-7837284CC57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5BEEE12B-08DA-48F0-9659-1EB8046E04E8}" type="pres">
      <dgm:prSet presAssocID="{3E06E5FA-F086-4A21-9EE7-35A1F83B5D99}" presName="circle1" presStyleLbl="node1" presStyleIdx="0" presStyleCnt="5" custScaleY="124769"/>
      <dgm:spPr/>
    </dgm:pt>
    <dgm:pt modelId="{95F49BDA-1656-4029-B8DA-2A043819A534}" type="pres">
      <dgm:prSet presAssocID="{3E06E5FA-F086-4A21-9EE7-35A1F83B5D99}" presName="space" presStyleCnt="0"/>
      <dgm:spPr/>
    </dgm:pt>
    <dgm:pt modelId="{966F9399-CFD6-4E80-A949-49B3F8A7D115}" type="pres">
      <dgm:prSet presAssocID="{3E06E5FA-F086-4A21-9EE7-35A1F83B5D99}" presName="rect1" presStyleLbl="alignAcc1" presStyleIdx="0" presStyleCnt="5" custScaleY="118816"/>
      <dgm:spPr/>
      <dgm:t>
        <a:bodyPr/>
        <a:lstStyle/>
        <a:p>
          <a:endParaRPr lang="es-CO"/>
        </a:p>
      </dgm:t>
    </dgm:pt>
    <dgm:pt modelId="{5FE60476-4DEB-4D30-A3EF-E7397D4618A4}" type="pres">
      <dgm:prSet presAssocID="{1A1620EB-6F02-4BAE-BCB2-397779DFDAC4}" presName="vertSpace2" presStyleLbl="node1" presStyleIdx="0" presStyleCnt="5"/>
      <dgm:spPr/>
    </dgm:pt>
    <dgm:pt modelId="{36E4A7C1-26FC-48AE-93F2-AFE51765F5FE}" type="pres">
      <dgm:prSet presAssocID="{1A1620EB-6F02-4BAE-BCB2-397779DFDAC4}" presName="circle2" presStyleLbl="node1" presStyleIdx="1" presStyleCnt="5" custScaleY="128941"/>
      <dgm:spPr/>
    </dgm:pt>
    <dgm:pt modelId="{2F148F10-5DF1-41EA-8162-7207B7F77D35}" type="pres">
      <dgm:prSet presAssocID="{1A1620EB-6F02-4BAE-BCB2-397779DFDAC4}" presName="rect2" presStyleLbl="alignAcc1" presStyleIdx="1" presStyleCnt="5" custScaleY="112448" custLinFactNeighborX="-1334" custLinFactNeighborY="4619"/>
      <dgm:spPr/>
      <dgm:t>
        <a:bodyPr/>
        <a:lstStyle/>
        <a:p>
          <a:endParaRPr lang="es-CO"/>
        </a:p>
      </dgm:t>
    </dgm:pt>
    <dgm:pt modelId="{DA41D970-E8B8-43F9-87F9-8D7068F6EF49}" type="pres">
      <dgm:prSet presAssocID="{14DBD4E2-56C2-473E-8C31-E6E7636FA8CF}" presName="vertSpace3" presStyleLbl="node1" presStyleIdx="1" presStyleCnt="5"/>
      <dgm:spPr/>
    </dgm:pt>
    <dgm:pt modelId="{1E2B9257-118D-4A38-B791-F032D67C4FB8}" type="pres">
      <dgm:prSet presAssocID="{14DBD4E2-56C2-473E-8C31-E6E7636FA8CF}" presName="circle3" presStyleLbl="node1" presStyleIdx="2" presStyleCnt="5" custScaleY="146399"/>
      <dgm:spPr/>
    </dgm:pt>
    <dgm:pt modelId="{9FEA46EF-28AC-42C6-9FBF-570B54758FF3}" type="pres">
      <dgm:prSet presAssocID="{14DBD4E2-56C2-473E-8C31-E6E7636FA8CF}" presName="rect3" presStyleLbl="alignAcc1" presStyleIdx="2" presStyleCnt="5" custScaleY="131599" custLinFactNeighborY="18115"/>
      <dgm:spPr/>
      <dgm:t>
        <a:bodyPr/>
        <a:lstStyle/>
        <a:p>
          <a:endParaRPr lang="es-CO"/>
        </a:p>
      </dgm:t>
    </dgm:pt>
    <dgm:pt modelId="{B8C08826-AA63-4FC1-9D8E-786353C3A43E}" type="pres">
      <dgm:prSet presAssocID="{A2358718-F3A9-416A-A532-F8EA6CCF3FEF}" presName="vertSpace4" presStyleLbl="node1" presStyleIdx="2" presStyleCnt="5"/>
      <dgm:spPr/>
    </dgm:pt>
    <dgm:pt modelId="{AE93C80D-84FE-4CA8-906D-F1EBC16B8A4B}" type="pres">
      <dgm:prSet presAssocID="{A2358718-F3A9-416A-A532-F8EA6CCF3FEF}" presName="circle4" presStyleLbl="node1" presStyleIdx="3" presStyleCnt="5" custScaleY="183673"/>
      <dgm:spPr/>
    </dgm:pt>
    <dgm:pt modelId="{C31F3A5A-A149-4C43-AB76-71DB8508EA26}" type="pres">
      <dgm:prSet presAssocID="{A2358718-F3A9-416A-A532-F8EA6CCF3FEF}" presName="rect4" presStyleLbl="alignAcc1" presStyleIdx="3" presStyleCnt="5" custScaleY="91921" custLinFactNeighborY="20867"/>
      <dgm:spPr/>
      <dgm:t>
        <a:bodyPr/>
        <a:lstStyle/>
        <a:p>
          <a:endParaRPr lang="es-CO"/>
        </a:p>
      </dgm:t>
    </dgm:pt>
    <dgm:pt modelId="{EA803853-1FEC-433C-97F0-0699FA0C98BD}" type="pres">
      <dgm:prSet presAssocID="{10935479-D963-4C59-9F7A-A56A1299BD41}" presName="vertSpace5" presStyleLbl="node1" presStyleIdx="3" presStyleCnt="5"/>
      <dgm:spPr/>
    </dgm:pt>
    <dgm:pt modelId="{7A3B4CA6-87E6-4C85-A518-1806E3C2CCC4}" type="pres">
      <dgm:prSet presAssocID="{10935479-D963-4C59-9F7A-A56A1299BD41}" presName="circle5" presStyleLbl="node1" presStyleIdx="4" presStyleCnt="5" custScaleY="318792"/>
      <dgm:spPr/>
    </dgm:pt>
    <dgm:pt modelId="{6B347A22-911F-4777-B2E2-E2C6BADF90B7}" type="pres">
      <dgm:prSet presAssocID="{10935479-D963-4C59-9F7A-A56A1299BD41}" presName="rect5" presStyleLbl="alignAcc1" presStyleIdx="4" presStyleCnt="5" custScaleY="127637" custLinFactNeighborY="95577"/>
      <dgm:spPr/>
      <dgm:t>
        <a:bodyPr/>
        <a:lstStyle/>
        <a:p>
          <a:endParaRPr lang="es-CO"/>
        </a:p>
      </dgm:t>
    </dgm:pt>
    <dgm:pt modelId="{F1D94F06-149D-4467-8CF3-505341B66069}" type="pres">
      <dgm:prSet presAssocID="{3E06E5FA-F086-4A21-9EE7-35A1F83B5D99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5A09B97-F392-4865-88ED-517480148CD1}" type="pres">
      <dgm:prSet presAssocID="{1A1620EB-6F02-4BAE-BCB2-397779DFDAC4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170FD11-EE97-4B7A-AC3A-6D2A13D4C02C}" type="pres">
      <dgm:prSet presAssocID="{14DBD4E2-56C2-473E-8C31-E6E7636FA8CF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654813E-2E38-45E3-92A8-CCB0E6FB13B4}" type="pres">
      <dgm:prSet presAssocID="{A2358718-F3A9-416A-A532-F8EA6CCF3FEF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0700322-CD1F-451A-AB1A-5B555BE02698}" type="pres">
      <dgm:prSet presAssocID="{10935479-D963-4C59-9F7A-A56A1299BD41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1476767-37E6-4649-9BF8-F6FB33FEF0ED}" srcId="{425555A4-843F-45B2-BC8D-7837284CC573}" destId="{3E06E5FA-F086-4A21-9EE7-35A1F83B5D99}" srcOrd="0" destOrd="0" parTransId="{C92F1933-10FC-47EA-8AAB-6B0B1ADA1744}" sibTransId="{14E511E7-1642-45DF-874F-1A2D17588252}"/>
    <dgm:cxn modelId="{15F68EDB-F0F3-443C-957B-057CBDC400D8}" type="presOf" srcId="{3E06E5FA-F086-4A21-9EE7-35A1F83B5D99}" destId="{F1D94F06-149D-4467-8CF3-505341B66069}" srcOrd="1" destOrd="0" presId="urn:microsoft.com/office/officeart/2005/8/layout/target3"/>
    <dgm:cxn modelId="{C4A2CAFD-990D-4176-BFF7-14AD2A2425F3}" srcId="{425555A4-843F-45B2-BC8D-7837284CC573}" destId="{10935479-D963-4C59-9F7A-A56A1299BD41}" srcOrd="4" destOrd="0" parTransId="{341F4829-71C3-44F1-A88F-B999C2A18B8A}" sibTransId="{4345FB14-F7E5-45CC-8F61-0A587E4E0AE0}"/>
    <dgm:cxn modelId="{BB7B743E-B9DE-4FD2-9C5B-2B9F45904828}" srcId="{425555A4-843F-45B2-BC8D-7837284CC573}" destId="{1A1620EB-6F02-4BAE-BCB2-397779DFDAC4}" srcOrd="1" destOrd="0" parTransId="{763C6BAD-A4F6-487E-B23D-DB359486BF0A}" sibTransId="{D11D5182-FBB5-4566-911B-3CAA7DBA4BEB}"/>
    <dgm:cxn modelId="{16629D97-CBA3-4E28-A14C-C352DA2EDF70}" type="presOf" srcId="{425555A4-843F-45B2-BC8D-7837284CC573}" destId="{F6F0E7B0-96C7-4974-8CC8-4A47FC232F3E}" srcOrd="0" destOrd="0" presId="urn:microsoft.com/office/officeart/2005/8/layout/target3"/>
    <dgm:cxn modelId="{397AF4B5-9CE8-435B-99C3-1C76A46F6BA4}" type="presOf" srcId="{1A1620EB-6F02-4BAE-BCB2-397779DFDAC4}" destId="{2F148F10-5DF1-41EA-8162-7207B7F77D35}" srcOrd="0" destOrd="0" presId="urn:microsoft.com/office/officeart/2005/8/layout/target3"/>
    <dgm:cxn modelId="{2B3BF723-14C9-452E-A9D4-3EDCF235B6C2}" type="presOf" srcId="{A2358718-F3A9-416A-A532-F8EA6CCF3FEF}" destId="{C31F3A5A-A149-4C43-AB76-71DB8508EA26}" srcOrd="0" destOrd="0" presId="urn:microsoft.com/office/officeart/2005/8/layout/target3"/>
    <dgm:cxn modelId="{69148F1D-F5A9-413C-A987-2A58ADFE9F53}" type="presOf" srcId="{1A1620EB-6F02-4BAE-BCB2-397779DFDAC4}" destId="{25A09B97-F392-4865-88ED-517480148CD1}" srcOrd="1" destOrd="0" presId="urn:microsoft.com/office/officeart/2005/8/layout/target3"/>
    <dgm:cxn modelId="{04F9B87A-A4B3-4401-B4DF-88E591F62173}" srcId="{425555A4-843F-45B2-BC8D-7837284CC573}" destId="{14DBD4E2-56C2-473E-8C31-E6E7636FA8CF}" srcOrd="2" destOrd="0" parTransId="{9AFADC96-8FBC-4AD2-811C-949579EA9C4F}" sibTransId="{1FCA1185-BB34-4DBD-87CE-DA37E57F0775}"/>
    <dgm:cxn modelId="{9F7CAA33-F2FB-43A9-815A-5CE92191552B}" type="presOf" srcId="{10935479-D963-4C59-9F7A-A56A1299BD41}" destId="{6B347A22-911F-4777-B2E2-E2C6BADF90B7}" srcOrd="0" destOrd="0" presId="urn:microsoft.com/office/officeart/2005/8/layout/target3"/>
    <dgm:cxn modelId="{5D4076D5-17E5-4B5A-B4D7-485156558D72}" srcId="{425555A4-843F-45B2-BC8D-7837284CC573}" destId="{A2358718-F3A9-416A-A532-F8EA6CCF3FEF}" srcOrd="3" destOrd="0" parTransId="{99240A23-4113-4CA6-BFF2-C20D96B3DAA9}" sibTransId="{CF11ADC4-AEFA-4F87-B107-2476AF57D054}"/>
    <dgm:cxn modelId="{C7AF21D5-A411-4AF6-A6D3-083280ACCED7}" type="presOf" srcId="{14DBD4E2-56C2-473E-8C31-E6E7636FA8CF}" destId="{9FEA46EF-28AC-42C6-9FBF-570B54758FF3}" srcOrd="0" destOrd="0" presId="urn:microsoft.com/office/officeart/2005/8/layout/target3"/>
    <dgm:cxn modelId="{5260D35C-67AF-4F44-96E5-DCB3FECFC06F}" type="presOf" srcId="{10935479-D963-4C59-9F7A-A56A1299BD41}" destId="{50700322-CD1F-451A-AB1A-5B555BE02698}" srcOrd="1" destOrd="0" presId="urn:microsoft.com/office/officeart/2005/8/layout/target3"/>
    <dgm:cxn modelId="{2B85B41D-AFF9-4D8C-BEA7-8D2A90062077}" type="presOf" srcId="{3E06E5FA-F086-4A21-9EE7-35A1F83B5D99}" destId="{966F9399-CFD6-4E80-A949-49B3F8A7D115}" srcOrd="0" destOrd="0" presId="urn:microsoft.com/office/officeart/2005/8/layout/target3"/>
    <dgm:cxn modelId="{F111BA4B-C3C3-4506-A4B3-D10EE1965A38}" type="presOf" srcId="{14DBD4E2-56C2-473E-8C31-E6E7636FA8CF}" destId="{B170FD11-EE97-4B7A-AC3A-6D2A13D4C02C}" srcOrd="1" destOrd="0" presId="urn:microsoft.com/office/officeart/2005/8/layout/target3"/>
    <dgm:cxn modelId="{2DB7364A-181A-4A30-A9FA-52F5FE184C9A}" type="presOf" srcId="{A2358718-F3A9-416A-A532-F8EA6CCF3FEF}" destId="{A654813E-2E38-45E3-92A8-CCB0E6FB13B4}" srcOrd="1" destOrd="0" presId="urn:microsoft.com/office/officeart/2005/8/layout/target3"/>
    <dgm:cxn modelId="{26938286-10E5-48C4-AFC3-AF0773FB0D08}" type="presParOf" srcId="{F6F0E7B0-96C7-4974-8CC8-4A47FC232F3E}" destId="{5BEEE12B-08DA-48F0-9659-1EB8046E04E8}" srcOrd="0" destOrd="0" presId="urn:microsoft.com/office/officeart/2005/8/layout/target3"/>
    <dgm:cxn modelId="{2CAC8C98-6D57-4B0B-B311-7FE0B345C6D3}" type="presParOf" srcId="{F6F0E7B0-96C7-4974-8CC8-4A47FC232F3E}" destId="{95F49BDA-1656-4029-B8DA-2A043819A534}" srcOrd="1" destOrd="0" presId="urn:microsoft.com/office/officeart/2005/8/layout/target3"/>
    <dgm:cxn modelId="{8AA45932-D1AE-4649-8790-DB2378854F55}" type="presParOf" srcId="{F6F0E7B0-96C7-4974-8CC8-4A47FC232F3E}" destId="{966F9399-CFD6-4E80-A949-49B3F8A7D115}" srcOrd="2" destOrd="0" presId="urn:microsoft.com/office/officeart/2005/8/layout/target3"/>
    <dgm:cxn modelId="{B1E4B308-06FB-4BE2-B399-0ADDAF82A734}" type="presParOf" srcId="{F6F0E7B0-96C7-4974-8CC8-4A47FC232F3E}" destId="{5FE60476-4DEB-4D30-A3EF-E7397D4618A4}" srcOrd="3" destOrd="0" presId="urn:microsoft.com/office/officeart/2005/8/layout/target3"/>
    <dgm:cxn modelId="{257F5215-D9BD-4C32-B0B1-979027D19D29}" type="presParOf" srcId="{F6F0E7B0-96C7-4974-8CC8-4A47FC232F3E}" destId="{36E4A7C1-26FC-48AE-93F2-AFE51765F5FE}" srcOrd="4" destOrd="0" presId="urn:microsoft.com/office/officeart/2005/8/layout/target3"/>
    <dgm:cxn modelId="{7A637A81-2033-47BF-82AC-131C531209FA}" type="presParOf" srcId="{F6F0E7B0-96C7-4974-8CC8-4A47FC232F3E}" destId="{2F148F10-5DF1-41EA-8162-7207B7F77D35}" srcOrd="5" destOrd="0" presId="urn:microsoft.com/office/officeart/2005/8/layout/target3"/>
    <dgm:cxn modelId="{E05C0FBA-72E3-481F-B0C9-86F44EEE1E2F}" type="presParOf" srcId="{F6F0E7B0-96C7-4974-8CC8-4A47FC232F3E}" destId="{DA41D970-E8B8-43F9-87F9-8D7068F6EF49}" srcOrd="6" destOrd="0" presId="urn:microsoft.com/office/officeart/2005/8/layout/target3"/>
    <dgm:cxn modelId="{836C82A2-2862-406D-BC53-9A9BD5598637}" type="presParOf" srcId="{F6F0E7B0-96C7-4974-8CC8-4A47FC232F3E}" destId="{1E2B9257-118D-4A38-B791-F032D67C4FB8}" srcOrd="7" destOrd="0" presId="urn:microsoft.com/office/officeart/2005/8/layout/target3"/>
    <dgm:cxn modelId="{C4ADBCCC-F3A3-4756-928A-A2F91A7647CE}" type="presParOf" srcId="{F6F0E7B0-96C7-4974-8CC8-4A47FC232F3E}" destId="{9FEA46EF-28AC-42C6-9FBF-570B54758FF3}" srcOrd="8" destOrd="0" presId="urn:microsoft.com/office/officeart/2005/8/layout/target3"/>
    <dgm:cxn modelId="{3DA05E58-8ADC-41E3-8A8D-50894672A865}" type="presParOf" srcId="{F6F0E7B0-96C7-4974-8CC8-4A47FC232F3E}" destId="{B8C08826-AA63-4FC1-9D8E-786353C3A43E}" srcOrd="9" destOrd="0" presId="urn:microsoft.com/office/officeart/2005/8/layout/target3"/>
    <dgm:cxn modelId="{1F845430-A866-44A9-AF54-5F6F2A0FC426}" type="presParOf" srcId="{F6F0E7B0-96C7-4974-8CC8-4A47FC232F3E}" destId="{AE93C80D-84FE-4CA8-906D-F1EBC16B8A4B}" srcOrd="10" destOrd="0" presId="urn:microsoft.com/office/officeart/2005/8/layout/target3"/>
    <dgm:cxn modelId="{E5957BAC-1717-4F82-8325-BDE3F9AB6913}" type="presParOf" srcId="{F6F0E7B0-96C7-4974-8CC8-4A47FC232F3E}" destId="{C31F3A5A-A149-4C43-AB76-71DB8508EA26}" srcOrd="11" destOrd="0" presId="urn:microsoft.com/office/officeart/2005/8/layout/target3"/>
    <dgm:cxn modelId="{4546A5DC-4348-4440-8159-6B0D1DCED966}" type="presParOf" srcId="{F6F0E7B0-96C7-4974-8CC8-4A47FC232F3E}" destId="{EA803853-1FEC-433C-97F0-0699FA0C98BD}" srcOrd="12" destOrd="0" presId="urn:microsoft.com/office/officeart/2005/8/layout/target3"/>
    <dgm:cxn modelId="{2B3AD5AE-38F8-44AB-9F1E-C12961228CCB}" type="presParOf" srcId="{F6F0E7B0-96C7-4974-8CC8-4A47FC232F3E}" destId="{7A3B4CA6-87E6-4C85-A518-1806E3C2CCC4}" srcOrd="13" destOrd="0" presId="urn:microsoft.com/office/officeart/2005/8/layout/target3"/>
    <dgm:cxn modelId="{70AE6791-8062-4387-92AB-AFBB9A532A08}" type="presParOf" srcId="{F6F0E7B0-96C7-4974-8CC8-4A47FC232F3E}" destId="{6B347A22-911F-4777-B2E2-E2C6BADF90B7}" srcOrd="14" destOrd="0" presId="urn:microsoft.com/office/officeart/2005/8/layout/target3"/>
    <dgm:cxn modelId="{C48DB2D4-8C9B-4B44-8C8B-DAEA9020F96D}" type="presParOf" srcId="{F6F0E7B0-96C7-4974-8CC8-4A47FC232F3E}" destId="{F1D94F06-149D-4467-8CF3-505341B66069}" srcOrd="15" destOrd="0" presId="urn:microsoft.com/office/officeart/2005/8/layout/target3"/>
    <dgm:cxn modelId="{FE949557-EAE1-40E4-ADD4-37ACDE8A36B2}" type="presParOf" srcId="{F6F0E7B0-96C7-4974-8CC8-4A47FC232F3E}" destId="{25A09B97-F392-4865-88ED-517480148CD1}" srcOrd="16" destOrd="0" presId="urn:microsoft.com/office/officeart/2005/8/layout/target3"/>
    <dgm:cxn modelId="{80010731-C61D-4214-ACC5-20B0A1AE1200}" type="presParOf" srcId="{F6F0E7B0-96C7-4974-8CC8-4A47FC232F3E}" destId="{B170FD11-EE97-4B7A-AC3A-6D2A13D4C02C}" srcOrd="17" destOrd="0" presId="urn:microsoft.com/office/officeart/2005/8/layout/target3"/>
    <dgm:cxn modelId="{7D036AD5-E86B-4AF6-BB7E-B56B0508D0AB}" type="presParOf" srcId="{F6F0E7B0-96C7-4974-8CC8-4A47FC232F3E}" destId="{A654813E-2E38-45E3-92A8-CCB0E6FB13B4}" srcOrd="18" destOrd="0" presId="urn:microsoft.com/office/officeart/2005/8/layout/target3"/>
    <dgm:cxn modelId="{8EA7D9C5-AB04-4363-BDEA-9D8634A8F98D}" type="presParOf" srcId="{F6F0E7B0-96C7-4974-8CC8-4A47FC232F3E}" destId="{50700322-CD1F-451A-AB1A-5B555BE02698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ABC404-FD0B-43E0-81C8-CEF58BFCCE5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0DAE13B-7136-4E7A-88EA-DA7F1E557993}">
      <dgm:prSet phldrT="[Texto]"/>
      <dgm:spPr/>
      <dgm:t>
        <a:bodyPr/>
        <a:lstStyle/>
        <a:p>
          <a:r>
            <a:rPr lang="es-CO" dirty="0" smtClean="0"/>
            <a:t>ISO 15489-1:2001</a:t>
          </a:r>
          <a:endParaRPr lang="es-CO" dirty="0"/>
        </a:p>
      </dgm:t>
    </dgm:pt>
    <dgm:pt modelId="{1480076F-4800-4BDF-B44A-50C0E19B6ECB}" type="parTrans" cxnId="{78743368-9125-4660-BDA1-D81FE0166EF0}">
      <dgm:prSet/>
      <dgm:spPr/>
      <dgm:t>
        <a:bodyPr/>
        <a:lstStyle/>
        <a:p>
          <a:endParaRPr lang="es-CO"/>
        </a:p>
      </dgm:t>
    </dgm:pt>
    <dgm:pt modelId="{5EC31325-0AE7-4681-9D4D-B89CC635EA26}" type="sibTrans" cxnId="{78743368-9125-4660-BDA1-D81FE0166EF0}">
      <dgm:prSet/>
      <dgm:spPr/>
      <dgm:t>
        <a:bodyPr/>
        <a:lstStyle/>
        <a:p>
          <a:endParaRPr lang="es-CO"/>
        </a:p>
      </dgm:t>
    </dgm:pt>
    <dgm:pt modelId="{10007C3F-B3AB-4810-BFF9-AB9CA18B173E}">
      <dgm:prSet phldrT="[Texto]" custT="1"/>
      <dgm:spPr/>
      <dgm:t>
        <a:bodyPr/>
        <a:lstStyle/>
        <a:p>
          <a:r>
            <a:rPr lang="es-CO" sz="2000" b="1" dirty="0" smtClean="0"/>
            <a:t>GESTIÓN DE DOCUMENTOS GENERALIDADES</a:t>
          </a:r>
          <a:endParaRPr lang="es-CO" sz="2000" b="1" dirty="0"/>
        </a:p>
      </dgm:t>
    </dgm:pt>
    <dgm:pt modelId="{12407D80-E73D-4879-8ACE-1D25F6A04CF0}" type="parTrans" cxnId="{A2A58115-E05F-4710-BB87-3E893F6D654B}">
      <dgm:prSet/>
      <dgm:spPr/>
      <dgm:t>
        <a:bodyPr/>
        <a:lstStyle/>
        <a:p>
          <a:endParaRPr lang="es-CO"/>
        </a:p>
      </dgm:t>
    </dgm:pt>
    <dgm:pt modelId="{83269175-DB90-4915-AF50-27D401E384EF}" type="sibTrans" cxnId="{A2A58115-E05F-4710-BB87-3E893F6D654B}">
      <dgm:prSet/>
      <dgm:spPr/>
      <dgm:t>
        <a:bodyPr/>
        <a:lstStyle/>
        <a:p>
          <a:endParaRPr lang="es-CO"/>
        </a:p>
      </dgm:t>
    </dgm:pt>
    <dgm:pt modelId="{C70A1A15-AA30-4A19-A05F-0B74224BBAA8}">
      <dgm:prSet phldrT="[Texto]"/>
      <dgm:spPr/>
      <dgm:t>
        <a:bodyPr/>
        <a:lstStyle/>
        <a:p>
          <a:r>
            <a:rPr lang="es-CO" dirty="0" smtClean="0"/>
            <a:t>ISO/TR  15801:2009</a:t>
          </a:r>
          <a:endParaRPr lang="es-CO" dirty="0"/>
        </a:p>
      </dgm:t>
    </dgm:pt>
    <dgm:pt modelId="{E6F7D022-28EF-4D0F-B88E-990656356728}" type="parTrans" cxnId="{B8F761C9-A504-4A19-9E58-A402C1657BDE}">
      <dgm:prSet/>
      <dgm:spPr/>
      <dgm:t>
        <a:bodyPr/>
        <a:lstStyle/>
        <a:p>
          <a:endParaRPr lang="es-CO"/>
        </a:p>
      </dgm:t>
    </dgm:pt>
    <dgm:pt modelId="{29C9A9AA-F63A-4475-8902-0FC7965358D8}" type="sibTrans" cxnId="{B8F761C9-A504-4A19-9E58-A402C1657BDE}">
      <dgm:prSet/>
      <dgm:spPr/>
      <dgm:t>
        <a:bodyPr/>
        <a:lstStyle/>
        <a:p>
          <a:endParaRPr lang="es-CO"/>
        </a:p>
      </dgm:t>
    </dgm:pt>
    <dgm:pt modelId="{8AC41100-3924-421D-BCE1-705D3EC7FC94}">
      <dgm:prSet phldrT="[Texto]" custT="1"/>
      <dgm:spPr/>
      <dgm:t>
        <a:bodyPr/>
        <a:lstStyle/>
        <a:p>
          <a:r>
            <a:rPr lang="es-CO" sz="2000" b="1" dirty="0" smtClean="0"/>
            <a:t>IMAGEN ELECTRÓNICA</a:t>
          </a:r>
          <a:endParaRPr lang="es-CO" sz="2000" b="1" dirty="0"/>
        </a:p>
      </dgm:t>
    </dgm:pt>
    <dgm:pt modelId="{AEC522DC-AA41-443F-80A7-04A57E3AE05D}" type="parTrans" cxnId="{8ABBCE3A-0AA5-42C3-8472-37DE5823131E}">
      <dgm:prSet/>
      <dgm:spPr/>
      <dgm:t>
        <a:bodyPr/>
        <a:lstStyle/>
        <a:p>
          <a:endParaRPr lang="es-CO"/>
        </a:p>
      </dgm:t>
    </dgm:pt>
    <dgm:pt modelId="{D3D5DB79-40EF-479B-BC53-0D720877FED0}" type="sibTrans" cxnId="{8ABBCE3A-0AA5-42C3-8472-37DE5823131E}">
      <dgm:prSet/>
      <dgm:spPr/>
      <dgm:t>
        <a:bodyPr/>
        <a:lstStyle/>
        <a:p>
          <a:endParaRPr lang="es-CO"/>
        </a:p>
      </dgm:t>
    </dgm:pt>
    <dgm:pt modelId="{2BBEA89F-F246-4DDC-A9E8-8EEB814AFFE0}">
      <dgm:prSet phldrT="[Texto]"/>
      <dgm:spPr/>
      <dgm:t>
        <a:bodyPr/>
        <a:lstStyle/>
        <a:p>
          <a:r>
            <a:rPr lang="es-CO" dirty="0" smtClean="0"/>
            <a:t>ISO 23081-1 Y 2: 2006 Y 2009</a:t>
          </a:r>
          <a:endParaRPr lang="es-CO" dirty="0"/>
        </a:p>
      </dgm:t>
    </dgm:pt>
    <dgm:pt modelId="{66E2E7E9-B24C-4531-AFC7-B2EE41353385}" type="parTrans" cxnId="{95F124C0-3C8A-4F81-83F9-2BA1090AC818}">
      <dgm:prSet/>
      <dgm:spPr/>
      <dgm:t>
        <a:bodyPr/>
        <a:lstStyle/>
        <a:p>
          <a:endParaRPr lang="es-CO"/>
        </a:p>
      </dgm:t>
    </dgm:pt>
    <dgm:pt modelId="{878D8BD3-3A53-4D0B-B0BB-47DD3E35C0C5}" type="sibTrans" cxnId="{95F124C0-3C8A-4F81-83F9-2BA1090AC818}">
      <dgm:prSet/>
      <dgm:spPr/>
      <dgm:t>
        <a:bodyPr/>
        <a:lstStyle/>
        <a:p>
          <a:endParaRPr lang="es-CO"/>
        </a:p>
      </dgm:t>
    </dgm:pt>
    <dgm:pt modelId="{54DFFBF8-4987-4A9F-A18A-80866D4A5D59}">
      <dgm:prSet phldrT="[Texto]" custT="1"/>
      <dgm:spPr/>
      <dgm:t>
        <a:bodyPr/>
        <a:lstStyle/>
        <a:p>
          <a:r>
            <a:rPr lang="es-CO" sz="2000" b="1" dirty="0" smtClean="0"/>
            <a:t>METADATOS PARA LA GESTIÓN DE DOCUMENTOS</a:t>
          </a:r>
          <a:endParaRPr lang="es-CO" sz="2000" b="1" dirty="0"/>
        </a:p>
      </dgm:t>
    </dgm:pt>
    <dgm:pt modelId="{A31FF1F3-07FF-4263-8D48-989247CCE691}" type="parTrans" cxnId="{77587F1D-ED8E-4D41-9951-8EE0CB139A48}">
      <dgm:prSet/>
      <dgm:spPr/>
      <dgm:t>
        <a:bodyPr/>
        <a:lstStyle/>
        <a:p>
          <a:endParaRPr lang="es-CO"/>
        </a:p>
      </dgm:t>
    </dgm:pt>
    <dgm:pt modelId="{27A416EC-414A-4A01-A1F8-B8EC7F5F3A36}" type="sibTrans" cxnId="{77587F1D-ED8E-4D41-9951-8EE0CB139A48}">
      <dgm:prSet/>
      <dgm:spPr/>
      <dgm:t>
        <a:bodyPr/>
        <a:lstStyle/>
        <a:p>
          <a:endParaRPr lang="es-CO"/>
        </a:p>
      </dgm:t>
    </dgm:pt>
    <dgm:pt modelId="{835213D3-9492-4525-9294-17AE5C6E81C5}" type="pres">
      <dgm:prSet presAssocID="{BFABC404-FD0B-43E0-81C8-CEF58BFCCE5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788F4A8-7898-46A0-AC68-F9859C372F58}" type="pres">
      <dgm:prSet presAssocID="{BFABC404-FD0B-43E0-81C8-CEF58BFCCE57}" presName="cycle" presStyleCnt="0"/>
      <dgm:spPr/>
    </dgm:pt>
    <dgm:pt modelId="{4AF880E2-B8D1-4968-AFC0-AF240A565019}" type="pres">
      <dgm:prSet presAssocID="{BFABC404-FD0B-43E0-81C8-CEF58BFCCE57}" presName="centerShape" presStyleCnt="0"/>
      <dgm:spPr/>
    </dgm:pt>
    <dgm:pt modelId="{73760E13-7A16-4C3A-93DB-A9372FA6C2C2}" type="pres">
      <dgm:prSet presAssocID="{BFABC404-FD0B-43E0-81C8-CEF58BFCCE57}" presName="connSite" presStyleLbl="node1" presStyleIdx="0" presStyleCnt="4"/>
      <dgm:spPr/>
    </dgm:pt>
    <dgm:pt modelId="{2039935F-A530-4BF5-9DAD-AA95F00B0594}" type="pres">
      <dgm:prSet presAssocID="{BFABC404-FD0B-43E0-81C8-CEF58BFCCE57}" presName="visible" presStyleLbl="node1" presStyleIdx="0" presStyleCnt="4" custLinFactX="-3779" custLinFactNeighborX="-100000" custLinFactNeighborY="18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1FA3813E-9441-4A92-B4DB-4E859A3E4BF9}" type="pres">
      <dgm:prSet presAssocID="{1480076F-4800-4BDF-B44A-50C0E19B6ECB}" presName="Name25" presStyleLbl="parChTrans1D1" presStyleIdx="0" presStyleCnt="3"/>
      <dgm:spPr/>
      <dgm:t>
        <a:bodyPr/>
        <a:lstStyle/>
        <a:p>
          <a:endParaRPr lang="es-CO"/>
        </a:p>
      </dgm:t>
    </dgm:pt>
    <dgm:pt modelId="{E0244BFC-8231-4829-AAD9-8824CC1C61D9}" type="pres">
      <dgm:prSet presAssocID="{60DAE13B-7136-4E7A-88EA-DA7F1E557993}" presName="node" presStyleCnt="0"/>
      <dgm:spPr/>
    </dgm:pt>
    <dgm:pt modelId="{44F74099-E8DF-4252-B9C5-38AB07DEA7FB}" type="pres">
      <dgm:prSet presAssocID="{60DAE13B-7136-4E7A-88EA-DA7F1E557993}" presName="parentNode" presStyleLbl="node1" presStyleIdx="1" presStyleCnt="4" custScaleX="105008" custScaleY="100239" custLinFactNeighborX="95471" custLinFactNeighborY="16742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9D0AEB8-FD87-40FB-9068-E532D3552D7A}" type="pres">
      <dgm:prSet presAssocID="{60DAE13B-7136-4E7A-88EA-DA7F1E557993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57F99C3-3A58-42B9-8CCD-B45ED8F0C20B}" type="pres">
      <dgm:prSet presAssocID="{E6F7D022-28EF-4D0F-B88E-990656356728}" presName="Name25" presStyleLbl="parChTrans1D1" presStyleIdx="1" presStyleCnt="3"/>
      <dgm:spPr/>
      <dgm:t>
        <a:bodyPr/>
        <a:lstStyle/>
        <a:p>
          <a:endParaRPr lang="es-CO"/>
        </a:p>
      </dgm:t>
    </dgm:pt>
    <dgm:pt modelId="{1A887ED7-EEEB-46CA-8525-D3260E2EE540}" type="pres">
      <dgm:prSet presAssocID="{C70A1A15-AA30-4A19-A05F-0B74224BBAA8}" presName="node" presStyleCnt="0"/>
      <dgm:spPr/>
    </dgm:pt>
    <dgm:pt modelId="{16C4AA05-B390-48B1-B14E-A52A330D2CCE}" type="pres">
      <dgm:prSet presAssocID="{C70A1A15-AA30-4A19-A05F-0B74224BBAA8}" presName="parentNode" presStyleLbl="node1" presStyleIdx="2" presStyleCnt="4" custLinFactNeighborX="61861" custLinFactNeighborY="1434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511788E-CAF6-4DA9-9F87-1EFA3D5D712D}" type="pres">
      <dgm:prSet presAssocID="{C70A1A15-AA30-4A19-A05F-0B74224BBAA8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15435A7-750E-4831-88BE-20F335EDBB0D}" type="pres">
      <dgm:prSet presAssocID="{66E2E7E9-B24C-4531-AFC7-B2EE41353385}" presName="Name25" presStyleLbl="parChTrans1D1" presStyleIdx="2" presStyleCnt="3"/>
      <dgm:spPr/>
      <dgm:t>
        <a:bodyPr/>
        <a:lstStyle/>
        <a:p>
          <a:endParaRPr lang="es-CO"/>
        </a:p>
      </dgm:t>
    </dgm:pt>
    <dgm:pt modelId="{E4A224E4-041C-4389-99D2-790F21A4F198}" type="pres">
      <dgm:prSet presAssocID="{2BBEA89F-F246-4DDC-A9E8-8EEB814AFFE0}" presName="node" presStyleCnt="0"/>
      <dgm:spPr/>
    </dgm:pt>
    <dgm:pt modelId="{7E8E37C2-AD9F-4A99-BDFC-7C021CA5A649}" type="pres">
      <dgm:prSet presAssocID="{2BBEA89F-F246-4DDC-A9E8-8EEB814AFFE0}" presName="parentNode" presStyleLbl="node1" presStyleIdx="3" presStyleCnt="4" custLinFactNeighborX="94864" custLinFactNeighborY="-5516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2279041-5EE4-495F-9B72-D2E096253068}" type="pres">
      <dgm:prSet presAssocID="{2BBEA89F-F246-4DDC-A9E8-8EEB814AFFE0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78093BB-29DF-4910-BC37-4A2B4109AC9A}" type="presOf" srcId="{2BBEA89F-F246-4DDC-A9E8-8EEB814AFFE0}" destId="{7E8E37C2-AD9F-4A99-BDFC-7C021CA5A649}" srcOrd="0" destOrd="0" presId="urn:microsoft.com/office/officeart/2005/8/layout/radial2"/>
    <dgm:cxn modelId="{A18D2F69-D4F8-4886-91A7-5B6A4AC50992}" type="presOf" srcId="{8AC41100-3924-421D-BCE1-705D3EC7FC94}" destId="{6511788E-CAF6-4DA9-9F87-1EFA3D5D712D}" srcOrd="0" destOrd="0" presId="urn:microsoft.com/office/officeart/2005/8/layout/radial2"/>
    <dgm:cxn modelId="{51F22A55-8E6A-4AF8-AD66-D7423D1668A1}" type="presOf" srcId="{66E2E7E9-B24C-4531-AFC7-B2EE41353385}" destId="{C15435A7-750E-4831-88BE-20F335EDBB0D}" srcOrd="0" destOrd="0" presId="urn:microsoft.com/office/officeart/2005/8/layout/radial2"/>
    <dgm:cxn modelId="{1F7BB0AC-CA67-4481-B9CC-3C1AC8826314}" type="presOf" srcId="{1480076F-4800-4BDF-B44A-50C0E19B6ECB}" destId="{1FA3813E-9441-4A92-B4DB-4E859A3E4BF9}" srcOrd="0" destOrd="0" presId="urn:microsoft.com/office/officeart/2005/8/layout/radial2"/>
    <dgm:cxn modelId="{95F124C0-3C8A-4F81-83F9-2BA1090AC818}" srcId="{BFABC404-FD0B-43E0-81C8-CEF58BFCCE57}" destId="{2BBEA89F-F246-4DDC-A9E8-8EEB814AFFE0}" srcOrd="2" destOrd="0" parTransId="{66E2E7E9-B24C-4531-AFC7-B2EE41353385}" sibTransId="{878D8BD3-3A53-4D0B-B0BB-47DD3E35C0C5}"/>
    <dgm:cxn modelId="{8ABBCE3A-0AA5-42C3-8472-37DE5823131E}" srcId="{C70A1A15-AA30-4A19-A05F-0B74224BBAA8}" destId="{8AC41100-3924-421D-BCE1-705D3EC7FC94}" srcOrd="0" destOrd="0" parTransId="{AEC522DC-AA41-443F-80A7-04A57E3AE05D}" sibTransId="{D3D5DB79-40EF-479B-BC53-0D720877FED0}"/>
    <dgm:cxn modelId="{78743368-9125-4660-BDA1-D81FE0166EF0}" srcId="{BFABC404-FD0B-43E0-81C8-CEF58BFCCE57}" destId="{60DAE13B-7136-4E7A-88EA-DA7F1E557993}" srcOrd="0" destOrd="0" parTransId="{1480076F-4800-4BDF-B44A-50C0E19B6ECB}" sibTransId="{5EC31325-0AE7-4681-9D4D-B89CC635EA26}"/>
    <dgm:cxn modelId="{9FB5F51D-E81C-499E-A362-11619E471627}" type="presOf" srcId="{60DAE13B-7136-4E7A-88EA-DA7F1E557993}" destId="{44F74099-E8DF-4252-B9C5-38AB07DEA7FB}" srcOrd="0" destOrd="0" presId="urn:microsoft.com/office/officeart/2005/8/layout/radial2"/>
    <dgm:cxn modelId="{A2A58115-E05F-4710-BB87-3E893F6D654B}" srcId="{60DAE13B-7136-4E7A-88EA-DA7F1E557993}" destId="{10007C3F-B3AB-4810-BFF9-AB9CA18B173E}" srcOrd="0" destOrd="0" parTransId="{12407D80-E73D-4879-8ACE-1D25F6A04CF0}" sibTransId="{83269175-DB90-4915-AF50-27D401E384EF}"/>
    <dgm:cxn modelId="{EA8541A7-A427-4E99-BC7E-AC4B07945208}" type="presOf" srcId="{BFABC404-FD0B-43E0-81C8-CEF58BFCCE57}" destId="{835213D3-9492-4525-9294-17AE5C6E81C5}" srcOrd="0" destOrd="0" presId="urn:microsoft.com/office/officeart/2005/8/layout/radial2"/>
    <dgm:cxn modelId="{77587F1D-ED8E-4D41-9951-8EE0CB139A48}" srcId="{2BBEA89F-F246-4DDC-A9E8-8EEB814AFFE0}" destId="{54DFFBF8-4987-4A9F-A18A-80866D4A5D59}" srcOrd="0" destOrd="0" parTransId="{A31FF1F3-07FF-4263-8D48-989247CCE691}" sibTransId="{27A416EC-414A-4A01-A1F8-B8EC7F5F3A36}"/>
    <dgm:cxn modelId="{6118653C-297C-4E7D-AA32-3A01AC44D9ED}" type="presOf" srcId="{E6F7D022-28EF-4D0F-B88E-990656356728}" destId="{A57F99C3-3A58-42B9-8CCD-B45ED8F0C20B}" srcOrd="0" destOrd="0" presId="urn:microsoft.com/office/officeart/2005/8/layout/radial2"/>
    <dgm:cxn modelId="{B8F761C9-A504-4A19-9E58-A402C1657BDE}" srcId="{BFABC404-FD0B-43E0-81C8-CEF58BFCCE57}" destId="{C70A1A15-AA30-4A19-A05F-0B74224BBAA8}" srcOrd="1" destOrd="0" parTransId="{E6F7D022-28EF-4D0F-B88E-990656356728}" sibTransId="{29C9A9AA-F63A-4475-8902-0FC7965358D8}"/>
    <dgm:cxn modelId="{8EE088CF-799F-4C3D-B0ED-409BC06F1C68}" type="presOf" srcId="{54DFFBF8-4987-4A9F-A18A-80866D4A5D59}" destId="{92279041-5EE4-495F-9B72-D2E096253068}" srcOrd="0" destOrd="0" presId="urn:microsoft.com/office/officeart/2005/8/layout/radial2"/>
    <dgm:cxn modelId="{0F91FBFE-8717-4D7C-8F73-E94A8A1DEEA6}" type="presOf" srcId="{10007C3F-B3AB-4810-BFF9-AB9CA18B173E}" destId="{E9D0AEB8-FD87-40FB-9068-E532D3552D7A}" srcOrd="0" destOrd="0" presId="urn:microsoft.com/office/officeart/2005/8/layout/radial2"/>
    <dgm:cxn modelId="{D71AFC0B-9CC5-40AE-A2AF-B01D5826195F}" type="presOf" srcId="{C70A1A15-AA30-4A19-A05F-0B74224BBAA8}" destId="{16C4AA05-B390-48B1-B14E-A52A330D2CCE}" srcOrd="0" destOrd="0" presId="urn:microsoft.com/office/officeart/2005/8/layout/radial2"/>
    <dgm:cxn modelId="{8D22A978-EA18-4B50-9640-7B3FE2729042}" type="presParOf" srcId="{835213D3-9492-4525-9294-17AE5C6E81C5}" destId="{B788F4A8-7898-46A0-AC68-F9859C372F58}" srcOrd="0" destOrd="0" presId="urn:microsoft.com/office/officeart/2005/8/layout/radial2"/>
    <dgm:cxn modelId="{71A2F905-124B-418D-87DD-93D95BC1E199}" type="presParOf" srcId="{B788F4A8-7898-46A0-AC68-F9859C372F58}" destId="{4AF880E2-B8D1-4968-AFC0-AF240A565019}" srcOrd="0" destOrd="0" presId="urn:microsoft.com/office/officeart/2005/8/layout/radial2"/>
    <dgm:cxn modelId="{6DB7263E-C340-45FF-9BA3-634096EF1AB0}" type="presParOf" srcId="{4AF880E2-B8D1-4968-AFC0-AF240A565019}" destId="{73760E13-7A16-4C3A-93DB-A9372FA6C2C2}" srcOrd="0" destOrd="0" presId="urn:microsoft.com/office/officeart/2005/8/layout/radial2"/>
    <dgm:cxn modelId="{2BEC88CF-8D53-4FC2-A16C-9ADADE7A6590}" type="presParOf" srcId="{4AF880E2-B8D1-4968-AFC0-AF240A565019}" destId="{2039935F-A530-4BF5-9DAD-AA95F00B0594}" srcOrd="1" destOrd="0" presId="urn:microsoft.com/office/officeart/2005/8/layout/radial2"/>
    <dgm:cxn modelId="{683A6BC3-631E-4553-84F8-3D229B215527}" type="presParOf" srcId="{B788F4A8-7898-46A0-AC68-F9859C372F58}" destId="{1FA3813E-9441-4A92-B4DB-4E859A3E4BF9}" srcOrd="1" destOrd="0" presId="urn:microsoft.com/office/officeart/2005/8/layout/radial2"/>
    <dgm:cxn modelId="{C18AAB3E-74A3-465D-AD3D-8AABC81763A1}" type="presParOf" srcId="{B788F4A8-7898-46A0-AC68-F9859C372F58}" destId="{E0244BFC-8231-4829-AAD9-8824CC1C61D9}" srcOrd="2" destOrd="0" presId="urn:microsoft.com/office/officeart/2005/8/layout/radial2"/>
    <dgm:cxn modelId="{7370AB89-2D5C-47E8-BFDB-E995AD6422F5}" type="presParOf" srcId="{E0244BFC-8231-4829-AAD9-8824CC1C61D9}" destId="{44F74099-E8DF-4252-B9C5-38AB07DEA7FB}" srcOrd="0" destOrd="0" presId="urn:microsoft.com/office/officeart/2005/8/layout/radial2"/>
    <dgm:cxn modelId="{8CF83F72-2F1C-4707-8A4A-0D6F0403AD94}" type="presParOf" srcId="{E0244BFC-8231-4829-AAD9-8824CC1C61D9}" destId="{E9D0AEB8-FD87-40FB-9068-E532D3552D7A}" srcOrd="1" destOrd="0" presId="urn:microsoft.com/office/officeart/2005/8/layout/radial2"/>
    <dgm:cxn modelId="{0B8F07B7-03FF-41D3-BEF8-2CA99DB52D71}" type="presParOf" srcId="{B788F4A8-7898-46A0-AC68-F9859C372F58}" destId="{A57F99C3-3A58-42B9-8CCD-B45ED8F0C20B}" srcOrd="3" destOrd="0" presId="urn:microsoft.com/office/officeart/2005/8/layout/radial2"/>
    <dgm:cxn modelId="{F67ED655-ECF9-4893-BE6A-BCC57C81BE66}" type="presParOf" srcId="{B788F4A8-7898-46A0-AC68-F9859C372F58}" destId="{1A887ED7-EEEB-46CA-8525-D3260E2EE540}" srcOrd="4" destOrd="0" presId="urn:microsoft.com/office/officeart/2005/8/layout/radial2"/>
    <dgm:cxn modelId="{A398E6C9-7EFD-4BDE-99C8-8EEA329B5997}" type="presParOf" srcId="{1A887ED7-EEEB-46CA-8525-D3260E2EE540}" destId="{16C4AA05-B390-48B1-B14E-A52A330D2CCE}" srcOrd="0" destOrd="0" presId="urn:microsoft.com/office/officeart/2005/8/layout/radial2"/>
    <dgm:cxn modelId="{12A1E74D-0F34-4209-B95D-BA0D074345CA}" type="presParOf" srcId="{1A887ED7-EEEB-46CA-8525-D3260E2EE540}" destId="{6511788E-CAF6-4DA9-9F87-1EFA3D5D712D}" srcOrd="1" destOrd="0" presId="urn:microsoft.com/office/officeart/2005/8/layout/radial2"/>
    <dgm:cxn modelId="{19870853-5930-45F2-BE25-E4876E7503E4}" type="presParOf" srcId="{B788F4A8-7898-46A0-AC68-F9859C372F58}" destId="{C15435A7-750E-4831-88BE-20F335EDBB0D}" srcOrd="5" destOrd="0" presId="urn:microsoft.com/office/officeart/2005/8/layout/radial2"/>
    <dgm:cxn modelId="{720E0449-0D62-4AC4-9B84-FA8DBCBDD9D1}" type="presParOf" srcId="{B788F4A8-7898-46A0-AC68-F9859C372F58}" destId="{E4A224E4-041C-4389-99D2-790F21A4F198}" srcOrd="6" destOrd="0" presId="urn:microsoft.com/office/officeart/2005/8/layout/radial2"/>
    <dgm:cxn modelId="{2FCE285D-66F4-45B2-9BFE-1347E3380C1C}" type="presParOf" srcId="{E4A224E4-041C-4389-99D2-790F21A4F198}" destId="{7E8E37C2-AD9F-4A99-BDFC-7C021CA5A649}" srcOrd="0" destOrd="0" presId="urn:microsoft.com/office/officeart/2005/8/layout/radial2"/>
    <dgm:cxn modelId="{C3430F85-3824-40B9-8ED9-24EB92783BA8}" type="presParOf" srcId="{E4A224E4-041C-4389-99D2-790F21A4F198}" destId="{92279041-5EE4-495F-9B72-D2E09625306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A73432-B308-4D3A-A394-29AA77138CE0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1DAF9E2-EB12-4F58-B9A8-E0541FB9B0FC}">
      <dgm:prSet phldrT="[Texto]" custT="1"/>
      <dgm:spPr/>
      <dgm:t>
        <a:bodyPr/>
        <a:lstStyle/>
        <a:p>
          <a:r>
            <a:rPr lang="es-CO" sz="1400" b="1" dirty="0" smtClean="0"/>
            <a:t>DIGITALIZACIÓN</a:t>
          </a:r>
          <a:endParaRPr lang="es-CO" sz="14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EA5D28E9-46B9-4DC2-87F5-635CD8F31649}" type="parTrans" cxnId="{B24AE25B-AF59-4276-A1EF-777EC8343762}">
      <dgm:prSet/>
      <dgm:spPr/>
      <dgm:t>
        <a:bodyPr/>
        <a:lstStyle/>
        <a:p>
          <a:endParaRPr lang="es-CO"/>
        </a:p>
      </dgm:t>
    </dgm:pt>
    <dgm:pt modelId="{B715F763-455F-4A8C-8E22-5CEFE99D3259}" type="sibTrans" cxnId="{B24AE25B-AF59-4276-A1EF-777EC8343762}">
      <dgm:prSet/>
      <dgm:spPr/>
      <dgm:t>
        <a:bodyPr/>
        <a:lstStyle/>
        <a:p>
          <a:endParaRPr lang="es-CO"/>
        </a:p>
      </dgm:t>
    </dgm:pt>
    <dgm:pt modelId="{679EE59A-6F01-42EE-BEEC-B77D03E08D8A}">
      <dgm:prSet phldrT="[Texto]" custT="1"/>
      <dgm:spPr/>
      <dgm:t>
        <a:bodyPr/>
        <a:lstStyle/>
        <a:p>
          <a:r>
            <a:rPr lang="es-CO" sz="1100" b="1" dirty="0" smtClean="0"/>
            <a:t>FOTOGRAFÍAS</a:t>
          </a:r>
          <a:endParaRPr lang="es-CO" sz="11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880CBACB-9D8B-4F7D-B74F-F79C4B96917A}" type="parTrans" cxnId="{21357561-B31A-4158-9573-A7EA1A99238F}">
      <dgm:prSet/>
      <dgm:spPr/>
      <dgm:t>
        <a:bodyPr/>
        <a:lstStyle/>
        <a:p>
          <a:endParaRPr lang="es-CO"/>
        </a:p>
      </dgm:t>
    </dgm:pt>
    <dgm:pt modelId="{F8B5C107-46E6-4371-A79F-27BF4EB39F3A}" type="sibTrans" cxnId="{21357561-B31A-4158-9573-A7EA1A99238F}">
      <dgm:prSet/>
      <dgm:spPr/>
      <dgm:t>
        <a:bodyPr/>
        <a:lstStyle/>
        <a:p>
          <a:endParaRPr lang="es-CO"/>
        </a:p>
      </dgm:t>
    </dgm:pt>
    <dgm:pt modelId="{6018F262-0922-4806-A65B-32BA6CDBBACD}">
      <dgm:prSet phldrT="[Texto]" custT="1"/>
      <dgm:spPr/>
      <dgm:t>
        <a:bodyPr/>
        <a:lstStyle/>
        <a:p>
          <a:r>
            <a:rPr lang="es-CO" sz="1600" b="1" dirty="0" smtClean="0"/>
            <a:t>SONIDO</a:t>
          </a:r>
          <a:endParaRPr lang="es-CO" sz="160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A8DEEF18-743F-44D2-82D8-15984EA07E6D}" type="parTrans" cxnId="{2CB22127-7642-4988-BE08-CB6B05002332}">
      <dgm:prSet/>
      <dgm:spPr/>
      <dgm:t>
        <a:bodyPr/>
        <a:lstStyle/>
        <a:p>
          <a:endParaRPr lang="es-CO"/>
        </a:p>
      </dgm:t>
    </dgm:pt>
    <dgm:pt modelId="{F78AF328-BA25-429D-847F-47197433F5B6}" type="sibTrans" cxnId="{2CB22127-7642-4988-BE08-CB6B05002332}">
      <dgm:prSet/>
      <dgm:spPr/>
      <dgm:t>
        <a:bodyPr/>
        <a:lstStyle/>
        <a:p>
          <a:endParaRPr lang="es-CO"/>
        </a:p>
      </dgm:t>
    </dgm:pt>
    <dgm:pt modelId="{D4586523-D092-41A8-87BB-E62571A34EBF}">
      <dgm:prSet phldrT="[Texto]"/>
      <dgm:spPr/>
      <dgm:t>
        <a:bodyPr/>
        <a:lstStyle/>
        <a:p>
          <a:r>
            <a:rPr lang="es-CO" b="1" dirty="0" smtClean="0"/>
            <a:t>VIDEO</a:t>
          </a:r>
          <a:endParaRPr lang="es-CO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ED5261B4-0D39-4514-8B9B-93C481189BA5}" type="parTrans" cxnId="{C37685CB-39A7-45F2-80D3-F32A74B1BE68}">
      <dgm:prSet/>
      <dgm:spPr/>
      <dgm:t>
        <a:bodyPr/>
        <a:lstStyle/>
        <a:p>
          <a:endParaRPr lang="es-CO"/>
        </a:p>
      </dgm:t>
    </dgm:pt>
    <dgm:pt modelId="{FA5AEE66-E954-4397-908E-CA723DDFC607}" type="sibTrans" cxnId="{C37685CB-39A7-45F2-80D3-F32A74B1BE68}">
      <dgm:prSet/>
      <dgm:spPr/>
      <dgm:t>
        <a:bodyPr/>
        <a:lstStyle/>
        <a:p>
          <a:endParaRPr lang="es-CO"/>
        </a:p>
      </dgm:t>
    </dgm:pt>
    <dgm:pt modelId="{3A46CF04-005B-4A29-B8B3-1BB5439A77D9}">
      <dgm:prSet phldrT="[Texto]" custT="1"/>
      <dgm:spPr/>
      <dgm:t>
        <a:bodyPr/>
        <a:lstStyle/>
        <a:p>
          <a:r>
            <a:rPr lang="es-CO" sz="1050" b="1" dirty="0" smtClean="0"/>
            <a:t>GRABACIONES DE VOZ</a:t>
          </a:r>
          <a:endParaRPr lang="es-CO" sz="1050" b="1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34D3B98B-BBFB-472F-800C-DD3B52F57231}" type="parTrans" cxnId="{8B50E72B-30BF-4496-B0C8-566EFF67C450}">
      <dgm:prSet/>
      <dgm:spPr/>
      <dgm:t>
        <a:bodyPr/>
        <a:lstStyle/>
        <a:p>
          <a:endParaRPr lang="es-CO"/>
        </a:p>
      </dgm:t>
    </dgm:pt>
    <dgm:pt modelId="{8989E6C9-58CA-4145-A96A-512518127417}" type="sibTrans" cxnId="{8B50E72B-30BF-4496-B0C8-566EFF67C450}">
      <dgm:prSet/>
      <dgm:spPr/>
      <dgm:t>
        <a:bodyPr/>
        <a:lstStyle/>
        <a:p>
          <a:endParaRPr lang="es-CO"/>
        </a:p>
      </dgm:t>
    </dgm:pt>
    <dgm:pt modelId="{B9539DFD-E341-4E41-89AB-237F20638481}" type="pres">
      <dgm:prSet presAssocID="{DAA73432-B308-4D3A-A394-29AA77138CE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B24576E3-37B2-4C4C-9713-C5B89898B6A1}" type="pres">
      <dgm:prSet presAssocID="{61DAF9E2-EB12-4F58-B9A8-E0541FB9B0FC}" presName="centerShape" presStyleLbl="node0" presStyleIdx="0" presStyleCnt="1" custScaleX="120682" custScaleY="111839"/>
      <dgm:spPr/>
      <dgm:t>
        <a:bodyPr/>
        <a:lstStyle/>
        <a:p>
          <a:endParaRPr lang="es-CO"/>
        </a:p>
      </dgm:t>
    </dgm:pt>
    <dgm:pt modelId="{FC594C5B-0716-4C89-A9A4-B250A3B918AD}" type="pres">
      <dgm:prSet presAssocID="{679EE59A-6F01-42EE-BEEC-B77D03E08D8A}" presName="node" presStyleLbl="node1" presStyleIdx="0" presStyleCnt="4" custScaleX="12436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45129B-F19B-4079-9426-FB5F46A06051}" type="pres">
      <dgm:prSet presAssocID="{679EE59A-6F01-42EE-BEEC-B77D03E08D8A}" presName="dummy" presStyleCnt="0"/>
      <dgm:spPr/>
    </dgm:pt>
    <dgm:pt modelId="{A2AF684F-57A7-4AB7-BA40-B225D2299A24}" type="pres">
      <dgm:prSet presAssocID="{F8B5C107-46E6-4371-A79F-27BF4EB39F3A}" presName="sibTrans" presStyleLbl="sibTrans2D1" presStyleIdx="0" presStyleCnt="4"/>
      <dgm:spPr/>
      <dgm:t>
        <a:bodyPr/>
        <a:lstStyle/>
        <a:p>
          <a:endParaRPr lang="es-CO"/>
        </a:p>
      </dgm:t>
    </dgm:pt>
    <dgm:pt modelId="{06FBD843-B488-4E4C-AA32-BD7275AC7295}" type="pres">
      <dgm:prSet presAssocID="{6018F262-0922-4806-A65B-32BA6CDBBAC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D77E2FE-978F-4503-9241-63AED2A6601A}" type="pres">
      <dgm:prSet presAssocID="{6018F262-0922-4806-A65B-32BA6CDBBACD}" presName="dummy" presStyleCnt="0"/>
      <dgm:spPr/>
    </dgm:pt>
    <dgm:pt modelId="{E68760BB-5821-4969-A96C-F35964DF8B85}" type="pres">
      <dgm:prSet presAssocID="{F78AF328-BA25-429D-847F-47197433F5B6}" presName="sibTrans" presStyleLbl="sibTrans2D1" presStyleIdx="1" presStyleCnt="4"/>
      <dgm:spPr/>
      <dgm:t>
        <a:bodyPr/>
        <a:lstStyle/>
        <a:p>
          <a:endParaRPr lang="es-CO"/>
        </a:p>
      </dgm:t>
    </dgm:pt>
    <dgm:pt modelId="{BF835FE4-9F6A-4BA0-9663-B99BF1F61432}" type="pres">
      <dgm:prSet presAssocID="{D4586523-D092-41A8-87BB-E62571A34EBF}" presName="node" presStyleLbl="node1" presStyleIdx="2" presStyleCnt="4" custRadScaleRad="103844" custRadScaleInc="-277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2105AA-6D0C-4D3D-A877-2CCA32930778}" type="pres">
      <dgm:prSet presAssocID="{D4586523-D092-41A8-87BB-E62571A34EBF}" presName="dummy" presStyleCnt="0"/>
      <dgm:spPr/>
    </dgm:pt>
    <dgm:pt modelId="{9B2FC044-92E1-43E2-8BF9-86A36E70831F}" type="pres">
      <dgm:prSet presAssocID="{FA5AEE66-E954-4397-908E-CA723DDFC607}" presName="sibTrans" presStyleLbl="sibTrans2D1" presStyleIdx="2" presStyleCnt="4"/>
      <dgm:spPr/>
      <dgm:t>
        <a:bodyPr/>
        <a:lstStyle/>
        <a:p>
          <a:endParaRPr lang="es-CO"/>
        </a:p>
      </dgm:t>
    </dgm:pt>
    <dgm:pt modelId="{5D641B9C-D976-4072-9ADB-846BE7461092}" type="pres">
      <dgm:prSet presAssocID="{3A46CF04-005B-4A29-B8B3-1BB5439A77D9}" presName="node" presStyleLbl="node1" presStyleIdx="3" presStyleCnt="4" custScaleX="11924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DE16695-A077-46FA-A1B5-4422C3813215}" type="pres">
      <dgm:prSet presAssocID="{3A46CF04-005B-4A29-B8B3-1BB5439A77D9}" presName="dummy" presStyleCnt="0"/>
      <dgm:spPr/>
    </dgm:pt>
    <dgm:pt modelId="{225DC4BE-5CF1-4290-8A3C-EF28BA5E0C0A}" type="pres">
      <dgm:prSet presAssocID="{8989E6C9-58CA-4145-A96A-512518127417}" presName="sibTrans" presStyleLbl="sibTrans2D1" presStyleIdx="3" presStyleCnt="4"/>
      <dgm:spPr/>
      <dgm:t>
        <a:bodyPr/>
        <a:lstStyle/>
        <a:p>
          <a:endParaRPr lang="es-CO"/>
        </a:p>
      </dgm:t>
    </dgm:pt>
  </dgm:ptLst>
  <dgm:cxnLst>
    <dgm:cxn modelId="{8C61998B-8252-4287-B1D7-28E4DAAA91DB}" type="presOf" srcId="{3A46CF04-005B-4A29-B8B3-1BB5439A77D9}" destId="{5D641B9C-D976-4072-9ADB-846BE7461092}" srcOrd="0" destOrd="0" presId="urn:microsoft.com/office/officeart/2005/8/layout/radial6"/>
    <dgm:cxn modelId="{15A259B0-E908-4035-AF90-45F768FE9761}" type="presOf" srcId="{FA5AEE66-E954-4397-908E-CA723DDFC607}" destId="{9B2FC044-92E1-43E2-8BF9-86A36E70831F}" srcOrd="0" destOrd="0" presId="urn:microsoft.com/office/officeart/2005/8/layout/radial6"/>
    <dgm:cxn modelId="{31A32C08-886F-4003-BF82-92C058A0CDE8}" type="presOf" srcId="{D4586523-D092-41A8-87BB-E62571A34EBF}" destId="{BF835FE4-9F6A-4BA0-9663-B99BF1F61432}" srcOrd="0" destOrd="0" presId="urn:microsoft.com/office/officeart/2005/8/layout/radial6"/>
    <dgm:cxn modelId="{C37685CB-39A7-45F2-80D3-F32A74B1BE68}" srcId="{61DAF9E2-EB12-4F58-B9A8-E0541FB9B0FC}" destId="{D4586523-D092-41A8-87BB-E62571A34EBF}" srcOrd="2" destOrd="0" parTransId="{ED5261B4-0D39-4514-8B9B-93C481189BA5}" sibTransId="{FA5AEE66-E954-4397-908E-CA723DDFC607}"/>
    <dgm:cxn modelId="{E079D6CB-CB44-4AB8-ADBC-5E58CC36F638}" type="presOf" srcId="{679EE59A-6F01-42EE-BEEC-B77D03E08D8A}" destId="{FC594C5B-0716-4C89-A9A4-B250A3B918AD}" srcOrd="0" destOrd="0" presId="urn:microsoft.com/office/officeart/2005/8/layout/radial6"/>
    <dgm:cxn modelId="{B24AE25B-AF59-4276-A1EF-777EC8343762}" srcId="{DAA73432-B308-4D3A-A394-29AA77138CE0}" destId="{61DAF9E2-EB12-4F58-B9A8-E0541FB9B0FC}" srcOrd="0" destOrd="0" parTransId="{EA5D28E9-46B9-4DC2-87F5-635CD8F31649}" sibTransId="{B715F763-455F-4A8C-8E22-5CEFE99D3259}"/>
    <dgm:cxn modelId="{F70EE4CA-685C-405C-991D-23002CF1FE93}" type="presOf" srcId="{F8B5C107-46E6-4371-A79F-27BF4EB39F3A}" destId="{A2AF684F-57A7-4AB7-BA40-B225D2299A24}" srcOrd="0" destOrd="0" presId="urn:microsoft.com/office/officeart/2005/8/layout/radial6"/>
    <dgm:cxn modelId="{B4FF13DB-1C75-4046-ADD9-2CD0E9E586F3}" type="presOf" srcId="{DAA73432-B308-4D3A-A394-29AA77138CE0}" destId="{B9539DFD-E341-4E41-89AB-237F20638481}" srcOrd="0" destOrd="0" presId="urn:microsoft.com/office/officeart/2005/8/layout/radial6"/>
    <dgm:cxn modelId="{63A60752-B00A-4F8C-9FAE-C4691B7DD8FD}" type="presOf" srcId="{F78AF328-BA25-429D-847F-47197433F5B6}" destId="{E68760BB-5821-4969-A96C-F35964DF8B85}" srcOrd="0" destOrd="0" presId="urn:microsoft.com/office/officeart/2005/8/layout/radial6"/>
    <dgm:cxn modelId="{3CCE7F6C-9816-4045-9E13-BE8D5E77873A}" type="presOf" srcId="{8989E6C9-58CA-4145-A96A-512518127417}" destId="{225DC4BE-5CF1-4290-8A3C-EF28BA5E0C0A}" srcOrd="0" destOrd="0" presId="urn:microsoft.com/office/officeart/2005/8/layout/radial6"/>
    <dgm:cxn modelId="{21357561-B31A-4158-9573-A7EA1A99238F}" srcId="{61DAF9E2-EB12-4F58-B9A8-E0541FB9B0FC}" destId="{679EE59A-6F01-42EE-BEEC-B77D03E08D8A}" srcOrd="0" destOrd="0" parTransId="{880CBACB-9D8B-4F7D-B74F-F79C4B96917A}" sibTransId="{F8B5C107-46E6-4371-A79F-27BF4EB39F3A}"/>
    <dgm:cxn modelId="{E8F6ECFF-AFA4-4648-84DC-03884028ABF5}" type="presOf" srcId="{6018F262-0922-4806-A65B-32BA6CDBBACD}" destId="{06FBD843-B488-4E4C-AA32-BD7275AC7295}" srcOrd="0" destOrd="0" presId="urn:microsoft.com/office/officeart/2005/8/layout/radial6"/>
    <dgm:cxn modelId="{2CB22127-7642-4988-BE08-CB6B05002332}" srcId="{61DAF9E2-EB12-4F58-B9A8-E0541FB9B0FC}" destId="{6018F262-0922-4806-A65B-32BA6CDBBACD}" srcOrd="1" destOrd="0" parTransId="{A8DEEF18-743F-44D2-82D8-15984EA07E6D}" sibTransId="{F78AF328-BA25-429D-847F-47197433F5B6}"/>
    <dgm:cxn modelId="{FBB10206-7BEB-4237-9064-3C2714D5318A}" type="presOf" srcId="{61DAF9E2-EB12-4F58-B9A8-E0541FB9B0FC}" destId="{B24576E3-37B2-4C4C-9713-C5B89898B6A1}" srcOrd="0" destOrd="0" presId="urn:microsoft.com/office/officeart/2005/8/layout/radial6"/>
    <dgm:cxn modelId="{8B50E72B-30BF-4496-B0C8-566EFF67C450}" srcId="{61DAF9E2-EB12-4F58-B9A8-E0541FB9B0FC}" destId="{3A46CF04-005B-4A29-B8B3-1BB5439A77D9}" srcOrd="3" destOrd="0" parTransId="{34D3B98B-BBFB-472F-800C-DD3B52F57231}" sibTransId="{8989E6C9-58CA-4145-A96A-512518127417}"/>
    <dgm:cxn modelId="{4B4AAA90-2AE6-43F3-9420-921075BAFC6E}" type="presParOf" srcId="{B9539DFD-E341-4E41-89AB-237F20638481}" destId="{B24576E3-37B2-4C4C-9713-C5B89898B6A1}" srcOrd="0" destOrd="0" presId="urn:microsoft.com/office/officeart/2005/8/layout/radial6"/>
    <dgm:cxn modelId="{5405352B-43F4-4142-AF51-CA86A80BB960}" type="presParOf" srcId="{B9539DFD-E341-4E41-89AB-237F20638481}" destId="{FC594C5B-0716-4C89-A9A4-B250A3B918AD}" srcOrd="1" destOrd="0" presId="urn:microsoft.com/office/officeart/2005/8/layout/radial6"/>
    <dgm:cxn modelId="{F111F29E-1851-4147-8319-418F514E4DB4}" type="presParOf" srcId="{B9539DFD-E341-4E41-89AB-237F20638481}" destId="{D245129B-F19B-4079-9426-FB5F46A06051}" srcOrd="2" destOrd="0" presId="urn:microsoft.com/office/officeart/2005/8/layout/radial6"/>
    <dgm:cxn modelId="{52E6CDD7-FD0E-400F-A455-27071AB78894}" type="presParOf" srcId="{B9539DFD-E341-4E41-89AB-237F20638481}" destId="{A2AF684F-57A7-4AB7-BA40-B225D2299A24}" srcOrd="3" destOrd="0" presId="urn:microsoft.com/office/officeart/2005/8/layout/radial6"/>
    <dgm:cxn modelId="{02AD7CD8-9284-48B5-880C-B752B175EBA0}" type="presParOf" srcId="{B9539DFD-E341-4E41-89AB-237F20638481}" destId="{06FBD843-B488-4E4C-AA32-BD7275AC7295}" srcOrd="4" destOrd="0" presId="urn:microsoft.com/office/officeart/2005/8/layout/radial6"/>
    <dgm:cxn modelId="{82145DD4-573B-4DCC-8C61-7B1AB038DB09}" type="presParOf" srcId="{B9539DFD-E341-4E41-89AB-237F20638481}" destId="{AD77E2FE-978F-4503-9241-63AED2A6601A}" srcOrd="5" destOrd="0" presId="urn:microsoft.com/office/officeart/2005/8/layout/radial6"/>
    <dgm:cxn modelId="{2C76FE8C-F4FA-41B6-BF3A-1DCC82699D48}" type="presParOf" srcId="{B9539DFD-E341-4E41-89AB-237F20638481}" destId="{E68760BB-5821-4969-A96C-F35964DF8B85}" srcOrd="6" destOrd="0" presId="urn:microsoft.com/office/officeart/2005/8/layout/radial6"/>
    <dgm:cxn modelId="{6BCEE2C5-6EA7-49C3-A11E-E98D8DB89CA9}" type="presParOf" srcId="{B9539DFD-E341-4E41-89AB-237F20638481}" destId="{BF835FE4-9F6A-4BA0-9663-B99BF1F61432}" srcOrd="7" destOrd="0" presId="urn:microsoft.com/office/officeart/2005/8/layout/radial6"/>
    <dgm:cxn modelId="{DD71FD06-74A4-4076-A4C9-E1A6846B44D7}" type="presParOf" srcId="{B9539DFD-E341-4E41-89AB-237F20638481}" destId="{EC2105AA-6D0C-4D3D-A877-2CCA32930778}" srcOrd="8" destOrd="0" presId="urn:microsoft.com/office/officeart/2005/8/layout/radial6"/>
    <dgm:cxn modelId="{2ADE55A5-E70C-4D9C-B8A7-B427C30FAC01}" type="presParOf" srcId="{B9539DFD-E341-4E41-89AB-237F20638481}" destId="{9B2FC044-92E1-43E2-8BF9-86A36E70831F}" srcOrd="9" destOrd="0" presId="urn:microsoft.com/office/officeart/2005/8/layout/radial6"/>
    <dgm:cxn modelId="{033B2CE4-9A17-4F53-8482-B492EC76AFAC}" type="presParOf" srcId="{B9539DFD-E341-4E41-89AB-237F20638481}" destId="{5D641B9C-D976-4072-9ADB-846BE7461092}" srcOrd="10" destOrd="0" presId="urn:microsoft.com/office/officeart/2005/8/layout/radial6"/>
    <dgm:cxn modelId="{BD01881E-2D52-4200-9DFF-309DE8399987}" type="presParOf" srcId="{B9539DFD-E341-4E41-89AB-237F20638481}" destId="{6DE16695-A077-46FA-A1B5-4422C3813215}" srcOrd="11" destOrd="0" presId="urn:microsoft.com/office/officeart/2005/8/layout/radial6"/>
    <dgm:cxn modelId="{436B54D5-8C23-4A34-818D-3AA3F74E14D5}" type="presParOf" srcId="{B9539DFD-E341-4E41-89AB-237F20638481}" destId="{225DC4BE-5CF1-4290-8A3C-EF28BA5E0C0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861C9-77CA-4654-82ED-266991D7FFC8}">
      <dsp:nvSpPr>
        <dsp:cNvPr id="0" name=""/>
        <dsp:cNvSpPr/>
      </dsp:nvSpPr>
      <dsp:spPr>
        <a:xfrm rot="5400000">
          <a:off x="-163462" y="164866"/>
          <a:ext cx="1089747" cy="762823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Establece</a:t>
          </a:r>
          <a:endParaRPr lang="es-CO" sz="1400" b="1" kern="1200" dirty="0"/>
        </a:p>
      </dsp:txBody>
      <dsp:txXfrm rot="-5400000">
        <a:off x="1" y="382816"/>
        <a:ext cx="762823" cy="326924"/>
      </dsp:txXfrm>
    </dsp:sp>
    <dsp:sp modelId="{03DF61FE-0799-4C7A-B3D8-0ED13AD4B8DD}">
      <dsp:nvSpPr>
        <dsp:cNvPr id="0" name=""/>
        <dsp:cNvSpPr/>
      </dsp:nvSpPr>
      <dsp:spPr>
        <a:xfrm rot="5400000">
          <a:off x="2168236" y="-1402887"/>
          <a:ext cx="708335" cy="3519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Creación y mantenimiento de documentos digitalizados </a:t>
          </a:r>
          <a:endParaRPr lang="es-CO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Buenas prácticas en proceso de digitalización</a:t>
          </a:r>
          <a:endParaRPr lang="es-CO" sz="1200" kern="1200" dirty="0"/>
        </a:p>
      </dsp:txBody>
      <dsp:txXfrm rot="-5400000">
        <a:off x="762823" y="37104"/>
        <a:ext cx="3484584" cy="639179"/>
      </dsp:txXfrm>
    </dsp:sp>
    <dsp:sp modelId="{D46C721B-14AD-40DB-A7FE-62BEA3EBE5E3}">
      <dsp:nvSpPr>
        <dsp:cNvPr id="0" name=""/>
        <dsp:cNvSpPr/>
      </dsp:nvSpPr>
      <dsp:spPr>
        <a:xfrm rot="5400000">
          <a:off x="-163462" y="1061730"/>
          <a:ext cx="1089747" cy="762823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/>
            <a:t>Directrices</a:t>
          </a:r>
          <a:endParaRPr lang="es-CO" sz="1200" b="1" kern="1200" dirty="0"/>
        </a:p>
      </dsp:txBody>
      <dsp:txXfrm rot="-5400000">
        <a:off x="1" y="1279680"/>
        <a:ext cx="762823" cy="326924"/>
      </dsp:txXfrm>
    </dsp:sp>
    <dsp:sp modelId="{401CAB09-8BBB-4766-8166-07FAEF0368B0}">
      <dsp:nvSpPr>
        <dsp:cNvPr id="0" name=""/>
        <dsp:cNvSpPr/>
      </dsp:nvSpPr>
      <dsp:spPr>
        <a:xfrm rot="5400000">
          <a:off x="2168236" y="-507145"/>
          <a:ext cx="708335" cy="3519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Buenas prácticas para veracidad de documentos digitalizados</a:t>
          </a:r>
          <a:endParaRPr lang="es-CO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200" kern="1200" dirty="0" smtClean="0"/>
            <a:t>Buenas prácticas para acceso a documentos digitalizados</a:t>
          </a:r>
          <a:endParaRPr lang="es-CO" sz="1200" kern="1200" dirty="0"/>
        </a:p>
      </dsp:txBody>
      <dsp:txXfrm rot="-5400000">
        <a:off x="762823" y="932846"/>
        <a:ext cx="3484584" cy="639179"/>
      </dsp:txXfrm>
    </dsp:sp>
    <dsp:sp modelId="{897634CF-6128-4A98-BEDF-7F43B7661606}">
      <dsp:nvSpPr>
        <dsp:cNvPr id="0" name=""/>
        <dsp:cNvSpPr/>
      </dsp:nvSpPr>
      <dsp:spPr>
        <a:xfrm rot="5400000">
          <a:off x="-163462" y="1957472"/>
          <a:ext cx="1089747" cy="762823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300" b="1" kern="1200" dirty="0" smtClean="0"/>
            <a:t>Estrategias</a:t>
          </a:r>
          <a:endParaRPr lang="es-CO" sz="1300" b="1" kern="1200" dirty="0"/>
        </a:p>
      </dsp:txBody>
      <dsp:txXfrm rot="-5400000">
        <a:off x="1" y="2175422"/>
        <a:ext cx="762823" cy="326924"/>
      </dsp:txXfrm>
    </dsp:sp>
    <dsp:sp modelId="{500ACF91-656B-4370-AABD-7CCA72AF3366}">
      <dsp:nvSpPr>
        <dsp:cNvPr id="0" name=""/>
        <dsp:cNvSpPr/>
      </dsp:nvSpPr>
      <dsp:spPr>
        <a:xfrm rot="5400000">
          <a:off x="2168236" y="349574"/>
          <a:ext cx="708335" cy="35191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Buenas prácticas para gestión de documentos </a:t>
          </a:r>
          <a:endParaRPr lang="es-CO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/>
            <a:t>Para creación de documentos digitalizados</a:t>
          </a:r>
          <a:endParaRPr lang="es-CO" sz="1400" kern="1200" dirty="0"/>
        </a:p>
      </dsp:txBody>
      <dsp:txXfrm rot="-5400000">
        <a:off x="762823" y="1789565"/>
        <a:ext cx="3484584" cy="6391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EE12B-08DA-48F0-9659-1EB8046E04E8}">
      <dsp:nvSpPr>
        <dsp:cNvPr id="0" name=""/>
        <dsp:cNvSpPr/>
      </dsp:nvSpPr>
      <dsp:spPr>
        <a:xfrm>
          <a:off x="0" y="-72014"/>
          <a:ext cx="2419468" cy="301874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6F9399-CFD6-4E80-A949-49B3F8A7D115}">
      <dsp:nvSpPr>
        <dsp:cNvPr id="0" name=""/>
        <dsp:cNvSpPr/>
      </dsp:nvSpPr>
      <dsp:spPr>
        <a:xfrm>
          <a:off x="1209734" y="0"/>
          <a:ext cx="2822713" cy="28747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Captura y gestión de documentos  creados en formato digital</a:t>
          </a:r>
          <a:endParaRPr lang="es-CO" sz="1200" kern="1200" dirty="0"/>
        </a:p>
      </dsp:txBody>
      <dsp:txXfrm>
        <a:off x="1209734" y="0"/>
        <a:ext cx="2822713" cy="459954"/>
      </dsp:txXfrm>
    </dsp:sp>
    <dsp:sp modelId="{36E4A7C1-26FC-48AE-93F2-AFE51765F5FE}">
      <dsp:nvSpPr>
        <dsp:cNvPr id="0" name=""/>
        <dsp:cNvSpPr/>
      </dsp:nvSpPr>
      <dsp:spPr>
        <a:xfrm>
          <a:off x="254044" y="338153"/>
          <a:ext cx="1911380" cy="24645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148F10-5DF1-41EA-8162-7207B7F77D35}">
      <dsp:nvSpPr>
        <dsp:cNvPr id="0" name=""/>
        <dsp:cNvSpPr/>
      </dsp:nvSpPr>
      <dsp:spPr>
        <a:xfrm>
          <a:off x="1172079" y="584061"/>
          <a:ext cx="2822713" cy="21493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184678"/>
              <a:satOff val="12312"/>
              <a:lumOff val="160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Especificaciones técnicas para captura digital</a:t>
          </a:r>
          <a:endParaRPr lang="es-CO" sz="1200" kern="1200" dirty="0"/>
        </a:p>
      </dsp:txBody>
      <dsp:txXfrm>
        <a:off x="1172079" y="584061"/>
        <a:ext cx="2822713" cy="435303"/>
      </dsp:txXfrm>
    </dsp:sp>
    <dsp:sp modelId="{1E2B9257-118D-4A38-B791-F032D67C4FB8}">
      <dsp:nvSpPr>
        <dsp:cNvPr id="0" name=""/>
        <dsp:cNvSpPr/>
      </dsp:nvSpPr>
      <dsp:spPr>
        <a:xfrm>
          <a:off x="508088" y="676297"/>
          <a:ext cx="1403291" cy="205440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50000"/>
                <a:hueOff val="-369355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5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5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EA46EF-28AC-42C6-9FBF-570B54758FF3}">
      <dsp:nvSpPr>
        <dsp:cNvPr id="0" name=""/>
        <dsp:cNvSpPr/>
      </dsp:nvSpPr>
      <dsp:spPr>
        <a:xfrm>
          <a:off x="1209734" y="1027999"/>
          <a:ext cx="2822713" cy="18467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69355"/>
              <a:satOff val="24624"/>
              <a:lumOff val="321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Especificaciones técnicas para conservación</a:t>
          </a:r>
          <a:endParaRPr lang="es-CO" sz="1200" kern="1200" dirty="0"/>
        </a:p>
      </dsp:txBody>
      <dsp:txXfrm>
        <a:off x="1209734" y="1027999"/>
        <a:ext cx="2822713" cy="509439"/>
      </dsp:txXfrm>
    </dsp:sp>
    <dsp:sp modelId="{AE93C80D-84FE-4CA8-906D-F1EBC16B8A4B}">
      <dsp:nvSpPr>
        <dsp:cNvPr id="0" name=""/>
        <dsp:cNvSpPr/>
      </dsp:nvSpPr>
      <dsp:spPr>
        <a:xfrm>
          <a:off x="762132" y="1014447"/>
          <a:ext cx="895203" cy="164424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50000"/>
                <a:hueOff val="-369355"/>
                <a:satOff val="24624"/>
                <a:lumOff val="32148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369355"/>
                <a:satOff val="24624"/>
                <a:lumOff val="32148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369355"/>
                <a:satOff val="24624"/>
                <a:lumOff val="321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1F3A5A-A149-4C43-AB76-71DB8508EA26}">
      <dsp:nvSpPr>
        <dsp:cNvPr id="0" name=""/>
        <dsp:cNvSpPr/>
      </dsp:nvSpPr>
      <dsp:spPr>
        <a:xfrm>
          <a:off x="1209734" y="1611933"/>
          <a:ext cx="2822713" cy="8228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369355"/>
              <a:satOff val="24624"/>
              <a:lumOff val="3214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Procedimientos para evaluar documentos</a:t>
          </a:r>
          <a:endParaRPr lang="es-CO" sz="1200" kern="1200" dirty="0"/>
        </a:p>
      </dsp:txBody>
      <dsp:txXfrm>
        <a:off x="1209734" y="1611933"/>
        <a:ext cx="2822713" cy="355839"/>
      </dsp:txXfrm>
    </dsp:sp>
    <dsp:sp modelId="{7A3B4CA6-87E6-4C85-A518-1806E3C2CCC4}">
      <dsp:nvSpPr>
        <dsp:cNvPr id="0" name=""/>
        <dsp:cNvSpPr/>
      </dsp:nvSpPr>
      <dsp:spPr>
        <a:xfrm>
          <a:off x="1016176" y="1352596"/>
          <a:ext cx="387115" cy="123409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shade val="51000"/>
                <a:satMod val="130000"/>
              </a:schemeClr>
            </a:gs>
            <a:gs pos="80000">
              <a:schemeClr val="accent6">
                <a:shade val="50000"/>
                <a:hueOff val="-184678"/>
                <a:satOff val="12312"/>
                <a:lumOff val="16074"/>
                <a:alphaOff val="0"/>
                <a:shade val="93000"/>
                <a:satMod val="13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347A22-911F-4777-B2E2-E2C6BADF90B7}">
      <dsp:nvSpPr>
        <dsp:cNvPr id="0" name=""/>
        <dsp:cNvSpPr/>
      </dsp:nvSpPr>
      <dsp:spPr>
        <a:xfrm>
          <a:off x="1209734" y="2092584"/>
          <a:ext cx="2822713" cy="4941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-184678"/>
              <a:satOff val="12312"/>
              <a:lumOff val="1607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Digitalización documentos históricos para preservar</a:t>
          </a:r>
          <a:endParaRPr lang="es-CO" sz="1200" kern="1200" dirty="0"/>
        </a:p>
      </dsp:txBody>
      <dsp:txXfrm>
        <a:off x="1209734" y="2092584"/>
        <a:ext cx="2822713" cy="4941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5435A7-750E-4831-88BE-20F335EDBB0D}">
      <dsp:nvSpPr>
        <dsp:cNvPr id="0" name=""/>
        <dsp:cNvSpPr/>
      </dsp:nvSpPr>
      <dsp:spPr>
        <a:xfrm rot="1636461">
          <a:off x="3443776" y="3147358"/>
          <a:ext cx="1923501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923501" y="21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F99C3-3A58-42B9-8CCD-B45ED8F0C20B}">
      <dsp:nvSpPr>
        <dsp:cNvPr id="0" name=""/>
        <dsp:cNvSpPr/>
      </dsp:nvSpPr>
      <dsp:spPr>
        <a:xfrm rot="21603">
          <a:off x="3550685" y="2306811"/>
          <a:ext cx="1633921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633921" y="21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3813E-9441-4A92-B4DB-4E859A3E4BF9}">
      <dsp:nvSpPr>
        <dsp:cNvPr id="0" name=""/>
        <dsp:cNvSpPr/>
      </dsp:nvSpPr>
      <dsp:spPr>
        <a:xfrm rot="20080043">
          <a:off x="3460088" y="1517075"/>
          <a:ext cx="1884621" cy="43022"/>
        </a:xfrm>
        <a:custGeom>
          <a:avLst/>
          <a:gdLst/>
          <a:ahLst/>
          <a:cxnLst/>
          <a:rect l="0" t="0" r="0" b="0"/>
          <a:pathLst>
            <a:path>
              <a:moveTo>
                <a:pt x="0" y="21511"/>
              </a:moveTo>
              <a:lnTo>
                <a:pt x="1884621" y="215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39935F-A530-4BF5-9DAD-AA95F00B0594}">
      <dsp:nvSpPr>
        <dsp:cNvPr id="0" name=""/>
        <dsp:cNvSpPr/>
      </dsp:nvSpPr>
      <dsp:spPr>
        <a:xfrm>
          <a:off x="0" y="1224415"/>
          <a:ext cx="2271838" cy="227183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74099-E8DF-4252-B9C5-38AB07DEA7FB}">
      <dsp:nvSpPr>
        <dsp:cNvPr id="0" name=""/>
        <dsp:cNvSpPr/>
      </dsp:nvSpPr>
      <dsp:spPr>
        <a:xfrm>
          <a:off x="5184575" y="214787"/>
          <a:ext cx="1335483" cy="12748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ISO 15489-1:2001</a:t>
          </a:r>
          <a:endParaRPr lang="es-CO" sz="1500" kern="1200" dirty="0"/>
        </a:p>
      </dsp:txBody>
      <dsp:txXfrm>
        <a:off x="5380152" y="401482"/>
        <a:ext cx="944329" cy="901441"/>
      </dsp:txXfrm>
    </dsp:sp>
    <dsp:sp modelId="{E9D0AEB8-FD87-40FB-9068-E532D3552D7A}">
      <dsp:nvSpPr>
        <dsp:cNvPr id="0" name=""/>
        <dsp:cNvSpPr/>
      </dsp:nvSpPr>
      <dsp:spPr>
        <a:xfrm>
          <a:off x="6567623" y="214787"/>
          <a:ext cx="2003225" cy="1274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b="1" kern="1200" dirty="0" smtClean="0"/>
            <a:t>GESTIÓN DE DOCUMENTOS GENERALIDADES</a:t>
          </a:r>
          <a:endParaRPr lang="es-CO" sz="2000" b="1" kern="1200" dirty="0"/>
        </a:p>
      </dsp:txBody>
      <dsp:txXfrm>
        <a:off x="6567623" y="214787"/>
        <a:ext cx="2003225" cy="1274831"/>
      </dsp:txXfrm>
    </dsp:sp>
    <dsp:sp modelId="{16C4AA05-B390-48B1-B14E-A52A330D2CCE}">
      <dsp:nvSpPr>
        <dsp:cNvPr id="0" name=""/>
        <dsp:cNvSpPr/>
      </dsp:nvSpPr>
      <dsp:spPr>
        <a:xfrm>
          <a:off x="5184577" y="1656187"/>
          <a:ext cx="1363103" cy="1363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ISO/TR  15801:2009</a:t>
          </a:r>
          <a:endParaRPr lang="es-CO" sz="1500" kern="1200" dirty="0"/>
        </a:p>
      </dsp:txBody>
      <dsp:txXfrm>
        <a:off x="5384199" y="1855809"/>
        <a:ext cx="963859" cy="963859"/>
      </dsp:txXfrm>
    </dsp:sp>
    <dsp:sp modelId="{6511788E-CAF6-4DA9-9F87-1EFA3D5D712D}">
      <dsp:nvSpPr>
        <dsp:cNvPr id="0" name=""/>
        <dsp:cNvSpPr/>
      </dsp:nvSpPr>
      <dsp:spPr>
        <a:xfrm>
          <a:off x="6683991" y="1656187"/>
          <a:ext cx="2044654" cy="1363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b="1" kern="1200" dirty="0" smtClean="0"/>
            <a:t>IMAGEN ELECTRÓNICA</a:t>
          </a:r>
          <a:endParaRPr lang="es-CO" sz="2000" b="1" kern="1200" dirty="0"/>
        </a:p>
      </dsp:txBody>
      <dsp:txXfrm>
        <a:off x="6683991" y="1656187"/>
        <a:ext cx="2044654" cy="1363103"/>
      </dsp:txXfrm>
    </dsp:sp>
    <dsp:sp modelId="{7E8E37C2-AD9F-4A99-BDFC-7C021CA5A649}">
      <dsp:nvSpPr>
        <dsp:cNvPr id="0" name=""/>
        <dsp:cNvSpPr/>
      </dsp:nvSpPr>
      <dsp:spPr>
        <a:xfrm>
          <a:off x="5184579" y="3240363"/>
          <a:ext cx="1363103" cy="1363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kern="1200" dirty="0" smtClean="0"/>
            <a:t>ISO 23081-1 Y 2: 2006 Y 2009</a:t>
          </a:r>
          <a:endParaRPr lang="es-CO" sz="1500" kern="1200" dirty="0"/>
        </a:p>
      </dsp:txBody>
      <dsp:txXfrm>
        <a:off x="5384201" y="3439985"/>
        <a:ext cx="963859" cy="963859"/>
      </dsp:txXfrm>
    </dsp:sp>
    <dsp:sp modelId="{92279041-5EE4-495F-9B72-D2E096253068}">
      <dsp:nvSpPr>
        <dsp:cNvPr id="0" name=""/>
        <dsp:cNvSpPr/>
      </dsp:nvSpPr>
      <dsp:spPr>
        <a:xfrm>
          <a:off x="6683992" y="3240363"/>
          <a:ext cx="2044654" cy="1363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000" b="1" kern="1200" dirty="0" smtClean="0"/>
            <a:t>METADATOS PARA LA GESTIÓN DE DOCUMENTOS</a:t>
          </a:r>
          <a:endParaRPr lang="es-CO" sz="2000" b="1" kern="1200" dirty="0"/>
        </a:p>
      </dsp:txBody>
      <dsp:txXfrm>
        <a:off x="6683992" y="3240363"/>
        <a:ext cx="2044654" cy="13631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DC4BE-5CF1-4290-8A3C-EF28BA5E0C0A}">
      <dsp:nvSpPr>
        <dsp:cNvPr id="0" name=""/>
        <dsp:cNvSpPr/>
      </dsp:nvSpPr>
      <dsp:spPr>
        <a:xfrm>
          <a:off x="3049985" y="487934"/>
          <a:ext cx="3253438" cy="3253438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FC044-92E1-43E2-8BF9-86A36E70831F}">
      <dsp:nvSpPr>
        <dsp:cNvPr id="0" name=""/>
        <dsp:cNvSpPr/>
      </dsp:nvSpPr>
      <dsp:spPr>
        <a:xfrm>
          <a:off x="3049984" y="489609"/>
          <a:ext cx="3253438" cy="3253438"/>
        </a:xfrm>
        <a:prstGeom prst="blockArc">
          <a:avLst>
            <a:gd name="adj1" fmla="val 5348203"/>
            <a:gd name="adj2" fmla="val 10803623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8760BB-5821-4969-A96C-F35964DF8B85}">
      <dsp:nvSpPr>
        <dsp:cNvPr id="0" name=""/>
        <dsp:cNvSpPr/>
      </dsp:nvSpPr>
      <dsp:spPr>
        <a:xfrm>
          <a:off x="3049986" y="489609"/>
          <a:ext cx="3253438" cy="3253438"/>
        </a:xfrm>
        <a:prstGeom prst="blockArc">
          <a:avLst>
            <a:gd name="adj1" fmla="val 21596377"/>
            <a:gd name="adj2" fmla="val 5348206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F684F-57A7-4AB7-BA40-B225D2299A24}">
      <dsp:nvSpPr>
        <dsp:cNvPr id="0" name=""/>
        <dsp:cNvSpPr/>
      </dsp:nvSpPr>
      <dsp:spPr>
        <a:xfrm>
          <a:off x="3049985" y="487934"/>
          <a:ext cx="3253438" cy="3253438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576E3-37B2-4C4C-9713-C5B89898B6A1}">
      <dsp:nvSpPr>
        <dsp:cNvPr id="0" name=""/>
        <dsp:cNvSpPr/>
      </dsp:nvSpPr>
      <dsp:spPr>
        <a:xfrm>
          <a:off x="3773000" y="1277169"/>
          <a:ext cx="1807407" cy="1674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/>
            <a:t>DIGITALIZACIÓN</a:t>
          </a:r>
          <a:endParaRPr lang="es-CO" sz="1400" b="1" kern="1200" dirty="0"/>
        </a:p>
      </dsp:txBody>
      <dsp:txXfrm>
        <a:off x="4037689" y="1522463"/>
        <a:ext cx="1278029" cy="1184381"/>
      </dsp:txXfrm>
    </dsp:sp>
    <dsp:sp modelId="{FC594C5B-0716-4C89-A9A4-B250A3B918AD}">
      <dsp:nvSpPr>
        <dsp:cNvPr id="0" name=""/>
        <dsp:cNvSpPr/>
      </dsp:nvSpPr>
      <dsp:spPr>
        <a:xfrm>
          <a:off x="4024816" y="1494"/>
          <a:ext cx="1303775" cy="1048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/>
            <a:t>FOTOGRAFÍAS</a:t>
          </a:r>
          <a:endParaRPr lang="es-CO" sz="1100" b="1" kern="1200" dirty="0"/>
        </a:p>
      </dsp:txBody>
      <dsp:txXfrm>
        <a:off x="4215749" y="155023"/>
        <a:ext cx="921909" cy="741304"/>
      </dsp:txXfrm>
    </dsp:sp>
    <dsp:sp modelId="{06FBD843-B488-4E4C-AA32-BD7275AC7295}">
      <dsp:nvSpPr>
        <dsp:cNvPr id="0" name=""/>
        <dsp:cNvSpPr/>
      </dsp:nvSpPr>
      <dsp:spPr>
        <a:xfrm>
          <a:off x="5741501" y="1590472"/>
          <a:ext cx="1048362" cy="1048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SONIDO</a:t>
          </a:r>
          <a:endParaRPr lang="es-CO" sz="1600" b="1" kern="1200" dirty="0"/>
        </a:p>
      </dsp:txBody>
      <dsp:txXfrm>
        <a:off x="5895030" y="1744001"/>
        <a:ext cx="741304" cy="741304"/>
      </dsp:txXfrm>
    </dsp:sp>
    <dsp:sp modelId="{BF835FE4-9F6A-4BA0-9663-B99BF1F61432}">
      <dsp:nvSpPr>
        <dsp:cNvPr id="0" name=""/>
        <dsp:cNvSpPr/>
      </dsp:nvSpPr>
      <dsp:spPr>
        <a:xfrm>
          <a:off x="4176462" y="3180945"/>
          <a:ext cx="1048362" cy="1048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VIDEO</a:t>
          </a:r>
          <a:endParaRPr lang="es-CO" sz="2000" b="1" kern="1200" dirty="0"/>
        </a:p>
      </dsp:txBody>
      <dsp:txXfrm>
        <a:off x="4329991" y="3334474"/>
        <a:ext cx="741304" cy="741304"/>
      </dsp:txXfrm>
    </dsp:sp>
    <dsp:sp modelId="{5D641B9C-D976-4072-9ADB-846BE7461092}">
      <dsp:nvSpPr>
        <dsp:cNvPr id="0" name=""/>
        <dsp:cNvSpPr/>
      </dsp:nvSpPr>
      <dsp:spPr>
        <a:xfrm>
          <a:off x="2462655" y="1590472"/>
          <a:ext cx="1250141" cy="10483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/>
            <a:t>GRABACIONES DE VOZ</a:t>
          </a:r>
          <a:endParaRPr lang="es-CO" sz="1050" b="1" kern="1200" dirty="0"/>
        </a:p>
      </dsp:txBody>
      <dsp:txXfrm>
        <a:off x="2645734" y="1744001"/>
        <a:ext cx="883983" cy="741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7591B-8D31-4851-9AEE-05779F7A0BAD}" type="datetimeFigureOut">
              <a:rPr lang="es-CO" smtClean="0"/>
              <a:t>21/05/2014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192FC-51F6-4429-BA7E-7AD5BCBC55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0369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6FEEF-56FE-420F-B921-990209171E07}" type="datetimeFigureOut">
              <a:rPr lang="es-CO" smtClean="0"/>
              <a:t>21/05/2014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3B793-8246-43DC-9BC2-A4F7C27161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842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3B793-8246-43DC-9BC2-A4F7C271618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479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10717"/>
            <a:ext cx="911930" cy="88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99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AEF87F-B675-45EF-B912-F329DB378C22}" type="datetimeFigureOut">
              <a:rPr lang="es-CO" smtClean="0"/>
              <a:t>21/05/2014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DE63-8A4F-439A-A0A8-1800B04877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184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AEF87F-B675-45EF-B912-F329DB378C22}" type="datetimeFigureOut">
              <a:rPr lang="es-CO" smtClean="0"/>
              <a:t>21/05/2014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DE63-8A4F-439A-A0A8-1800B04877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478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AEF87F-B675-45EF-B912-F329DB378C22}" type="datetimeFigureOut">
              <a:rPr lang="es-CO" smtClean="0"/>
              <a:t>21/05/2014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DE63-8A4F-439A-A0A8-1800B04877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125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AEF87F-B675-45EF-B912-F329DB378C22}" type="datetimeFigureOut">
              <a:rPr lang="es-CO" smtClean="0"/>
              <a:t>21/05/2014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DE63-8A4F-439A-A0A8-1800B04877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1058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AEF87F-B675-45EF-B912-F329DB378C22}" type="datetimeFigureOut">
              <a:rPr lang="es-CO" smtClean="0"/>
              <a:t>21/05/2014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DE63-8A4F-439A-A0A8-1800B04877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8532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AEF87F-B675-45EF-B912-F329DB378C22}" type="datetimeFigureOut">
              <a:rPr lang="es-CO" smtClean="0"/>
              <a:t>21/05/2014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DE63-8A4F-439A-A0A8-1800B04877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7815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AEF87F-B675-45EF-B912-F329DB378C22}" type="datetimeFigureOut">
              <a:rPr lang="es-CO" smtClean="0"/>
              <a:t>21/05/2014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DE63-8A4F-439A-A0A8-1800B04877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3227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AEF87F-B675-45EF-B912-F329DB378C22}" type="datetimeFigureOut">
              <a:rPr lang="es-CO" smtClean="0"/>
              <a:t>21/05/2014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DE63-8A4F-439A-A0A8-1800B04877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005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AEF87F-B675-45EF-B912-F329DB378C22}" type="datetimeFigureOut">
              <a:rPr lang="es-CO" smtClean="0"/>
              <a:t>21/05/2014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DE63-8A4F-439A-A0A8-1800B04877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649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AEF87F-B675-45EF-B912-F329DB378C22}" type="datetimeFigureOut">
              <a:rPr lang="es-CO" smtClean="0"/>
              <a:t>21/05/2014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57DE63-8A4F-439A-A0A8-1800B04877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6445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6237312"/>
            <a:ext cx="9125372" cy="6116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>
                <a:latin typeface="Haettenschweiler" pitchFamily="34" charset="0"/>
              </a:rPr>
              <a:t>Saginfo Colombia® – Consultoría y Formación </a:t>
            </a:r>
            <a:endParaRPr lang="es-CO" sz="2000" dirty="0">
              <a:latin typeface="Haettenschweiler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557" y="6228950"/>
            <a:ext cx="635855" cy="620058"/>
          </a:xfrm>
          <a:prstGeom prst="rect">
            <a:avLst/>
          </a:prstGeom>
        </p:spPr>
      </p:pic>
      <p:sp>
        <p:nvSpPr>
          <p:cNvPr id="2" name="1 Rectángulo"/>
          <p:cNvSpPr/>
          <p:nvPr userDrawn="1"/>
        </p:nvSpPr>
        <p:spPr>
          <a:xfrm>
            <a:off x="0" y="0"/>
            <a:ext cx="9144000" cy="5553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1600" b="1" kern="1200" dirty="0" smtClean="0">
              <a:solidFill>
                <a:schemeClr val="lt1"/>
              </a:solidFill>
              <a:effectLst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r>
              <a:rPr lang="es-ES" sz="1600" b="1" kern="1200" dirty="0" smtClean="0">
                <a:solidFill>
                  <a:schemeClr val="lt1"/>
                </a:solidFill>
                <a:effectLst/>
                <a:latin typeface="Lucida Sans Unicode" panose="020B0602030504020204" pitchFamily="34" charset="0"/>
                <a:ea typeface="+mn-ea"/>
                <a:cs typeface="Lucida Sans Unicode" panose="020B0602030504020204" pitchFamily="34" charset="0"/>
              </a:rPr>
              <a:t>Estándares Internacionales y Nacionales para la implementación de un Programa de Gestión Documental. </a:t>
            </a:r>
            <a:endParaRPr lang="es-CO" sz="1600" kern="1200" dirty="0" smtClean="0">
              <a:solidFill>
                <a:schemeClr val="lt1"/>
              </a:solidFill>
              <a:effectLst/>
              <a:latin typeface="Lucida Sans Unicode" panose="020B0602030504020204" pitchFamily="34" charset="0"/>
              <a:ea typeface="+mn-ea"/>
              <a:cs typeface="Lucida Sans Unicode" panose="020B0602030504020204" pitchFamily="34" charset="0"/>
            </a:endParaRPr>
          </a:p>
          <a:p>
            <a:pPr algn="ctr"/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4209839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imi.acevedo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franquiciasyfranquicias.com/blog/10-preguntas-antes-de-renunciar/" TargetMode="Externa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youtu.be/7CTJugCKxz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ODDCPucxZkE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7CTJugCKxzA&amp;feature=youtu.be" TargetMode="External"/><Relationship Id="rId3" Type="http://schemas.openxmlformats.org/officeDocument/2006/relationships/hyperlink" Target="http://franquiciasyfranquicias.com/blog/10-preguntas-antes-de-renunciar/" TargetMode="External"/><Relationship Id="rId7" Type="http://schemas.openxmlformats.org/officeDocument/2006/relationships/hyperlink" Target="https://www.youtube.com/watch?v=r60byFJWyC0" TargetMode="External"/><Relationship Id="rId2" Type="http://schemas.openxmlformats.org/officeDocument/2006/relationships/hyperlink" Target="https://www.youtube.com/watch?v=ODDCPucxZ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cpath.com/es/art-digitalization-business-investment-with-future.aspx" TargetMode="External"/><Relationship Id="rId5" Type="http://schemas.openxmlformats.org/officeDocument/2006/relationships/hyperlink" Target="http://www.isotools.org/wp-content/uploads/2013/06/Art%C3%ADculo_1-2.jpg" TargetMode="External"/><Relationship Id="rId4" Type="http://schemas.openxmlformats.org/officeDocument/2006/relationships/hyperlink" Target="http://www.iso.org/iso/home/about.htm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hyperlink" Target="https://www.youtube.com/watch?v=r60byFJWyC0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620688"/>
            <a:ext cx="8280920" cy="1815882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es-CO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Norma UNE-ISO/TR 13028-2011 IN. Información y  documentación. Directrices para la implementación de  la digitalización de documentos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536504" y="42210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CO" b="1" dirty="0" err="1"/>
              <a:t>Yimi</a:t>
            </a:r>
            <a:r>
              <a:rPr lang="es-CO" b="1" dirty="0"/>
              <a:t> Alberto </a:t>
            </a:r>
            <a:r>
              <a:rPr lang="es-CO" b="1" dirty="0" smtClean="0"/>
              <a:t>Acevedo Villada</a:t>
            </a:r>
            <a:endParaRPr lang="es-CO" dirty="0"/>
          </a:p>
          <a:p>
            <a:pPr algn="r"/>
            <a:r>
              <a:rPr lang="es-CO" dirty="0" smtClean="0"/>
              <a:t>Magister </a:t>
            </a:r>
            <a:r>
              <a:rPr lang="es-CO" dirty="0"/>
              <a:t>en </a:t>
            </a:r>
            <a:r>
              <a:rPr lang="es-CO" dirty="0" smtClean="0"/>
              <a:t>Ciencia </a:t>
            </a:r>
            <a:r>
              <a:rPr lang="es-CO" dirty="0"/>
              <a:t>de </a:t>
            </a:r>
            <a:r>
              <a:rPr lang="es-CO" dirty="0" smtClean="0"/>
              <a:t>Información</a:t>
            </a:r>
            <a:r>
              <a:rPr lang="es-CO" dirty="0"/>
              <a:t>, </a:t>
            </a:r>
            <a:r>
              <a:rPr lang="es-CO" dirty="0" smtClean="0"/>
              <a:t>Bibliotecólogo</a:t>
            </a:r>
          </a:p>
          <a:p>
            <a:pPr algn="r"/>
            <a:r>
              <a:rPr lang="es-CO" dirty="0" smtClean="0"/>
              <a:t>Tecnólogo </a:t>
            </a:r>
            <a:r>
              <a:rPr lang="es-CO" dirty="0"/>
              <a:t>en Administración de </a:t>
            </a:r>
            <a:r>
              <a:rPr lang="es-CO" dirty="0" smtClean="0"/>
              <a:t>Documentos</a:t>
            </a:r>
          </a:p>
          <a:p>
            <a:pPr algn="r"/>
            <a:r>
              <a:rPr lang="es-CO" dirty="0" smtClean="0"/>
              <a:t>Docente Universidad de Antioquia</a:t>
            </a:r>
          </a:p>
          <a:p>
            <a:pPr algn="r"/>
            <a:r>
              <a:rPr lang="es-CO" dirty="0" smtClean="0">
                <a:hlinkClick r:id="rId3"/>
              </a:rPr>
              <a:t>Yimi.acevedo@gmail.com</a:t>
            </a:r>
            <a:endParaRPr lang="es-CO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30" y="2622779"/>
            <a:ext cx="3947764" cy="296082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58132" y="5507940"/>
            <a:ext cx="406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900" dirty="0"/>
              <a:t>Imagen tomada de </a:t>
            </a:r>
            <a:r>
              <a:rPr lang="es-CO" sz="900" dirty="0">
                <a:hlinkClick r:id="rId5"/>
              </a:rPr>
              <a:t>http://franquiciasyfranquicias.com/blog/10-preguntas-antes-de-renunciar</a:t>
            </a:r>
            <a:r>
              <a:rPr lang="es-CO" sz="900" dirty="0" smtClean="0">
                <a:hlinkClick r:id="rId5"/>
              </a:rPr>
              <a:t>/</a:t>
            </a:r>
            <a:r>
              <a:rPr lang="es-CO" sz="900" dirty="0" smtClean="0"/>
              <a:t>  el 14 de abril de 2013</a:t>
            </a:r>
            <a:endParaRPr lang="es-CO" sz="900" dirty="0"/>
          </a:p>
        </p:txBody>
      </p:sp>
    </p:spTree>
    <p:extLst>
      <p:ext uri="{BB962C8B-B14F-4D97-AF65-F5344CB8AC3E}">
        <p14:creationId xmlns:p14="http://schemas.microsoft.com/office/powerpoint/2010/main" val="268073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119675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BENEFICIOS</a:t>
            </a:r>
            <a:endParaRPr lang="es-CO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148064" y="1196752"/>
            <a:ext cx="26863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RIESGOS</a:t>
            </a:r>
            <a:endParaRPr lang="es-CO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1115616" y="1921992"/>
            <a:ext cx="2232248" cy="1125390"/>
          </a:xfrm>
          <a:custGeom>
            <a:avLst/>
            <a:gdLst>
              <a:gd name="connsiteX0" fmla="*/ 0 w 1259085"/>
              <a:gd name="connsiteY0" fmla="*/ 62954 h 629542"/>
              <a:gd name="connsiteX1" fmla="*/ 62954 w 1259085"/>
              <a:gd name="connsiteY1" fmla="*/ 0 h 629542"/>
              <a:gd name="connsiteX2" fmla="*/ 1196131 w 1259085"/>
              <a:gd name="connsiteY2" fmla="*/ 0 h 629542"/>
              <a:gd name="connsiteX3" fmla="*/ 1259085 w 1259085"/>
              <a:gd name="connsiteY3" fmla="*/ 62954 h 629542"/>
              <a:gd name="connsiteX4" fmla="*/ 1259085 w 1259085"/>
              <a:gd name="connsiteY4" fmla="*/ 566588 h 629542"/>
              <a:gd name="connsiteX5" fmla="*/ 1196131 w 1259085"/>
              <a:gd name="connsiteY5" fmla="*/ 629542 h 629542"/>
              <a:gd name="connsiteX6" fmla="*/ 62954 w 1259085"/>
              <a:gd name="connsiteY6" fmla="*/ 629542 h 629542"/>
              <a:gd name="connsiteX7" fmla="*/ 0 w 1259085"/>
              <a:gd name="connsiteY7" fmla="*/ 566588 h 629542"/>
              <a:gd name="connsiteX8" fmla="*/ 0 w 1259085"/>
              <a:gd name="connsiteY8" fmla="*/ 62954 h 62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085" h="629542">
                <a:moveTo>
                  <a:pt x="0" y="62954"/>
                </a:moveTo>
                <a:cubicBezTo>
                  <a:pt x="0" y="28185"/>
                  <a:pt x="28185" y="0"/>
                  <a:pt x="62954" y="0"/>
                </a:cubicBezTo>
                <a:lnTo>
                  <a:pt x="1196131" y="0"/>
                </a:lnTo>
                <a:cubicBezTo>
                  <a:pt x="1230900" y="0"/>
                  <a:pt x="1259085" y="28185"/>
                  <a:pt x="1259085" y="62954"/>
                </a:cubicBezTo>
                <a:lnTo>
                  <a:pt x="1259085" y="566588"/>
                </a:lnTo>
                <a:cubicBezTo>
                  <a:pt x="1259085" y="601357"/>
                  <a:pt x="1230900" y="629542"/>
                  <a:pt x="1196131" y="629542"/>
                </a:cubicBezTo>
                <a:lnTo>
                  <a:pt x="62954" y="629542"/>
                </a:lnTo>
                <a:cubicBezTo>
                  <a:pt x="28185" y="629542"/>
                  <a:pt x="0" y="601357"/>
                  <a:pt x="0" y="566588"/>
                </a:cubicBezTo>
                <a:lnTo>
                  <a:pt x="0" y="62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84" tIns="29869" rIns="35584" bIns="29869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 smtClean="0"/>
              <a:t>*ACCESIBILIDAD</a:t>
            </a:r>
          </a:p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kern="1200" dirty="0" smtClean="0"/>
              <a:t>*PRODUCTIVIDAD</a:t>
            </a:r>
            <a:endParaRPr lang="es-CO" b="1" kern="1200" dirty="0"/>
          </a:p>
        </p:txBody>
      </p:sp>
      <p:sp>
        <p:nvSpPr>
          <p:cNvPr id="9" name="8 Forma libre"/>
          <p:cNvSpPr/>
          <p:nvPr/>
        </p:nvSpPr>
        <p:spPr>
          <a:xfrm>
            <a:off x="5292080" y="1994000"/>
            <a:ext cx="2232247" cy="1125390"/>
          </a:xfrm>
          <a:custGeom>
            <a:avLst/>
            <a:gdLst>
              <a:gd name="connsiteX0" fmla="*/ 0 w 1259085"/>
              <a:gd name="connsiteY0" fmla="*/ 62954 h 629542"/>
              <a:gd name="connsiteX1" fmla="*/ 62954 w 1259085"/>
              <a:gd name="connsiteY1" fmla="*/ 0 h 629542"/>
              <a:gd name="connsiteX2" fmla="*/ 1196131 w 1259085"/>
              <a:gd name="connsiteY2" fmla="*/ 0 h 629542"/>
              <a:gd name="connsiteX3" fmla="*/ 1259085 w 1259085"/>
              <a:gd name="connsiteY3" fmla="*/ 62954 h 629542"/>
              <a:gd name="connsiteX4" fmla="*/ 1259085 w 1259085"/>
              <a:gd name="connsiteY4" fmla="*/ 566588 h 629542"/>
              <a:gd name="connsiteX5" fmla="*/ 1196131 w 1259085"/>
              <a:gd name="connsiteY5" fmla="*/ 629542 h 629542"/>
              <a:gd name="connsiteX6" fmla="*/ 62954 w 1259085"/>
              <a:gd name="connsiteY6" fmla="*/ 629542 h 629542"/>
              <a:gd name="connsiteX7" fmla="*/ 0 w 1259085"/>
              <a:gd name="connsiteY7" fmla="*/ 566588 h 629542"/>
              <a:gd name="connsiteX8" fmla="*/ 0 w 1259085"/>
              <a:gd name="connsiteY8" fmla="*/ 62954 h 62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085" h="629542">
                <a:moveTo>
                  <a:pt x="0" y="62954"/>
                </a:moveTo>
                <a:cubicBezTo>
                  <a:pt x="0" y="28185"/>
                  <a:pt x="28185" y="0"/>
                  <a:pt x="62954" y="0"/>
                </a:cubicBezTo>
                <a:lnTo>
                  <a:pt x="1196131" y="0"/>
                </a:lnTo>
                <a:cubicBezTo>
                  <a:pt x="1230900" y="0"/>
                  <a:pt x="1259085" y="28185"/>
                  <a:pt x="1259085" y="62954"/>
                </a:cubicBezTo>
                <a:lnTo>
                  <a:pt x="1259085" y="566588"/>
                </a:lnTo>
                <a:cubicBezTo>
                  <a:pt x="1259085" y="601357"/>
                  <a:pt x="1230900" y="629542"/>
                  <a:pt x="1196131" y="629542"/>
                </a:cubicBezTo>
                <a:lnTo>
                  <a:pt x="62954" y="629542"/>
                </a:lnTo>
                <a:cubicBezTo>
                  <a:pt x="28185" y="629542"/>
                  <a:pt x="0" y="601357"/>
                  <a:pt x="0" y="566588"/>
                </a:cubicBezTo>
                <a:lnTo>
                  <a:pt x="0" y="62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84" tIns="29869" rIns="35584" bIns="29869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/>
              <a:t>*</a:t>
            </a:r>
            <a:r>
              <a:rPr lang="es-CO" b="1" dirty="0" smtClean="0"/>
              <a:t>GASTOS </a:t>
            </a:r>
            <a:r>
              <a:rPr lang="es-CO" b="1" dirty="0"/>
              <a:t>A LARGO </a:t>
            </a:r>
            <a:r>
              <a:rPr lang="es-CO" b="1" dirty="0" smtClean="0"/>
              <a:t>PLAZO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 smtClean="0"/>
              <a:t>*REGULACIÓN LEGAL</a:t>
            </a:r>
            <a:endParaRPr lang="es-CO" b="1" dirty="0"/>
          </a:p>
        </p:txBody>
      </p:sp>
      <p:sp>
        <p:nvSpPr>
          <p:cNvPr id="10" name="9 Forma libre"/>
          <p:cNvSpPr/>
          <p:nvPr/>
        </p:nvSpPr>
        <p:spPr>
          <a:xfrm>
            <a:off x="1141810" y="3212976"/>
            <a:ext cx="2206054" cy="1093490"/>
          </a:xfrm>
          <a:custGeom>
            <a:avLst/>
            <a:gdLst>
              <a:gd name="connsiteX0" fmla="*/ 0 w 1259085"/>
              <a:gd name="connsiteY0" fmla="*/ 62954 h 629542"/>
              <a:gd name="connsiteX1" fmla="*/ 62954 w 1259085"/>
              <a:gd name="connsiteY1" fmla="*/ 0 h 629542"/>
              <a:gd name="connsiteX2" fmla="*/ 1196131 w 1259085"/>
              <a:gd name="connsiteY2" fmla="*/ 0 h 629542"/>
              <a:gd name="connsiteX3" fmla="*/ 1259085 w 1259085"/>
              <a:gd name="connsiteY3" fmla="*/ 62954 h 629542"/>
              <a:gd name="connsiteX4" fmla="*/ 1259085 w 1259085"/>
              <a:gd name="connsiteY4" fmla="*/ 566588 h 629542"/>
              <a:gd name="connsiteX5" fmla="*/ 1196131 w 1259085"/>
              <a:gd name="connsiteY5" fmla="*/ 629542 h 629542"/>
              <a:gd name="connsiteX6" fmla="*/ 62954 w 1259085"/>
              <a:gd name="connsiteY6" fmla="*/ 629542 h 629542"/>
              <a:gd name="connsiteX7" fmla="*/ 0 w 1259085"/>
              <a:gd name="connsiteY7" fmla="*/ 566588 h 629542"/>
              <a:gd name="connsiteX8" fmla="*/ 0 w 1259085"/>
              <a:gd name="connsiteY8" fmla="*/ 62954 h 62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085" h="629542">
                <a:moveTo>
                  <a:pt x="0" y="62954"/>
                </a:moveTo>
                <a:cubicBezTo>
                  <a:pt x="0" y="28185"/>
                  <a:pt x="28185" y="0"/>
                  <a:pt x="62954" y="0"/>
                </a:cubicBezTo>
                <a:lnTo>
                  <a:pt x="1196131" y="0"/>
                </a:lnTo>
                <a:cubicBezTo>
                  <a:pt x="1230900" y="0"/>
                  <a:pt x="1259085" y="28185"/>
                  <a:pt x="1259085" y="62954"/>
                </a:cubicBezTo>
                <a:lnTo>
                  <a:pt x="1259085" y="566588"/>
                </a:lnTo>
                <a:cubicBezTo>
                  <a:pt x="1259085" y="601357"/>
                  <a:pt x="1230900" y="629542"/>
                  <a:pt x="1196131" y="629542"/>
                </a:cubicBezTo>
                <a:lnTo>
                  <a:pt x="62954" y="629542"/>
                </a:lnTo>
                <a:cubicBezTo>
                  <a:pt x="28185" y="629542"/>
                  <a:pt x="0" y="601357"/>
                  <a:pt x="0" y="566588"/>
                </a:cubicBezTo>
                <a:lnTo>
                  <a:pt x="0" y="62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84" tIns="29869" rIns="35584" bIns="29869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/>
              <a:t>*FLUJO DE TRABAJO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dirty="0"/>
              <a:t>*RECUPERACIÓN DE INFORMACIÓN</a:t>
            </a:r>
          </a:p>
        </p:txBody>
      </p:sp>
      <p:sp>
        <p:nvSpPr>
          <p:cNvPr id="11" name="10 Forma libre"/>
          <p:cNvSpPr/>
          <p:nvPr/>
        </p:nvSpPr>
        <p:spPr>
          <a:xfrm>
            <a:off x="1141810" y="4437112"/>
            <a:ext cx="2206054" cy="1224136"/>
          </a:xfrm>
          <a:custGeom>
            <a:avLst/>
            <a:gdLst>
              <a:gd name="connsiteX0" fmla="*/ 0 w 1259085"/>
              <a:gd name="connsiteY0" fmla="*/ 62954 h 629542"/>
              <a:gd name="connsiteX1" fmla="*/ 62954 w 1259085"/>
              <a:gd name="connsiteY1" fmla="*/ 0 h 629542"/>
              <a:gd name="connsiteX2" fmla="*/ 1196131 w 1259085"/>
              <a:gd name="connsiteY2" fmla="*/ 0 h 629542"/>
              <a:gd name="connsiteX3" fmla="*/ 1259085 w 1259085"/>
              <a:gd name="connsiteY3" fmla="*/ 62954 h 629542"/>
              <a:gd name="connsiteX4" fmla="*/ 1259085 w 1259085"/>
              <a:gd name="connsiteY4" fmla="*/ 566588 h 629542"/>
              <a:gd name="connsiteX5" fmla="*/ 1196131 w 1259085"/>
              <a:gd name="connsiteY5" fmla="*/ 629542 h 629542"/>
              <a:gd name="connsiteX6" fmla="*/ 62954 w 1259085"/>
              <a:gd name="connsiteY6" fmla="*/ 629542 h 629542"/>
              <a:gd name="connsiteX7" fmla="*/ 0 w 1259085"/>
              <a:gd name="connsiteY7" fmla="*/ 566588 h 629542"/>
              <a:gd name="connsiteX8" fmla="*/ 0 w 1259085"/>
              <a:gd name="connsiteY8" fmla="*/ 62954 h 62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085" h="629542">
                <a:moveTo>
                  <a:pt x="0" y="62954"/>
                </a:moveTo>
                <a:cubicBezTo>
                  <a:pt x="0" y="28185"/>
                  <a:pt x="28185" y="0"/>
                  <a:pt x="62954" y="0"/>
                </a:cubicBezTo>
                <a:lnTo>
                  <a:pt x="1196131" y="0"/>
                </a:lnTo>
                <a:cubicBezTo>
                  <a:pt x="1230900" y="0"/>
                  <a:pt x="1259085" y="28185"/>
                  <a:pt x="1259085" y="62954"/>
                </a:cubicBezTo>
                <a:lnTo>
                  <a:pt x="1259085" y="566588"/>
                </a:lnTo>
                <a:cubicBezTo>
                  <a:pt x="1259085" y="601357"/>
                  <a:pt x="1230900" y="629542"/>
                  <a:pt x="1196131" y="629542"/>
                </a:cubicBezTo>
                <a:lnTo>
                  <a:pt x="62954" y="629542"/>
                </a:lnTo>
                <a:cubicBezTo>
                  <a:pt x="28185" y="629542"/>
                  <a:pt x="0" y="601357"/>
                  <a:pt x="0" y="566588"/>
                </a:cubicBezTo>
                <a:lnTo>
                  <a:pt x="0" y="62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84" tIns="29869" rIns="35584" bIns="29869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/>
              <a:t>*INTEGRACIÓN A APLICACIONES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/>
              <a:t>*REDUCCIÓN DE ESPACIO</a:t>
            </a:r>
          </a:p>
        </p:txBody>
      </p:sp>
      <p:sp>
        <p:nvSpPr>
          <p:cNvPr id="12" name="11 Forma libre"/>
          <p:cNvSpPr/>
          <p:nvPr/>
        </p:nvSpPr>
        <p:spPr>
          <a:xfrm>
            <a:off x="5292080" y="4509120"/>
            <a:ext cx="2232247" cy="1152128"/>
          </a:xfrm>
          <a:custGeom>
            <a:avLst/>
            <a:gdLst>
              <a:gd name="connsiteX0" fmla="*/ 0 w 1259085"/>
              <a:gd name="connsiteY0" fmla="*/ 62954 h 629542"/>
              <a:gd name="connsiteX1" fmla="*/ 62954 w 1259085"/>
              <a:gd name="connsiteY1" fmla="*/ 0 h 629542"/>
              <a:gd name="connsiteX2" fmla="*/ 1196131 w 1259085"/>
              <a:gd name="connsiteY2" fmla="*/ 0 h 629542"/>
              <a:gd name="connsiteX3" fmla="*/ 1259085 w 1259085"/>
              <a:gd name="connsiteY3" fmla="*/ 62954 h 629542"/>
              <a:gd name="connsiteX4" fmla="*/ 1259085 w 1259085"/>
              <a:gd name="connsiteY4" fmla="*/ 566588 h 629542"/>
              <a:gd name="connsiteX5" fmla="*/ 1196131 w 1259085"/>
              <a:gd name="connsiteY5" fmla="*/ 629542 h 629542"/>
              <a:gd name="connsiteX6" fmla="*/ 62954 w 1259085"/>
              <a:gd name="connsiteY6" fmla="*/ 629542 h 629542"/>
              <a:gd name="connsiteX7" fmla="*/ 0 w 1259085"/>
              <a:gd name="connsiteY7" fmla="*/ 566588 h 629542"/>
              <a:gd name="connsiteX8" fmla="*/ 0 w 1259085"/>
              <a:gd name="connsiteY8" fmla="*/ 62954 h 62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085" h="629542">
                <a:moveTo>
                  <a:pt x="0" y="62954"/>
                </a:moveTo>
                <a:cubicBezTo>
                  <a:pt x="0" y="28185"/>
                  <a:pt x="28185" y="0"/>
                  <a:pt x="62954" y="0"/>
                </a:cubicBezTo>
                <a:lnTo>
                  <a:pt x="1196131" y="0"/>
                </a:lnTo>
                <a:cubicBezTo>
                  <a:pt x="1230900" y="0"/>
                  <a:pt x="1259085" y="28185"/>
                  <a:pt x="1259085" y="62954"/>
                </a:cubicBezTo>
                <a:lnTo>
                  <a:pt x="1259085" y="566588"/>
                </a:lnTo>
                <a:cubicBezTo>
                  <a:pt x="1259085" y="601357"/>
                  <a:pt x="1230900" y="629542"/>
                  <a:pt x="1196131" y="629542"/>
                </a:cubicBezTo>
                <a:lnTo>
                  <a:pt x="62954" y="629542"/>
                </a:lnTo>
                <a:cubicBezTo>
                  <a:pt x="28185" y="629542"/>
                  <a:pt x="0" y="601357"/>
                  <a:pt x="0" y="566588"/>
                </a:cubicBezTo>
                <a:lnTo>
                  <a:pt x="0" y="62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84" tIns="29869" rIns="35584" bIns="29869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b="1" dirty="0"/>
              <a:t>*</a:t>
            </a:r>
            <a:r>
              <a:rPr lang="es-CO" b="1" dirty="0" smtClean="0"/>
              <a:t>CONSERVACIÓN DOCUMENTOS HISTÓRICOS</a:t>
            </a:r>
            <a:endParaRPr lang="es-CO" b="1" dirty="0"/>
          </a:p>
        </p:txBody>
      </p:sp>
      <p:sp>
        <p:nvSpPr>
          <p:cNvPr id="13" name="12 Forma libre"/>
          <p:cNvSpPr/>
          <p:nvPr/>
        </p:nvSpPr>
        <p:spPr>
          <a:xfrm>
            <a:off x="5292080" y="3250036"/>
            <a:ext cx="2232246" cy="1128438"/>
          </a:xfrm>
          <a:custGeom>
            <a:avLst/>
            <a:gdLst>
              <a:gd name="connsiteX0" fmla="*/ 0 w 1259085"/>
              <a:gd name="connsiteY0" fmla="*/ 62954 h 629542"/>
              <a:gd name="connsiteX1" fmla="*/ 62954 w 1259085"/>
              <a:gd name="connsiteY1" fmla="*/ 0 h 629542"/>
              <a:gd name="connsiteX2" fmla="*/ 1196131 w 1259085"/>
              <a:gd name="connsiteY2" fmla="*/ 0 h 629542"/>
              <a:gd name="connsiteX3" fmla="*/ 1259085 w 1259085"/>
              <a:gd name="connsiteY3" fmla="*/ 62954 h 629542"/>
              <a:gd name="connsiteX4" fmla="*/ 1259085 w 1259085"/>
              <a:gd name="connsiteY4" fmla="*/ 566588 h 629542"/>
              <a:gd name="connsiteX5" fmla="*/ 1196131 w 1259085"/>
              <a:gd name="connsiteY5" fmla="*/ 629542 h 629542"/>
              <a:gd name="connsiteX6" fmla="*/ 62954 w 1259085"/>
              <a:gd name="connsiteY6" fmla="*/ 629542 h 629542"/>
              <a:gd name="connsiteX7" fmla="*/ 0 w 1259085"/>
              <a:gd name="connsiteY7" fmla="*/ 566588 h 629542"/>
              <a:gd name="connsiteX8" fmla="*/ 0 w 1259085"/>
              <a:gd name="connsiteY8" fmla="*/ 62954 h 629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9085" h="629542">
                <a:moveTo>
                  <a:pt x="0" y="62954"/>
                </a:moveTo>
                <a:cubicBezTo>
                  <a:pt x="0" y="28185"/>
                  <a:pt x="28185" y="0"/>
                  <a:pt x="62954" y="0"/>
                </a:cubicBezTo>
                <a:lnTo>
                  <a:pt x="1196131" y="0"/>
                </a:lnTo>
                <a:cubicBezTo>
                  <a:pt x="1230900" y="0"/>
                  <a:pt x="1259085" y="28185"/>
                  <a:pt x="1259085" y="62954"/>
                </a:cubicBezTo>
                <a:lnTo>
                  <a:pt x="1259085" y="566588"/>
                </a:lnTo>
                <a:cubicBezTo>
                  <a:pt x="1259085" y="601357"/>
                  <a:pt x="1230900" y="629542"/>
                  <a:pt x="1196131" y="629542"/>
                </a:cubicBezTo>
                <a:lnTo>
                  <a:pt x="62954" y="629542"/>
                </a:lnTo>
                <a:cubicBezTo>
                  <a:pt x="28185" y="629542"/>
                  <a:pt x="0" y="601357"/>
                  <a:pt x="0" y="566588"/>
                </a:cubicBezTo>
                <a:lnTo>
                  <a:pt x="0" y="629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84" tIns="29869" rIns="35584" bIns="29869" numCol="1" spcCol="1270" anchor="ctr" anchorCtr="0">
            <a:noAutofit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b="1" dirty="0" smtClean="0"/>
              <a:t>*OBSOLECENCIA TECNOLÓGICA</a:t>
            </a:r>
            <a:endParaRPr lang="es-CO" sz="2000" b="1" dirty="0"/>
          </a:p>
        </p:txBody>
      </p:sp>
    </p:spTree>
    <p:extLst>
      <p:ext uri="{BB962C8B-B14F-4D97-AF65-F5344CB8AC3E}">
        <p14:creationId xmlns:p14="http://schemas.microsoft.com/office/powerpoint/2010/main" val="426065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6" name="5 Flecha derecha"/>
          <p:cNvSpPr/>
          <p:nvPr/>
        </p:nvSpPr>
        <p:spPr>
          <a:xfrm>
            <a:off x="960075" y="2276872"/>
            <a:ext cx="7279376" cy="3600400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Forma libre"/>
          <p:cNvSpPr/>
          <p:nvPr/>
        </p:nvSpPr>
        <p:spPr>
          <a:xfrm>
            <a:off x="332727" y="3356991"/>
            <a:ext cx="2756528" cy="1440160"/>
          </a:xfrm>
          <a:custGeom>
            <a:avLst/>
            <a:gdLst>
              <a:gd name="connsiteX0" fmla="*/ 0 w 2756528"/>
              <a:gd name="connsiteY0" fmla="*/ 240031 h 1440160"/>
              <a:gd name="connsiteX1" fmla="*/ 240031 w 2756528"/>
              <a:gd name="connsiteY1" fmla="*/ 0 h 1440160"/>
              <a:gd name="connsiteX2" fmla="*/ 2516497 w 2756528"/>
              <a:gd name="connsiteY2" fmla="*/ 0 h 1440160"/>
              <a:gd name="connsiteX3" fmla="*/ 2756528 w 2756528"/>
              <a:gd name="connsiteY3" fmla="*/ 240031 h 1440160"/>
              <a:gd name="connsiteX4" fmla="*/ 2756528 w 2756528"/>
              <a:gd name="connsiteY4" fmla="*/ 1200129 h 1440160"/>
              <a:gd name="connsiteX5" fmla="*/ 2516497 w 2756528"/>
              <a:gd name="connsiteY5" fmla="*/ 1440160 h 1440160"/>
              <a:gd name="connsiteX6" fmla="*/ 240031 w 2756528"/>
              <a:gd name="connsiteY6" fmla="*/ 1440160 h 1440160"/>
              <a:gd name="connsiteX7" fmla="*/ 0 w 2756528"/>
              <a:gd name="connsiteY7" fmla="*/ 1200129 h 1440160"/>
              <a:gd name="connsiteX8" fmla="*/ 0 w 27565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65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2516497" y="0"/>
                </a:lnTo>
                <a:cubicBezTo>
                  <a:pt x="2649062" y="0"/>
                  <a:pt x="2756528" y="107466"/>
                  <a:pt x="2756528" y="240031"/>
                </a:cubicBezTo>
                <a:lnTo>
                  <a:pt x="2756528" y="1200129"/>
                </a:lnTo>
                <a:cubicBezTo>
                  <a:pt x="2756528" y="1332694"/>
                  <a:pt x="2649062" y="1440160"/>
                  <a:pt x="25164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743" tIns="161743" rIns="161743" bIns="16174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kern="1200" dirty="0" smtClean="0"/>
              <a:t>ALINEACIÓN CON ESTRATEGIAS DE LA ORGANIZACIÓN</a:t>
            </a:r>
            <a:endParaRPr lang="es-CO" sz="2400" kern="1200" dirty="0"/>
          </a:p>
        </p:txBody>
      </p:sp>
      <p:sp>
        <p:nvSpPr>
          <p:cNvPr id="8" name="7 Forma libre"/>
          <p:cNvSpPr/>
          <p:nvPr/>
        </p:nvSpPr>
        <p:spPr>
          <a:xfrm>
            <a:off x="3227249" y="3356991"/>
            <a:ext cx="2756528" cy="1440160"/>
          </a:xfrm>
          <a:custGeom>
            <a:avLst/>
            <a:gdLst>
              <a:gd name="connsiteX0" fmla="*/ 0 w 2756528"/>
              <a:gd name="connsiteY0" fmla="*/ 240031 h 1440160"/>
              <a:gd name="connsiteX1" fmla="*/ 240031 w 2756528"/>
              <a:gd name="connsiteY1" fmla="*/ 0 h 1440160"/>
              <a:gd name="connsiteX2" fmla="*/ 2516497 w 2756528"/>
              <a:gd name="connsiteY2" fmla="*/ 0 h 1440160"/>
              <a:gd name="connsiteX3" fmla="*/ 2756528 w 2756528"/>
              <a:gd name="connsiteY3" fmla="*/ 240031 h 1440160"/>
              <a:gd name="connsiteX4" fmla="*/ 2756528 w 2756528"/>
              <a:gd name="connsiteY4" fmla="*/ 1200129 h 1440160"/>
              <a:gd name="connsiteX5" fmla="*/ 2516497 w 2756528"/>
              <a:gd name="connsiteY5" fmla="*/ 1440160 h 1440160"/>
              <a:gd name="connsiteX6" fmla="*/ 240031 w 2756528"/>
              <a:gd name="connsiteY6" fmla="*/ 1440160 h 1440160"/>
              <a:gd name="connsiteX7" fmla="*/ 0 w 2756528"/>
              <a:gd name="connsiteY7" fmla="*/ 1200129 h 1440160"/>
              <a:gd name="connsiteX8" fmla="*/ 0 w 27565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65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2516497" y="0"/>
                </a:lnTo>
                <a:cubicBezTo>
                  <a:pt x="2649062" y="0"/>
                  <a:pt x="2756528" y="107466"/>
                  <a:pt x="2756528" y="240031"/>
                </a:cubicBezTo>
                <a:lnTo>
                  <a:pt x="2756528" y="1200129"/>
                </a:lnTo>
                <a:cubicBezTo>
                  <a:pt x="2756528" y="1332694"/>
                  <a:pt x="2649062" y="1440160"/>
                  <a:pt x="25164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743" tIns="161743" rIns="161743" bIns="16174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kern="1200" dirty="0" smtClean="0"/>
              <a:t>CALCULO REALISTA DE PRESUPUESTO</a:t>
            </a:r>
            <a:endParaRPr lang="es-CO" sz="2400" kern="1200" dirty="0"/>
          </a:p>
        </p:txBody>
      </p:sp>
      <p:sp>
        <p:nvSpPr>
          <p:cNvPr id="9" name="8 Forma libre"/>
          <p:cNvSpPr/>
          <p:nvPr/>
        </p:nvSpPr>
        <p:spPr>
          <a:xfrm>
            <a:off x="6121771" y="3356991"/>
            <a:ext cx="2756528" cy="1440160"/>
          </a:xfrm>
          <a:custGeom>
            <a:avLst/>
            <a:gdLst>
              <a:gd name="connsiteX0" fmla="*/ 0 w 2756528"/>
              <a:gd name="connsiteY0" fmla="*/ 240031 h 1440160"/>
              <a:gd name="connsiteX1" fmla="*/ 240031 w 2756528"/>
              <a:gd name="connsiteY1" fmla="*/ 0 h 1440160"/>
              <a:gd name="connsiteX2" fmla="*/ 2516497 w 2756528"/>
              <a:gd name="connsiteY2" fmla="*/ 0 h 1440160"/>
              <a:gd name="connsiteX3" fmla="*/ 2756528 w 2756528"/>
              <a:gd name="connsiteY3" fmla="*/ 240031 h 1440160"/>
              <a:gd name="connsiteX4" fmla="*/ 2756528 w 2756528"/>
              <a:gd name="connsiteY4" fmla="*/ 1200129 h 1440160"/>
              <a:gd name="connsiteX5" fmla="*/ 2516497 w 2756528"/>
              <a:gd name="connsiteY5" fmla="*/ 1440160 h 1440160"/>
              <a:gd name="connsiteX6" fmla="*/ 240031 w 2756528"/>
              <a:gd name="connsiteY6" fmla="*/ 1440160 h 1440160"/>
              <a:gd name="connsiteX7" fmla="*/ 0 w 2756528"/>
              <a:gd name="connsiteY7" fmla="*/ 1200129 h 1440160"/>
              <a:gd name="connsiteX8" fmla="*/ 0 w 2756528"/>
              <a:gd name="connsiteY8" fmla="*/ 240031 h 144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56528" h="1440160">
                <a:moveTo>
                  <a:pt x="0" y="240031"/>
                </a:moveTo>
                <a:cubicBezTo>
                  <a:pt x="0" y="107466"/>
                  <a:pt x="107466" y="0"/>
                  <a:pt x="240031" y="0"/>
                </a:cubicBezTo>
                <a:lnTo>
                  <a:pt x="2516497" y="0"/>
                </a:lnTo>
                <a:cubicBezTo>
                  <a:pt x="2649062" y="0"/>
                  <a:pt x="2756528" y="107466"/>
                  <a:pt x="2756528" y="240031"/>
                </a:cubicBezTo>
                <a:lnTo>
                  <a:pt x="2756528" y="1200129"/>
                </a:lnTo>
                <a:cubicBezTo>
                  <a:pt x="2756528" y="1332694"/>
                  <a:pt x="2649062" y="1440160"/>
                  <a:pt x="2516497" y="1440160"/>
                </a:cubicBezTo>
                <a:lnTo>
                  <a:pt x="240031" y="1440160"/>
                </a:lnTo>
                <a:cubicBezTo>
                  <a:pt x="107466" y="1440160"/>
                  <a:pt x="0" y="1332694"/>
                  <a:pt x="0" y="1200129"/>
                </a:cubicBezTo>
                <a:lnTo>
                  <a:pt x="0" y="2400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743" tIns="161743" rIns="161743" bIns="161743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400" kern="1200" dirty="0" smtClean="0"/>
              <a:t>CLARIDAD EN LOS OBJETIVOS</a:t>
            </a:r>
            <a:endParaRPr lang="es-CO" sz="2400" kern="12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915816" y="155679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VIABILIDAD</a:t>
            </a:r>
            <a:endParaRPr lang="es-CO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93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99792" y="1609636"/>
            <a:ext cx="3664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PLANIFICACIÓN</a:t>
            </a:r>
            <a:endParaRPr lang="es-CO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4555" y="2886689"/>
            <a:ext cx="3000522" cy="2092732"/>
            <a:chOff x="4555" y="2886689"/>
            <a:chExt cx="3000522" cy="2092732"/>
          </a:xfrm>
        </p:grpSpPr>
        <p:sp>
          <p:nvSpPr>
            <p:cNvPr id="9" name="8 Forma libre"/>
            <p:cNvSpPr/>
            <p:nvPr/>
          </p:nvSpPr>
          <p:spPr>
            <a:xfrm>
              <a:off x="391138" y="2886689"/>
              <a:ext cx="2613939" cy="2092732"/>
            </a:xfrm>
            <a:custGeom>
              <a:avLst/>
              <a:gdLst>
                <a:gd name="connsiteX0" fmla="*/ 0 w 2613939"/>
                <a:gd name="connsiteY0" fmla="*/ 313910 h 2092732"/>
                <a:gd name="connsiteX1" fmla="*/ 1567573 w 2613939"/>
                <a:gd name="connsiteY1" fmla="*/ 313910 h 2092732"/>
                <a:gd name="connsiteX2" fmla="*/ 1567573 w 2613939"/>
                <a:gd name="connsiteY2" fmla="*/ 0 h 2092732"/>
                <a:gd name="connsiteX3" fmla="*/ 2613939 w 2613939"/>
                <a:gd name="connsiteY3" fmla="*/ 1046366 h 2092732"/>
                <a:gd name="connsiteX4" fmla="*/ 1567573 w 2613939"/>
                <a:gd name="connsiteY4" fmla="*/ 2092732 h 2092732"/>
                <a:gd name="connsiteX5" fmla="*/ 1567573 w 2613939"/>
                <a:gd name="connsiteY5" fmla="*/ 1778822 h 2092732"/>
                <a:gd name="connsiteX6" fmla="*/ 0 w 2613939"/>
                <a:gd name="connsiteY6" fmla="*/ 1778822 h 2092732"/>
                <a:gd name="connsiteX7" fmla="*/ 0 w 2613939"/>
                <a:gd name="connsiteY7" fmla="*/ 313910 h 209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13939" h="2092732">
                  <a:moveTo>
                    <a:pt x="0" y="313910"/>
                  </a:moveTo>
                  <a:lnTo>
                    <a:pt x="1567573" y="313910"/>
                  </a:lnTo>
                  <a:lnTo>
                    <a:pt x="1567573" y="0"/>
                  </a:lnTo>
                  <a:lnTo>
                    <a:pt x="2613939" y="1046366"/>
                  </a:lnTo>
                  <a:lnTo>
                    <a:pt x="1567573" y="2092732"/>
                  </a:lnTo>
                  <a:lnTo>
                    <a:pt x="1567573" y="1778822"/>
                  </a:lnTo>
                  <a:lnTo>
                    <a:pt x="0" y="1778822"/>
                  </a:lnTo>
                  <a:lnTo>
                    <a:pt x="0" y="31391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1425" tIns="320895" rIns="700129" bIns="320895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100" kern="1200" dirty="0" smtClean="0"/>
                <a:t>MOTIVOS</a:t>
              </a:r>
              <a:endParaRPr lang="es-CO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100" kern="1200" dirty="0" smtClean="0"/>
                <a:t>OBJETIVOS</a:t>
              </a:r>
              <a:endParaRPr lang="es-CO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100" kern="1200" dirty="0" smtClean="0"/>
                <a:t>TAMAÑO</a:t>
              </a:r>
              <a:endParaRPr lang="es-CO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100" kern="1200" dirty="0" smtClean="0"/>
                <a:t>LIMITES</a:t>
              </a:r>
              <a:endParaRPr lang="es-CO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100" kern="1200" dirty="0" smtClean="0"/>
                <a:t>NORMATIVIDAD</a:t>
              </a:r>
              <a:endParaRPr lang="es-CO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O" sz="1100" kern="1200" dirty="0"/>
            </a:p>
          </p:txBody>
        </p:sp>
        <p:sp>
          <p:nvSpPr>
            <p:cNvPr id="10" name="9 Forma libre"/>
            <p:cNvSpPr/>
            <p:nvPr/>
          </p:nvSpPr>
          <p:spPr>
            <a:xfrm>
              <a:off x="4555" y="3407793"/>
              <a:ext cx="1050525" cy="1050525"/>
            </a:xfrm>
            <a:custGeom>
              <a:avLst/>
              <a:gdLst>
                <a:gd name="connsiteX0" fmla="*/ 0 w 1050525"/>
                <a:gd name="connsiteY0" fmla="*/ 525263 h 1050525"/>
                <a:gd name="connsiteX1" fmla="*/ 525263 w 1050525"/>
                <a:gd name="connsiteY1" fmla="*/ 0 h 1050525"/>
                <a:gd name="connsiteX2" fmla="*/ 1050526 w 1050525"/>
                <a:gd name="connsiteY2" fmla="*/ 525263 h 1050525"/>
                <a:gd name="connsiteX3" fmla="*/ 525263 w 1050525"/>
                <a:gd name="connsiteY3" fmla="*/ 1050526 h 1050525"/>
                <a:gd name="connsiteX4" fmla="*/ 0 w 1050525"/>
                <a:gd name="connsiteY4" fmla="*/ 525263 h 105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525" h="1050525">
                  <a:moveTo>
                    <a:pt x="0" y="525263"/>
                  </a:moveTo>
                  <a:cubicBezTo>
                    <a:pt x="0" y="235168"/>
                    <a:pt x="235168" y="0"/>
                    <a:pt x="525263" y="0"/>
                  </a:cubicBezTo>
                  <a:cubicBezTo>
                    <a:pt x="815358" y="0"/>
                    <a:pt x="1050526" y="235168"/>
                    <a:pt x="1050526" y="525263"/>
                  </a:cubicBezTo>
                  <a:cubicBezTo>
                    <a:pt x="1050526" y="815358"/>
                    <a:pt x="815358" y="1050526"/>
                    <a:pt x="525263" y="1050526"/>
                  </a:cubicBezTo>
                  <a:cubicBezTo>
                    <a:pt x="235168" y="1050526"/>
                    <a:pt x="0" y="815358"/>
                    <a:pt x="0" y="52526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466" tIns="161466" rIns="161466" bIns="16146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/>
                <a:t>ALCANCE</a:t>
              </a:r>
              <a:endParaRPr lang="es-CO" sz="1200" b="1" kern="1200" dirty="0"/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2123729" y="2917709"/>
            <a:ext cx="3156925" cy="2030692"/>
            <a:chOff x="2123729" y="2917709"/>
            <a:chExt cx="3156925" cy="2030692"/>
          </a:xfrm>
        </p:grpSpPr>
        <p:sp>
          <p:nvSpPr>
            <p:cNvPr id="11" name="10 Forma libre"/>
            <p:cNvSpPr/>
            <p:nvPr/>
          </p:nvSpPr>
          <p:spPr>
            <a:xfrm>
              <a:off x="2555779" y="2917709"/>
              <a:ext cx="2724875" cy="2030692"/>
            </a:xfrm>
            <a:custGeom>
              <a:avLst/>
              <a:gdLst>
                <a:gd name="connsiteX0" fmla="*/ 0 w 2724875"/>
                <a:gd name="connsiteY0" fmla="*/ 304604 h 2030692"/>
                <a:gd name="connsiteX1" fmla="*/ 1709529 w 2724875"/>
                <a:gd name="connsiteY1" fmla="*/ 304604 h 2030692"/>
                <a:gd name="connsiteX2" fmla="*/ 1709529 w 2724875"/>
                <a:gd name="connsiteY2" fmla="*/ 0 h 2030692"/>
                <a:gd name="connsiteX3" fmla="*/ 2724875 w 2724875"/>
                <a:gd name="connsiteY3" fmla="*/ 1015346 h 2030692"/>
                <a:gd name="connsiteX4" fmla="*/ 1709529 w 2724875"/>
                <a:gd name="connsiteY4" fmla="*/ 2030692 h 2030692"/>
                <a:gd name="connsiteX5" fmla="*/ 1709529 w 2724875"/>
                <a:gd name="connsiteY5" fmla="*/ 1726088 h 2030692"/>
                <a:gd name="connsiteX6" fmla="*/ 0 w 2724875"/>
                <a:gd name="connsiteY6" fmla="*/ 1726088 h 2030692"/>
                <a:gd name="connsiteX7" fmla="*/ 0 w 2724875"/>
                <a:gd name="connsiteY7" fmla="*/ 304604 h 203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24875" h="2030692">
                  <a:moveTo>
                    <a:pt x="0" y="304604"/>
                  </a:moveTo>
                  <a:lnTo>
                    <a:pt x="1709529" y="304604"/>
                  </a:lnTo>
                  <a:lnTo>
                    <a:pt x="1709529" y="0"/>
                  </a:lnTo>
                  <a:lnTo>
                    <a:pt x="2724875" y="1015346"/>
                  </a:lnTo>
                  <a:lnTo>
                    <a:pt x="1709529" y="2030692"/>
                  </a:lnTo>
                  <a:lnTo>
                    <a:pt x="1709529" y="1726088"/>
                  </a:lnTo>
                  <a:lnTo>
                    <a:pt x="0" y="1726088"/>
                  </a:lnTo>
                  <a:lnTo>
                    <a:pt x="0" y="30460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5">
                <a:tint val="40000"/>
                <a:alpha val="90000"/>
                <a:hueOff val="-5370241"/>
                <a:satOff val="24126"/>
                <a:lumOff val="1658"/>
                <a:alphaOff val="0"/>
              </a:schemeClr>
            </a:lnRef>
            <a:fillRef idx="1">
              <a:schemeClr val="accent5">
                <a:tint val="40000"/>
                <a:alpha val="90000"/>
                <a:hueOff val="-5370241"/>
                <a:satOff val="24126"/>
                <a:lumOff val="1658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-5370241"/>
                <a:satOff val="24126"/>
                <a:lumOff val="1658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158" tIns="311589" rIns="724713" bIns="311589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100" kern="1200" dirty="0" smtClean="0"/>
                <a:t>USO DE LAS IMÁGENES</a:t>
              </a:r>
              <a:endParaRPr lang="es-CO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100" kern="1200" dirty="0" smtClean="0"/>
                <a:t>BENEFICIOS</a:t>
              </a:r>
              <a:endParaRPr lang="es-CO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100" kern="1200" dirty="0" smtClean="0"/>
                <a:t>IMPACTO</a:t>
              </a:r>
              <a:endParaRPr lang="es-CO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100" kern="1200" dirty="0" smtClean="0"/>
                <a:t>ACCESIBILIDAD</a:t>
              </a:r>
              <a:endParaRPr lang="es-CO" sz="1100" kern="1200" dirty="0"/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2123729" y="3407793"/>
              <a:ext cx="1050525" cy="1050525"/>
            </a:xfrm>
            <a:custGeom>
              <a:avLst/>
              <a:gdLst>
                <a:gd name="connsiteX0" fmla="*/ 0 w 1050525"/>
                <a:gd name="connsiteY0" fmla="*/ 525263 h 1050525"/>
                <a:gd name="connsiteX1" fmla="*/ 525263 w 1050525"/>
                <a:gd name="connsiteY1" fmla="*/ 0 h 1050525"/>
                <a:gd name="connsiteX2" fmla="*/ 1050526 w 1050525"/>
                <a:gd name="connsiteY2" fmla="*/ 525263 h 1050525"/>
                <a:gd name="connsiteX3" fmla="*/ 525263 w 1050525"/>
                <a:gd name="connsiteY3" fmla="*/ 1050526 h 1050525"/>
                <a:gd name="connsiteX4" fmla="*/ 0 w 1050525"/>
                <a:gd name="connsiteY4" fmla="*/ 525263 h 105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525" h="1050525">
                  <a:moveTo>
                    <a:pt x="0" y="525263"/>
                  </a:moveTo>
                  <a:cubicBezTo>
                    <a:pt x="0" y="235168"/>
                    <a:pt x="235168" y="0"/>
                    <a:pt x="525263" y="0"/>
                  </a:cubicBezTo>
                  <a:cubicBezTo>
                    <a:pt x="815358" y="0"/>
                    <a:pt x="1050526" y="235168"/>
                    <a:pt x="1050526" y="525263"/>
                  </a:cubicBezTo>
                  <a:cubicBezTo>
                    <a:pt x="1050526" y="815358"/>
                    <a:pt x="815358" y="1050526"/>
                    <a:pt x="525263" y="1050526"/>
                  </a:cubicBezTo>
                  <a:cubicBezTo>
                    <a:pt x="235168" y="1050526"/>
                    <a:pt x="0" y="815358"/>
                    <a:pt x="0" y="52526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466" tIns="161466" rIns="161466" bIns="16146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/>
                <a:t>FINALIDAD</a:t>
              </a:r>
              <a:endParaRPr lang="es-CO" sz="1200" b="1" kern="1200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4385574" y="3014764"/>
            <a:ext cx="2994366" cy="1836583"/>
            <a:chOff x="4385574" y="3014764"/>
            <a:chExt cx="2994366" cy="1836583"/>
          </a:xfrm>
        </p:grpSpPr>
        <p:sp>
          <p:nvSpPr>
            <p:cNvPr id="13" name="12 Forma libre"/>
            <p:cNvSpPr/>
            <p:nvPr/>
          </p:nvSpPr>
          <p:spPr>
            <a:xfrm>
              <a:off x="4787999" y="3014764"/>
              <a:ext cx="2591941" cy="1836583"/>
            </a:xfrm>
            <a:custGeom>
              <a:avLst/>
              <a:gdLst>
                <a:gd name="connsiteX0" fmla="*/ 0 w 2591941"/>
                <a:gd name="connsiteY0" fmla="*/ 275487 h 1836583"/>
                <a:gd name="connsiteX1" fmla="*/ 1673650 w 2591941"/>
                <a:gd name="connsiteY1" fmla="*/ 275487 h 1836583"/>
                <a:gd name="connsiteX2" fmla="*/ 1673650 w 2591941"/>
                <a:gd name="connsiteY2" fmla="*/ 0 h 1836583"/>
                <a:gd name="connsiteX3" fmla="*/ 2591941 w 2591941"/>
                <a:gd name="connsiteY3" fmla="*/ 918292 h 1836583"/>
                <a:gd name="connsiteX4" fmla="*/ 1673650 w 2591941"/>
                <a:gd name="connsiteY4" fmla="*/ 1836583 h 1836583"/>
                <a:gd name="connsiteX5" fmla="*/ 1673650 w 2591941"/>
                <a:gd name="connsiteY5" fmla="*/ 1561096 h 1836583"/>
                <a:gd name="connsiteX6" fmla="*/ 0 w 2591941"/>
                <a:gd name="connsiteY6" fmla="*/ 1561096 h 1836583"/>
                <a:gd name="connsiteX7" fmla="*/ 0 w 2591941"/>
                <a:gd name="connsiteY7" fmla="*/ 275487 h 183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1941" h="1836583">
                  <a:moveTo>
                    <a:pt x="0" y="275487"/>
                  </a:moveTo>
                  <a:lnTo>
                    <a:pt x="1673650" y="275487"/>
                  </a:lnTo>
                  <a:lnTo>
                    <a:pt x="1673650" y="0"/>
                  </a:lnTo>
                  <a:lnTo>
                    <a:pt x="2591941" y="918292"/>
                  </a:lnTo>
                  <a:lnTo>
                    <a:pt x="1673650" y="1836583"/>
                  </a:lnTo>
                  <a:lnTo>
                    <a:pt x="1673650" y="1561096"/>
                  </a:lnTo>
                  <a:lnTo>
                    <a:pt x="0" y="1561096"/>
                  </a:lnTo>
                  <a:lnTo>
                    <a:pt x="0" y="27548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lnRef>
            <a:fillRef idx="1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fillRef>
            <a:effectRef idx="2">
              <a:schemeClr val="accent5">
                <a:tint val="40000"/>
                <a:alpha val="90000"/>
                <a:hueOff val="-10740482"/>
                <a:satOff val="48253"/>
                <a:lumOff val="3317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5925" tIns="282472" rIns="656774" bIns="282472" numCol="1" spcCol="1270" anchor="ctr" anchorCtr="0">
              <a:noAutofit/>
            </a:bodyPr>
            <a:lstStyle/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100" kern="1200" dirty="0" smtClean="0"/>
                <a:t>NORMAS TÉCNICAS</a:t>
              </a:r>
              <a:endParaRPr lang="es-CO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100" kern="1200" dirty="0" smtClean="0"/>
                <a:t>EQUIPOS</a:t>
              </a:r>
              <a:endParaRPr lang="es-CO" sz="1100" kern="1200" dirty="0"/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CO" sz="1100" kern="1200" dirty="0" smtClean="0"/>
                <a:t>CONTROL DE CALIDAD</a:t>
              </a:r>
              <a:endParaRPr lang="es-CO" sz="1100" kern="1200" dirty="0"/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4385574" y="3407793"/>
              <a:ext cx="1050525" cy="1050525"/>
            </a:xfrm>
            <a:custGeom>
              <a:avLst/>
              <a:gdLst>
                <a:gd name="connsiteX0" fmla="*/ 0 w 1050525"/>
                <a:gd name="connsiteY0" fmla="*/ 525263 h 1050525"/>
                <a:gd name="connsiteX1" fmla="*/ 525263 w 1050525"/>
                <a:gd name="connsiteY1" fmla="*/ 0 h 1050525"/>
                <a:gd name="connsiteX2" fmla="*/ 1050526 w 1050525"/>
                <a:gd name="connsiteY2" fmla="*/ 525263 h 1050525"/>
                <a:gd name="connsiteX3" fmla="*/ 525263 w 1050525"/>
                <a:gd name="connsiteY3" fmla="*/ 1050526 h 1050525"/>
                <a:gd name="connsiteX4" fmla="*/ 0 w 1050525"/>
                <a:gd name="connsiteY4" fmla="*/ 525263 h 105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525" h="1050525">
                  <a:moveTo>
                    <a:pt x="0" y="525263"/>
                  </a:moveTo>
                  <a:cubicBezTo>
                    <a:pt x="0" y="235168"/>
                    <a:pt x="235168" y="0"/>
                    <a:pt x="525263" y="0"/>
                  </a:cubicBezTo>
                  <a:cubicBezTo>
                    <a:pt x="815358" y="0"/>
                    <a:pt x="1050526" y="235168"/>
                    <a:pt x="1050526" y="525263"/>
                  </a:cubicBezTo>
                  <a:cubicBezTo>
                    <a:pt x="1050526" y="815358"/>
                    <a:pt x="815358" y="1050526"/>
                    <a:pt x="525263" y="1050526"/>
                  </a:cubicBezTo>
                  <a:cubicBezTo>
                    <a:pt x="235168" y="1050526"/>
                    <a:pt x="0" y="815358"/>
                    <a:pt x="0" y="525263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1466" tIns="161466" rIns="161466" bIns="161466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1200" b="1" kern="1200" dirty="0" smtClean="0"/>
                <a:t>RECURSOS</a:t>
              </a:r>
              <a:endParaRPr lang="es-CO" sz="1200" b="1" kern="1200" dirty="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6588224" y="2996952"/>
            <a:ext cx="2520280" cy="1944216"/>
            <a:chOff x="6588224" y="2996952"/>
            <a:chExt cx="2520280" cy="1944216"/>
          </a:xfrm>
        </p:grpSpPr>
        <p:sp>
          <p:nvSpPr>
            <p:cNvPr id="6" name="5 Flecha derecha"/>
            <p:cNvSpPr/>
            <p:nvPr/>
          </p:nvSpPr>
          <p:spPr>
            <a:xfrm>
              <a:off x="6912768" y="2996952"/>
              <a:ext cx="2195736" cy="1944216"/>
            </a:xfrm>
            <a:prstGeom prst="right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6 Elipse"/>
            <p:cNvSpPr/>
            <p:nvPr/>
          </p:nvSpPr>
          <p:spPr>
            <a:xfrm>
              <a:off x="6588224" y="3501008"/>
              <a:ext cx="1008112" cy="864096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200" b="1" dirty="0" smtClean="0"/>
                <a:t>ESTRATEGIAS</a:t>
              </a:r>
              <a:endParaRPr lang="es-CO" sz="1200" b="1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7524328" y="3501008"/>
              <a:ext cx="144016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s-CO" sz="1100" dirty="0" smtClean="0"/>
                <a:t>INTEGRAR IMAGEN A PROCESOS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s-CO" sz="1100" dirty="0" smtClean="0"/>
                <a:t>GESTIÓN CONTINUA</a:t>
              </a: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s-CO" sz="1100" dirty="0" smtClean="0"/>
                <a:t>REQUISITOS LEGALES</a:t>
              </a:r>
              <a:endParaRPr lang="es-CO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7521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94072" y="1124744"/>
            <a:ext cx="3664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ENFOQUE</a:t>
            </a:r>
            <a:endParaRPr lang="es-CO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6" name="5 Flecha doblada hacia arriba"/>
          <p:cNvSpPr/>
          <p:nvPr/>
        </p:nvSpPr>
        <p:spPr>
          <a:xfrm rot="5400000">
            <a:off x="2500352" y="3124919"/>
            <a:ext cx="1004764" cy="114388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Forma libre"/>
          <p:cNvSpPr/>
          <p:nvPr/>
        </p:nvSpPr>
        <p:spPr>
          <a:xfrm>
            <a:off x="2234150" y="2011118"/>
            <a:ext cx="1691432" cy="1183947"/>
          </a:xfrm>
          <a:custGeom>
            <a:avLst/>
            <a:gdLst>
              <a:gd name="connsiteX0" fmla="*/ 0 w 1691432"/>
              <a:gd name="connsiteY0" fmla="*/ 197364 h 1183947"/>
              <a:gd name="connsiteX1" fmla="*/ 197364 w 1691432"/>
              <a:gd name="connsiteY1" fmla="*/ 0 h 1183947"/>
              <a:gd name="connsiteX2" fmla="*/ 1494068 w 1691432"/>
              <a:gd name="connsiteY2" fmla="*/ 0 h 1183947"/>
              <a:gd name="connsiteX3" fmla="*/ 1691432 w 1691432"/>
              <a:gd name="connsiteY3" fmla="*/ 197364 h 1183947"/>
              <a:gd name="connsiteX4" fmla="*/ 1691432 w 1691432"/>
              <a:gd name="connsiteY4" fmla="*/ 986583 h 1183947"/>
              <a:gd name="connsiteX5" fmla="*/ 1494068 w 1691432"/>
              <a:gd name="connsiteY5" fmla="*/ 1183947 h 1183947"/>
              <a:gd name="connsiteX6" fmla="*/ 197364 w 1691432"/>
              <a:gd name="connsiteY6" fmla="*/ 1183947 h 1183947"/>
              <a:gd name="connsiteX7" fmla="*/ 0 w 1691432"/>
              <a:gd name="connsiteY7" fmla="*/ 986583 h 1183947"/>
              <a:gd name="connsiteX8" fmla="*/ 0 w 1691432"/>
              <a:gd name="connsiteY8" fmla="*/ 197364 h 11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1432" h="1183947">
                <a:moveTo>
                  <a:pt x="0" y="197364"/>
                </a:moveTo>
                <a:cubicBezTo>
                  <a:pt x="0" y="88363"/>
                  <a:pt x="88363" y="0"/>
                  <a:pt x="197364" y="0"/>
                </a:cubicBezTo>
                <a:lnTo>
                  <a:pt x="1494068" y="0"/>
                </a:lnTo>
                <a:cubicBezTo>
                  <a:pt x="1603069" y="0"/>
                  <a:pt x="1691432" y="88363"/>
                  <a:pt x="1691432" y="197364"/>
                </a:cubicBezTo>
                <a:lnTo>
                  <a:pt x="1691432" y="986583"/>
                </a:lnTo>
                <a:cubicBezTo>
                  <a:pt x="1691432" y="1095584"/>
                  <a:pt x="1603069" y="1183947"/>
                  <a:pt x="1494068" y="1183947"/>
                </a:cubicBezTo>
                <a:lnTo>
                  <a:pt x="197364" y="1183947"/>
                </a:lnTo>
                <a:cubicBezTo>
                  <a:pt x="88363" y="1183947"/>
                  <a:pt x="0" y="1095584"/>
                  <a:pt x="0" y="986583"/>
                </a:cubicBezTo>
                <a:lnTo>
                  <a:pt x="0" y="1973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816" tIns="137816" rIns="137816" bIns="13781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100" b="1" kern="1200" dirty="0" smtClean="0"/>
              <a:t>COPYRIGHT</a:t>
            </a:r>
            <a:endParaRPr lang="es-CO" sz="2100" b="1" kern="1200" dirty="0"/>
          </a:p>
        </p:txBody>
      </p:sp>
      <p:sp>
        <p:nvSpPr>
          <p:cNvPr id="9" name="8 Flecha doblada hacia arriba"/>
          <p:cNvSpPr/>
          <p:nvPr/>
        </p:nvSpPr>
        <p:spPr>
          <a:xfrm rot="5400000">
            <a:off x="3902729" y="4454883"/>
            <a:ext cx="1004764" cy="1143889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/>
            <a:lightRig rig="flat" dir="t"/>
          </a:scene3d>
          <a:sp3d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tint val="50000"/>
              <a:hueOff val="-10774845"/>
              <a:satOff val="46375"/>
              <a:lumOff val="12537"/>
              <a:alphaOff val="0"/>
            </a:schemeClr>
          </a:fillRef>
          <a:effectRef idx="2">
            <a:schemeClr val="accent5">
              <a:tint val="50000"/>
              <a:hueOff val="-10774845"/>
              <a:satOff val="46375"/>
              <a:lumOff val="125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9 Forma libre"/>
          <p:cNvSpPr/>
          <p:nvPr/>
        </p:nvSpPr>
        <p:spPr>
          <a:xfrm>
            <a:off x="3636527" y="3341082"/>
            <a:ext cx="1691432" cy="1183947"/>
          </a:xfrm>
          <a:custGeom>
            <a:avLst/>
            <a:gdLst>
              <a:gd name="connsiteX0" fmla="*/ 0 w 1691432"/>
              <a:gd name="connsiteY0" fmla="*/ 197364 h 1183947"/>
              <a:gd name="connsiteX1" fmla="*/ 197364 w 1691432"/>
              <a:gd name="connsiteY1" fmla="*/ 0 h 1183947"/>
              <a:gd name="connsiteX2" fmla="*/ 1494068 w 1691432"/>
              <a:gd name="connsiteY2" fmla="*/ 0 h 1183947"/>
              <a:gd name="connsiteX3" fmla="*/ 1691432 w 1691432"/>
              <a:gd name="connsiteY3" fmla="*/ 197364 h 1183947"/>
              <a:gd name="connsiteX4" fmla="*/ 1691432 w 1691432"/>
              <a:gd name="connsiteY4" fmla="*/ 986583 h 1183947"/>
              <a:gd name="connsiteX5" fmla="*/ 1494068 w 1691432"/>
              <a:gd name="connsiteY5" fmla="*/ 1183947 h 1183947"/>
              <a:gd name="connsiteX6" fmla="*/ 197364 w 1691432"/>
              <a:gd name="connsiteY6" fmla="*/ 1183947 h 1183947"/>
              <a:gd name="connsiteX7" fmla="*/ 0 w 1691432"/>
              <a:gd name="connsiteY7" fmla="*/ 986583 h 1183947"/>
              <a:gd name="connsiteX8" fmla="*/ 0 w 1691432"/>
              <a:gd name="connsiteY8" fmla="*/ 197364 h 11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1432" h="1183947">
                <a:moveTo>
                  <a:pt x="0" y="197364"/>
                </a:moveTo>
                <a:cubicBezTo>
                  <a:pt x="0" y="88363"/>
                  <a:pt x="88363" y="0"/>
                  <a:pt x="197364" y="0"/>
                </a:cubicBezTo>
                <a:lnTo>
                  <a:pt x="1494068" y="0"/>
                </a:lnTo>
                <a:cubicBezTo>
                  <a:pt x="1603069" y="0"/>
                  <a:pt x="1691432" y="88363"/>
                  <a:pt x="1691432" y="197364"/>
                </a:cubicBezTo>
                <a:lnTo>
                  <a:pt x="1691432" y="986583"/>
                </a:lnTo>
                <a:cubicBezTo>
                  <a:pt x="1691432" y="1095584"/>
                  <a:pt x="1603069" y="1183947"/>
                  <a:pt x="1494068" y="1183947"/>
                </a:cubicBezTo>
                <a:lnTo>
                  <a:pt x="197364" y="1183947"/>
                </a:lnTo>
                <a:cubicBezTo>
                  <a:pt x="88363" y="1183947"/>
                  <a:pt x="0" y="1095584"/>
                  <a:pt x="0" y="986583"/>
                </a:cubicBezTo>
                <a:lnTo>
                  <a:pt x="0" y="1973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816" tIns="137816" rIns="137816" bIns="13781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100" b="1" kern="1200" dirty="0" smtClean="0"/>
              <a:t>REQUISITOS LEGALES</a:t>
            </a:r>
            <a:endParaRPr lang="es-CO" sz="2100" b="1" kern="1200" dirty="0"/>
          </a:p>
        </p:txBody>
      </p:sp>
      <p:sp>
        <p:nvSpPr>
          <p:cNvPr id="12" name="11 Forma libre"/>
          <p:cNvSpPr/>
          <p:nvPr/>
        </p:nvSpPr>
        <p:spPr>
          <a:xfrm>
            <a:off x="5038904" y="4671046"/>
            <a:ext cx="1691432" cy="1183947"/>
          </a:xfrm>
          <a:custGeom>
            <a:avLst/>
            <a:gdLst>
              <a:gd name="connsiteX0" fmla="*/ 0 w 1691432"/>
              <a:gd name="connsiteY0" fmla="*/ 197364 h 1183947"/>
              <a:gd name="connsiteX1" fmla="*/ 197364 w 1691432"/>
              <a:gd name="connsiteY1" fmla="*/ 0 h 1183947"/>
              <a:gd name="connsiteX2" fmla="*/ 1494068 w 1691432"/>
              <a:gd name="connsiteY2" fmla="*/ 0 h 1183947"/>
              <a:gd name="connsiteX3" fmla="*/ 1691432 w 1691432"/>
              <a:gd name="connsiteY3" fmla="*/ 197364 h 1183947"/>
              <a:gd name="connsiteX4" fmla="*/ 1691432 w 1691432"/>
              <a:gd name="connsiteY4" fmla="*/ 986583 h 1183947"/>
              <a:gd name="connsiteX5" fmla="*/ 1494068 w 1691432"/>
              <a:gd name="connsiteY5" fmla="*/ 1183947 h 1183947"/>
              <a:gd name="connsiteX6" fmla="*/ 197364 w 1691432"/>
              <a:gd name="connsiteY6" fmla="*/ 1183947 h 1183947"/>
              <a:gd name="connsiteX7" fmla="*/ 0 w 1691432"/>
              <a:gd name="connsiteY7" fmla="*/ 986583 h 1183947"/>
              <a:gd name="connsiteX8" fmla="*/ 0 w 1691432"/>
              <a:gd name="connsiteY8" fmla="*/ 197364 h 11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1432" h="1183947">
                <a:moveTo>
                  <a:pt x="0" y="197364"/>
                </a:moveTo>
                <a:cubicBezTo>
                  <a:pt x="0" y="88363"/>
                  <a:pt x="88363" y="0"/>
                  <a:pt x="197364" y="0"/>
                </a:cubicBezTo>
                <a:lnTo>
                  <a:pt x="1494068" y="0"/>
                </a:lnTo>
                <a:cubicBezTo>
                  <a:pt x="1603069" y="0"/>
                  <a:pt x="1691432" y="88363"/>
                  <a:pt x="1691432" y="197364"/>
                </a:cubicBezTo>
                <a:lnTo>
                  <a:pt x="1691432" y="986583"/>
                </a:lnTo>
                <a:cubicBezTo>
                  <a:pt x="1691432" y="1095584"/>
                  <a:pt x="1603069" y="1183947"/>
                  <a:pt x="1494068" y="1183947"/>
                </a:cubicBezTo>
                <a:lnTo>
                  <a:pt x="197364" y="1183947"/>
                </a:lnTo>
                <a:cubicBezTo>
                  <a:pt x="88363" y="1183947"/>
                  <a:pt x="0" y="1095584"/>
                  <a:pt x="0" y="986583"/>
                </a:cubicBezTo>
                <a:lnTo>
                  <a:pt x="0" y="1973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816" tIns="137816" rIns="137816" bIns="13781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100" b="1" kern="1200" dirty="0" smtClean="0"/>
              <a:t>PROCESO DE CONTROL DE CALIDAD</a:t>
            </a:r>
            <a:endParaRPr lang="es-CO" sz="2100" b="1" kern="1200" dirty="0"/>
          </a:p>
        </p:txBody>
      </p:sp>
    </p:spTree>
    <p:extLst>
      <p:ext uri="{BB962C8B-B14F-4D97-AF65-F5344CB8AC3E}">
        <p14:creationId xmlns:p14="http://schemas.microsoft.com/office/powerpoint/2010/main" val="9652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2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692696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1372706"/>
            <a:ext cx="815826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s-CO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DISEÑO Y REALIZACIÓN  DE UN PROCESO DE DIGITALIZACIÓN RESPONSABLE</a:t>
            </a:r>
          </a:p>
          <a:p>
            <a:pPr algn="just"/>
            <a:r>
              <a:rPr lang="es-CO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 ejemplo de lo que </a:t>
            </a:r>
            <a:r>
              <a:rPr lang="es-CO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noooo</a:t>
            </a:r>
            <a:r>
              <a:rPr lang="es-CO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se debe hacer….</a:t>
            </a:r>
            <a:endParaRPr lang="es-CO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737320" y="2388369"/>
            <a:ext cx="5715000" cy="3861281"/>
            <a:chOff x="1737320" y="2388369"/>
            <a:chExt cx="5715000" cy="3861281"/>
          </a:xfrm>
        </p:grpSpPr>
        <p:sp>
          <p:nvSpPr>
            <p:cNvPr id="4" name="3 CuadroTexto">
              <a:hlinkClick r:id="rId2" tooltip="Google y el cerebro mundial"/>
            </p:cNvPr>
            <p:cNvSpPr txBox="1"/>
            <p:nvPr/>
          </p:nvSpPr>
          <p:spPr>
            <a:xfrm>
              <a:off x="3115429" y="2388369"/>
              <a:ext cx="33804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r>
                <a:rPr lang="es-CO" b="1" cap="all" dirty="0" smtClean="0">
                  <a:ln w="0"/>
                  <a:gradFill flip="none">
                    <a:gsLst>
                      <a:gs pos="0">
                        <a:schemeClr val="accent1">
                          <a:tint val="75000"/>
                          <a:shade val="75000"/>
                          <a:satMod val="170000"/>
                        </a:schemeClr>
                      </a:gs>
                      <a:gs pos="49000">
                        <a:schemeClr val="accent1">
                          <a:tint val="88000"/>
                          <a:shade val="65000"/>
                          <a:satMod val="172000"/>
                        </a:schemeClr>
                      </a:gs>
                      <a:gs pos="50000">
                        <a:schemeClr val="accent1">
                          <a:shade val="65000"/>
                          <a:satMod val="130000"/>
                        </a:schemeClr>
                      </a:gs>
                      <a:gs pos="92000">
                        <a:schemeClr val="accent1">
                          <a:shade val="50000"/>
                          <a:satMod val="120000"/>
                        </a:schemeClr>
                      </a:gs>
                      <a:gs pos="100000">
                        <a:schemeClr val="accent1">
                          <a:shade val="48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reflection blurRad="12700" stA="50000" endPos="50000" dist="5000" dir="5400000" sy="-100000" rotWithShape="0"/>
                  </a:effectLst>
                </a:rPr>
                <a:t>GOOGLE Y EL CEREBRO MUNDIAL</a:t>
              </a:r>
              <a:endParaRPr lang="es-CO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  <p:pic>
          <p:nvPicPr>
            <p:cNvPr id="5" name="4 Imagen">
              <a:hlinkClick r:id="rId2"/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7320" y="2852936"/>
              <a:ext cx="5715000" cy="3209925"/>
            </a:xfrm>
            <a:prstGeom prst="rect">
              <a:avLst/>
            </a:prstGeom>
          </p:spPr>
        </p:pic>
        <p:sp>
          <p:nvSpPr>
            <p:cNvPr id="6" name="5 CuadroTexto"/>
            <p:cNvSpPr txBox="1"/>
            <p:nvPr/>
          </p:nvSpPr>
          <p:spPr>
            <a:xfrm>
              <a:off x="1872511" y="6003429"/>
              <a:ext cx="53399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000" dirty="0"/>
                <a:t>Imagen tomada de http://www.tecnoticiasdehoy.com.ar/2013/10/google-el-cerebro-mundial.html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4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2771800" y="1052736"/>
            <a:ext cx="366479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ENFOQUE</a:t>
            </a:r>
            <a:endParaRPr lang="es-CO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107504" y="5076259"/>
            <a:ext cx="8784976" cy="1088266"/>
          </a:xfrm>
          <a:custGeom>
            <a:avLst/>
            <a:gdLst>
              <a:gd name="connsiteX0" fmla="*/ 0 w 8784976"/>
              <a:gd name="connsiteY0" fmla="*/ 0 h 1088266"/>
              <a:gd name="connsiteX1" fmla="*/ 8784976 w 8784976"/>
              <a:gd name="connsiteY1" fmla="*/ 0 h 1088266"/>
              <a:gd name="connsiteX2" fmla="*/ 8784976 w 8784976"/>
              <a:gd name="connsiteY2" fmla="*/ 1088266 h 1088266"/>
              <a:gd name="connsiteX3" fmla="*/ 0 w 8784976"/>
              <a:gd name="connsiteY3" fmla="*/ 1088266 h 1088266"/>
              <a:gd name="connsiteX4" fmla="*/ 0 w 8784976"/>
              <a:gd name="connsiteY4" fmla="*/ 0 h 108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84976" h="1088266">
                <a:moveTo>
                  <a:pt x="0" y="0"/>
                </a:moveTo>
                <a:lnTo>
                  <a:pt x="8784976" y="0"/>
                </a:lnTo>
                <a:lnTo>
                  <a:pt x="8784976" y="1088266"/>
                </a:lnTo>
                <a:lnTo>
                  <a:pt x="0" y="108826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227584" rIns="227584" bIns="728187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200" b="1" kern="1200" dirty="0" smtClean="0"/>
              <a:t>DIGITALIZACIÓN</a:t>
            </a:r>
            <a:endParaRPr lang="es-CO" sz="3200" b="1" kern="1200" dirty="0"/>
          </a:p>
        </p:txBody>
      </p:sp>
      <p:sp>
        <p:nvSpPr>
          <p:cNvPr id="7" name="6 Forma libre"/>
          <p:cNvSpPr/>
          <p:nvPr/>
        </p:nvSpPr>
        <p:spPr>
          <a:xfrm>
            <a:off x="107504" y="5642157"/>
            <a:ext cx="4392487" cy="500602"/>
          </a:xfrm>
          <a:custGeom>
            <a:avLst/>
            <a:gdLst>
              <a:gd name="connsiteX0" fmla="*/ 0 w 4392487"/>
              <a:gd name="connsiteY0" fmla="*/ 0 h 500602"/>
              <a:gd name="connsiteX1" fmla="*/ 4392487 w 4392487"/>
              <a:gd name="connsiteY1" fmla="*/ 0 h 500602"/>
              <a:gd name="connsiteX2" fmla="*/ 4392487 w 4392487"/>
              <a:gd name="connsiteY2" fmla="*/ 500602 h 500602"/>
              <a:gd name="connsiteX3" fmla="*/ 0 w 4392487"/>
              <a:gd name="connsiteY3" fmla="*/ 500602 h 500602"/>
              <a:gd name="connsiteX4" fmla="*/ 0 w 4392487"/>
              <a:gd name="connsiteY4" fmla="*/ 0 h 50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487" h="500602">
                <a:moveTo>
                  <a:pt x="0" y="0"/>
                </a:moveTo>
                <a:lnTo>
                  <a:pt x="4392487" y="0"/>
                </a:lnTo>
                <a:lnTo>
                  <a:pt x="4392487" y="500602"/>
                </a:lnTo>
                <a:lnTo>
                  <a:pt x="0" y="5006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b="1" kern="1200" dirty="0" smtClean="0"/>
              <a:t>CENTRALIZADA</a:t>
            </a:r>
            <a:endParaRPr lang="es-CO" sz="2000" b="1" kern="1200" dirty="0"/>
          </a:p>
        </p:txBody>
      </p:sp>
      <p:sp>
        <p:nvSpPr>
          <p:cNvPr id="8" name="7 Forma libre"/>
          <p:cNvSpPr/>
          <p:nvPr/>
        </p:nvSpPr>
        <p:spPr>
          <a:xfrm>
            <a:off x="4499992" y="5642157"/>
            <a:ext cx="4392487" cy="500602"/>
          </a:xfrm>
          <a:custGeom>
            <a:avLst/>
            <a:gdLst>
              <a:gd name="connsiteX0" fmla="*/ 0 w 4392487"/>
              <a:gd name="connsiteY0" fmla="*/ 0 h 500602"/>
              <a:gd name="connsiteX1" fmla="*/ 4392487 w 4392487"/>
              <a:gd name="connsiteY1" fmla="*/ 0 h 500602"/>
              <a:gd name="connsiteX2" fmla="*/ 4392487 w 4392487"/>
              <a:gd name="connsiteY2" fmla="*/ 500602 h 500602"/>
              <a:gd name="connsiteX3" fmla="*/ 0 w 4392487"/>
              <a:gd name="connsiteY3" fmla="*/ 500602 h 500602"/>
              <a:gd name="connsiteX4" fmla="*/ 0 w 4392487"/>
              <a:gd name="connsiteY4" fmla="*/ 0 h 500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487" h="500602">
                <a:moveTo>
                  <a:pt x="0" y="0"/>
                </a:moveTo>
                <a:lnTo>
                  <a:pt x="4392487" y="0"/>
                </a:lnTo>
                <a:lnTo>
                  <a:pt x="4392487" y="500602"/>
                </a:lnTo>
                <a:lnTo>
                  <a:pt x="0" y="50060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b="1" kern="1200" dirty="0" smtClean="0"/>
              <a:t>DESCENTRALIZADA</a:t>
            </a:r>
            <a:endParaRPr lang="es-CO" sz="2000" b="1" kern="1200" dirty="0"/>
          </a:p>
        </p:txBody>
      </p:sp>
      <p:sp>
        <p:nvSpPr>
          <p:cNvPr id="9" name="8 Forma libre"/>
          <p:cNvSpPr/>
          <p:nvPr/>
        </p:nvSpPr>
        <p:spPr>
          <a:xfrm>
            <a:off x="107504" y="3418829"/>
            <a:ext cx="8784976" cy="1673754"/>
          </a:xfrm>
          <a:custGeom>
            <a:avLst/>
            <a:gdLst>
              <a:gd name="connsiteX0" fmla="*/ 0 w 8784976"/>
              <a:gd name="connsiteY0" fmla="*/ 586199 h 1673753"/>
              <a:gd name="connsiteX1" fmla="*/ 4183269 w 8784976"/>
              <a:gd name="connsiteY1" fmla="*/ 586199 h 1673753"/>
              <a:gd name="connsiteX2" fmla="*/ 4183269 w 8784976"/>
              <a:gd name="connsiteY2" fmla="*/ 418438 h 1673753"/>
              <a:gd name="connsiteX3" fmla="*/ 3974050 w 8784976"/>
              <a:gd name="connsiteY3" fmla="*/ 418438 h 1673753"/>
              <a:gd name="connsiteX4" fmla="*/ 4392488 w 8784976"/>
              <a:gd name="connsiteY4" fmla="*/ 0 h 1673753"/>
              <a:gd name="connsiteX5" fmla="*/ 4810926 w 8784976"/>
              <a:gd name="connsiteY5" fmla="*/ 418438 h 1673753"/>
              <a:gd name="connsiteX6" fmla="*/ 4601707 w 8784976"/>
              <a:gd name="connsiteY6" fmla="*/ 418438 h 1673753"/>
              <a:gd name="connsiteX7" fmla="*/ 4601707 w 8784976"/>
              <a:gd name="connsiteY7" fmla="*/ 586199 h 1673753"/>
              <a:gd name="connsiteX8" fmla="*/ 8784976 w 8784976"/>
              <a:gd name="connsiteY8" fmla="*/ 586199 h 1673753"/>
              <a:gd name="connsiteX9" fmla="*/ 8784976 w 8784976"/>
              <a:gd name="connsiteY9" fmla="*/ 1673753 h 1673753"/>
              <a:gd name="connsiteX10" fmla="*/ 0 w 8784976"/>
              <a:gd name="connsiteY10" fmla="*/ 1673753 h 1673753"/>
              <a:gd name="connsiteX11" fmla="*/ 0 w 8784976"/>
              <a:gd name="connsiteY11" fmla="*/ 586199 h 16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4976" h="1673753">
                <a:moveTo>
                  <a:pt x="8784976" y="1087554"/>
                </a:moveTo>
                <a:lnTo>
                  <a:pt x="4601707" y="1087554"/>
                </a:lnTo>
                <a:lnTo>
                  <a:pt x="4601707" y="1255315"/>
                </a:lnTo>
                <a:lnTo>
                  <a:pt x="4810926" y="1255315"/>
                </a:lnTo>
                <a:lnTo>
                  <a:pt x="4392488" y="1673752"/>
                </a:lnTo>
                <a:lnTo>
                  <a:pt x="3974050" y="1255315"/>
                </a:lnTo>
                <a:lnTo>
                  <a:pt x="4183269" y="1255315"/>
                </a:lnTo>
                <a:lnTo>
                  <a:pt x="4183269" y="1087554"/>
                </a:lnTo>
                <a:lnTo>
                  <a:pt x="0" y="1087554"/>
                </a:lnTo>
                <a:lnTo>
                  <a:pt x="0" y="1"/>
                </a:lnTo>
                <a:lnTo>
                  <a:pt x="8784976" y="1"/>
                </a:lnTo>
                <a:lnTo>
                  <a:pt x="8784976" y="10875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227584" rIns="227584" bIns="131385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200" b="1" kern="1200" dirty="0" smtClean="0"/>
              <a:t>DIGITALIZACIÓN</a:t>
            </a:r>
            <a:endParaRPr lang="es-CO" sz="3200" b="1" kern="1200" dirty="0"/>
          </a:p>
        </p:txBody>
      </p:sp>
      <p:sp>
        <p:nvSpPr>
          <p:cNvPr id="10" name="9 Forma libre"/>
          <p:cNvSpPr/>
          <p:nvPr/>
        </p:nvSpPr>
        <p:spPr>
          <a:xfrm>
            <a:off x="107504" y="4006317"/>
            <a:ext cx="4392487" cy="500452"/>
          </a:xfrm>
          <a:custGeom>
            <a:avLst/>
            <a:gdLst>
              <a:gd name="connsiteX0" fmla="*/ 0 w 4392487"/>
              <a:gd name="connsiteY0" fmla="*/ 0 h 500452"/>
              <a:gd name="connsiteX1" fmla="*/ 4392487 w 4392487"/>
              <a:gd name="connsiteY1" fmla="*/ 0 h 500452"/>
              <a:gd name="connsiteX2" fmla="*/ 4392487 w 4392487"/>
              <a:gd name="connsiteY2" fmla="*/ 500452 h 500452"/>
              <a:gd name="connsiteX3" fmla="*/ 0 w 4392487"/>
              <a:gd name="connsiteY3" fmla="*/ 500452 h 500452"/>
              <a:gd name="connsiteX4" fmla="*/ 0 w 4392487"/>
              <a:gd name="connsiteY4" fmla="*/ 0 h 50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487" h="500452">
                <a:moveTo>
                  <a:pt x="0" y="0"/>
                </a:moveTo>
                <a:lnTo>
                  <a:pt x="4392487" y="0"/>
                </a:lnTo>
                <a:lnTo>
                  <a:pt x="4392487" y="500452"/>
                </a:lnTo>
                <a:lnTo>
                  <a:pt x="0" y="5004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b="1" kern="1200" dirty="0" smtClean="0"/>
              <a:t>POR LOTES</a:t>
            </a:r>
            <a:endParaRPr lang="es-CO" sz="2000" b="1" kern="1200" dirty="0"/>
          </a:p>
        </p:txBody>
      </p:sp>
      <p:sp>
        <p:nvSpPr>
          <p:cNvPr id="11" name="10 Forma libre"/>
          <p:cNvSpPr/>
          <p:nvPr/>
        </p:nvSpPr>
        <p:spPr>
          <a:xfrm>
            <a:off x="4499992" y="4006317"/>
            <a:ext cx="4392487" cy="500452"/>
          </a:xfrm>
          <a:custGeom>
            <a:avLst/>
            <a:gdLst>
              <a:gd name="connsiteX0" fmla="*/ 0 w 4392487"/>
              <a:gd name="connsiteY0" fmla="*/ 0 h 500452"/>
              <a:gd name="connsiteX1" fmla="*/ 4392487 w 4392487"/>
              <a:gd name="connsiteY1" fmla="*/ 0 h 500452"/>
              <a:gd name="connsiteX2" fmla="*/ 4392487 w 4392487"/>
              <a:gd name="connsiteY2" fmla="*/ 500452 h 500452"/>
              <a:gd name="connsiteX3" fmla="*/ 0 w 4392487"/>
              <a:gd name="connsiteY3" fmla="*/ 500452 h 500452"/>
              <a:gd name="connsiteX4" fmla="*/ 0 w 4392487"/>
              <a:gd name="connsiteY4" fmla="*/ 0 h 50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487" h="500452">
                <a:moveTo>
                  <a:pt x="0" y="0"/>
                </a:moveTo>
                <a:lnTo>
                  <a:pt x="4392487" y="0"/>
                </a:lnTo>
                <a:lnTo>
                  <a:pt x="4392487" y="500452"/>
                </a:lnTo>
                <a:lnTo>
                  <a:pt x="0" y="5004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b="1" kern="1200" dirty="0" smtClean="0"/>
              <a:t>BAJO DEMANDA</a:t>
            </a:r>
            <a:endParaRPr lang="es-CO" sz="2000" b="1" kern="1200" dirty="0"/>
          </a:p>
        </p:txBody>
      </p:sp>
      <p:sp>
        <p:nvSpPr>
          <p:cNvPr id="12" name="11 Forma libre"/>
          <p:cNvSpPr/>
          <p:nvPr/>
        </p:nvSpPr>
        <p:spPr>
          <a:xfrm>
            <a:off x="107504" y="1772816"/>
            <a:ext cx="8784976" cy="1673755"/>
          </a:xfrm>
          <a:custGeom>
            <a:avLst/>
            <a:gdLst>
              <a:gd name="connsiteX0" fmla="*/ 0 w 8784976"/>
              <a:gd name="connsiteY0" fmla="*/ 586199 h 1673753"/>
              <a:gd name="connsiteX1" fmla="*/ 4183269 w 8784976"/>
              <a:gd name="connsiteY1" fmla="*/ 586199 h 1673753"/>
              <a:gd name="connsiteX2" fmla="*/ 4183269 w 8784976"/>
              <a:gd name="connsiteY2" fmla="*/ 418438 h 1673753"/>
              <a:gd name="connsiteX3" fmla="*/ 3974050 w 8784976"/>
              <a:gd name="connsiteY3" fmla="*/ 418438 h 1673753"/>
              <a:gd name="connsiteX4" fmla="*/ 4392488 w 8784976"/>
              <a:gd name="connsiteY4" fmla="*/ 0 h 1673753"/>
              <a:gd name="connsiteX5" fmla="*/ 4810926 w 8784976"/>
              <a:gd name="connsiteY5" fmla="*/ 418438 h 1673753"/>
              <a:gd name="connsiteX6" fmla="*/ 4601707 w 8784976"/>
              <a:gd name="connsiteY6" fmla="*/ 418438 h 1673753"/>
              <a:gd name="connsiteX7" fmla="*/ 4601707 w 8784976"/>
              <a:gd name="connsiteY7" fmla="*/ 586199 h 1673753"/>
              <a:gd name="connsiteX8" fmla="*/ 8784976 w 8784976"/>
              <a:gd name="connsiteY8" fmla="*/ 586199 h 1673753"/>
              <a:gd name="connsiteX9" fmla="*/ 8784976 w 8784976"/>
              <a:gd name="connsiteY9" fmla="*/ 1673753 h 1673753"/>
              <a:gd name="connsiteX10" fmla="*/ 0 w 8784976"/>
              <a:gd name="connsiteY10" fmla="*/ 1673753 h 1673753"/>
              <a:gd name="connsiteX11" fmla="*/ 0 w 8784976"/>
              <a:gd name="connsiteY11" fmla="*/ 586199 h 167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84976" h="1673753">
                <a:moveTo>
                  <a:pt x="8784976" y="1087554"/>
                </a:moveTo>
                <a:lnTo>
                  <a:pt x="4601707" y="1087554"/>
                </a:lnTo>
                <a:lnTo>
                  <a:pt x="4601707" y="1255315"/>
                </a:lnTo>
                <a:lnTo>
                  <a:pt x="4810926" y="1255315"/>
                </a:lnTo>
                <a:lnTo>
                  <a:pt x="4392488" y="1673752"/>
                </a:lnTo>
                <a:lnTo>
                  <a:pt x="3974050" y="1255315"/>
                </a:lnTo>
                <a:lnTo>
                  <a:pt x="4183269" y="1255315"/>
                </a:lnTo>
                <a:lnTo>
                  <a:pt x="4183269" y="1087554"/>
                </a:lnTo>
                <a:lnTo>
                  <a:pt x="0" y="1087554"/>
                </a:lnTo>
                <a:lnTo>
                  <a:pt x="0" y="1"/>
                </a:lnTo>
                <a:lnTo>
                  <a:pt x="8784976" y="1"/>
                </a:lnTo>
                <a:lnTo>
                  <a:pt x="8784976" y="108755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7584" tIns="227585" rIns="227584" bIns="1313851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3200" b="1" kern="1200" dirty="0" smtClean="0"/>
              <a:t>DIGITALIZACIÓN</a:t>
            </a:r>
            <a:endParaRPr lang="es-CO" sz="3200" b="1" kern="1200" dirty="0"/>
          </a:p>
        </p:txBody>
      </p:sp>
      <p:sp>
        <p:nvSpPr>
          <p:cNvPr id="13" name="12 Forma libre"/>
          <p:cNvSpPr/>
          <p:nvPr/>
        </p:nvSpPr>
        <p:spPr>
          <a:xfrm>
            <a:off x="107504" y="2348887"/>
            <a:ext cx="4392487" cy="500452"/>
          </a:xfrm>
          <a:custGeom>
            <a:avLst/>
            <a:gdLst>
              <a:gd name="connsiteX0" fmla="*/ 0 w 4392487"/>
              <a:gd name="connsiteY0" fmla="*/ 0 h 500452"/>
              <a:gd name="connsiteX1" fmla="*/ 4392487 w 4392487"/>
              <a:gd name="connsiteY1" fmla="*/ 0 h 500452"/>
              <a:gd name="connsiteX2" fmla="*/ 4392487 w 4392487"/>
              <a:gd name="connsiteY2" fmla="*/ 500452 h 500452"/>
              <a:gd name="connsiteX3" fmla="*/ 0 w 4392487"/>
              <a:gd name="connsiteY3" fmla="*/ 500452 h 500452"/>
              <a:gd name="connsiteX4" fmla="*/ 0 w 4392487"/>
              <a:gd name="connsiteY4" fmla="*/ 0 h 50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487" h="500452">
                <a:moveTo>
                  <a:pt x="0" y="0"/>
                </a:moveTo>
                <a:lnTo>
                  <a:pt x="4392487" y="0"/>
                </a:lnTo>
                <a:lnTo>
                  <a:pt x="4392487" y="500452"/>
                </a:lnTo>
                <a:lnTo>
                  <a:pt x="0" y="5004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b="1" kern="1200" dirty="0" smtClean="0"/>
              <a:t>CON RECURSOS PROPIOS</a:t>
            </a:r>
            <a:endParaRPr lang="es-CO" sz="2000" b="1" kern="1200" dirty="0"/>
          </a:p>
        </p:txBody>
      </p:sp>
      <p:sp>
        <p:nvSpPr>
          <p:cNvPr id="14" name="13 Forma libre"/>
          <p:cNvSpPr/>
          <p:nvPr/>
        </p:nvSpPr>
        <p:spPr>
          <a:xfrm>
            <a:off x="4499992" y="2348887"/>
            <a:ext cx="4392487" cy="500452"/>
          </a:xfrm>
          <a:custGeom>
            <a:avLst/>
            <a:gdLst>
              <a:gd name="connsiteX0" fmla="*/ 0 w 4392487"/>
              <a:gd name="connsiteY0" fmla="*/ 0 h 500452"/>
              <a:gd name="connsiteX1" fmla="*/ 4392487 w 4392487"/>
              <a:gd name="connsiteY1" fmla="*/ 0 h 500452"/>
              <a:gd name="connsiteX2" fmla="*/ 4392487 w 4392487"/>
              <a:gd name="connsiteY2" fmla="*/ 500452 h 500452"/>
              <a:gd name="connsiteX3" fmla="*/ 0 w 4392487"/>
              <a:gd name="connsiteY3" fmla="*/ 500452 h 500452"/>
              <a:gd name="connsiteX4" fmla="*/ 0 w 4392487"/>
              <a:gd name="connsiteY4" fmla="*/ 0 h 50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92487" h="500452">
                <a:moveTo>
                  <a:pt x="0" y="0"/>
                </a:moveTo>
                <a:lnTo>
                  <a:pt x="4392487" y="0"/>
                </a:lnTo>
                <a:lnTo>
                  <a:pt x="4392487" y="500452"/>
                </a:lnTo>
                <a:lnTo>
                  <a:pt x="0" y="50045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2240" tIns="25400" rIns="142240" bIns="2540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000" b="1" kern="1200" dirty="0" smtClean="0"/>
              <a:t>SUBCONTRATADA</a:t>
            </a:r>
            <a:endParaRPr lang="es-CO" sz="2000" b="1" kern="1200" dirty="0"/>
          </a:p>
        </p:txBody>
      </p:sp>
    </p:spTree>
    <p:extLst>
      <p:ext uri="{BB962C8B-B14F-4D97-AF65-F5344CB8AC3E}">
        <p14:creationId xmlns:p14="http://schemas.microsoft.com/office/powerpoint/2010/main" val="130434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115616" y="1124744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ESPECIFICACIONES TÉCNICAS</a:t>
            </a:r>
            <a:endParaRPr lang="es-CO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726335" y="3480988"/>
            <a:ext cx="2049150" cy="1905611"/>
          </a:xfrm>
          <a:custGeom>
            <a:avLst/>
            <a:gdLst>
              <a:gd name="connsiteX0" fmla="*/ 0 w 2472213"/>
              <a:gd name="connsiteY0" fmla="*/ 203906 h 2039059"/>
              <a:gd name="connsiteX1" fmla="*/ 203906 w 2472213"/>
              <a:gd name="connsiteY1" fmla="*/ 0 h 2039059"/>
              <a:gd name="connsiteX2" fmla="*/ 2268307 w 2472213"/>
              <a:gd name="connsiteY2" fmla="*/ 0 h 2039059"/>
              <a:gd name="connsiteX3" fmla="*/ 2472213 w 2472213"/>
              <a:gd name="connsiteY3" fmla="*/ 203906 h 2039059"/>
              <a:gd name="connsiteX4" fmla="*/ 2472213 w 2472213"/>
              <a:gd name="connsiteY4" fmla="*/ 1835153 h 2039059"/>
              <a:gd name="connsiteX5" fmla="*/ 2268307 w 2472213"/>
              <a:gd name="connsiteY5" fmla="*/ 2039059 h 2039059"/>
              <a:gd name="connsiteX6" fmla="*/ 203906 w 2472213"/>
              <a:gd name="connsiteY6" fmla="*/ 2039059 h 2039059"/>
              <a:gd name="connsiteX7" fmla="*/ 0 w 2472213"/>
              <a:gd name="connsiteY7" fmla="*/ 1835153 h 2039059"/>
              <a:gd name="connsiteX8" fmla="*/ 0 w 2472213"/>
              <a:gd name="connsiteY8" fmla="*/ 203906 h 203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2213" h="2039059">
                <a:moveTo>
                  <a:pt x="0" y="203906"/>
                </a:moveTo>
                <a:cubicBezTo>
                  <a:pt x="0" y="91292"/>
                  <a:pt x="91292" y="0"/>
                  <a:pt x="203906" y="0"/>
                </a:cubicBezTo>
                <a:lnTo>
                  <a:pt x="2268307" y="0"/>
                </a:lnTo>
                <a:cubicBezTo>
                  <a:pt x="2380921" y="0"/>
                  <a:pt x="2472213" y="91292"/>
                  <a:pt x="2472213" y="203906"/>
                </a:cubicBezTo>
                <a:lnTo>
                  <a:pt x="2472213" y="1835153"/>
                </a:lnTo>
                <a:cubicBezTo>
                  <a:pt x="2472213" y="1947767"/>
                  <a:pt x="2380921" y="2039059"/>
                  <a:pt x="2268307" y="2039059"/>
                </a:cubicBezTo>
                <a:lnTo>
                  <a:pt x="203906" y="2039059"/>
                </a:lnTo>
                <a:cubicBezTo>
                  <a:pt x="91292" y="2039059"/>
                  <a:pt x="0" y="1947767"/>
                  <a:pt x="0" y="1835153"/>
                </a:cubicBezTo>
                <a:lnTo>
                  <a:pt x="0" y="20390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834" tIns="88834" rIns="88834" bIns="525776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200" kern="1200" dirty="0" smtClean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2200" kern="1200" dirty="0" smtClean="0"/>
              <a:t>JPEG</a:t>
            </a:r>
            <a:endParaRPr lang="es-CO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2200" kern="1200" dirty="0" smtClean="0"/>
              <a:t>TIFF</a:t>
            </a:r>
            <a:endParaRPr lang="es-CO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2200" kern="1200" dirty="0" smtClean="0"/>
              <a:t>XML</a:t>
            </a:r>
            <a:endParaRPr lang="es-CO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2200" kern="1200" dirty="0" smtClean="0"/>
              <a:t>PDF</a:t>
            </a:r>
            <a:endParaRPr lang="es-CO" sz="2200" kern="1200" dirty="0"/>
          </a:p>
        </p:txBody>
      </p:sp>
      <p:sp>
        <p:nvSpPr>
          <p:cNvPr id="5" name="4 Forma"/>
          <p:cNvSpPr/>
          <p:nvPr/>
        </p:nvSpPr>
        <p:spPr>
          <a:xfrm rot="20691328">
            <a:off x="1381554" y="3301733"/>
            <a:ext cx="2787862" cy="2787862"/>
          </a:xfrm>
          <a:prstGeom prst="leftCircularArrow">
            <a:avLst>
              <a:gd name="adj1" fmla="val 3373"/>
              <a:gd name="adj2" fmla="val 417288"/>
              <a:gd name="adj3" fmla="val 2192799"/>
              <a:gd name="adj4" fmla="val 9024489"/>
              <a:gd name="adj5" fmla="val 3936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Forma libre"/>
          <p:cNvSpPr/>
          <p:nvPr/>
        </p:nvSpPr>
        <p:spPr>
          <a:xfrm>
            <a:off x="16854" y="2935700"/>
            <a:ext cx="2197523" cy="873882"/>
          </a:xfrm>
          <a:custGeom>
            <a:avLst/>
            <a:gdLst>
              <a:gd name="connsiteX0" fmla="*/ 0 w 2197523"/>
              <a:gd name="connsiteY0" fmla="*/ 87388 h 873882"/>
              <a:gd name="connsiteX1" fmla="*/ 87388 w 2197523"/>
              <a:gd name="connsiteY1" fmla="*/ 0 h 873882"/>
              <a:gd name="connsiteX2" fmla="*/ 2110135 w 2197523"/>
              <a:gd name="connsiteY2" fmla="*/ 0 h 873882"/>
              <a:gd name="connsiteX3" fmla="*/ 2197523 w 2197523"/>
              <a:gd name="connsiteY3" fmla="*/ 87388 h 873882"/>
              <a:gd name="connsiteX4" fmla="*/ 2197523 w 2197523"/>
              <a:gd name="connsiteY4" fmla="*/ 786494 h 873882"/>
              <a:gd name="connsiteX5" fmla="*/ 2110135 w 2197523"/>
              <a:gd name="connsiteY5" fmla="*/ 873882 h 873882"/>
              <a:gd name="connsiteX6" fmla="*/ 87388 w 2197523"/>
              <a:gd name="connsiteY6" fmla="*/ 873882 h 873882"/>
              <a:gd name="connsiteX7" fmla="*/ 0 w 2197523"/>
              <a:gd name="connsiteY7" fmla="*/ 786494 h 873882"/>
              <a:gd name="connsiteX8" fmla="*/ 0 w 2197523"/>
              <a:gd name="connsiteY8" fmla="*/ 87388 h 8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7523" h="873882">
                <a:moveTo>
                  <a:pt x="0" y="87388"/>
                </a:moveTo>
                <a:cubicBezTo>
                  <a:pt x="0" y="39125"/>
                  <a:pt x="39125" y="0"/>
                  <a:pt x="87388" y="0"/>
                </a:cubicBezTo>
                <a:lnTo>
                  <a:pt x="2110135" y="0"/>
                </a:lnTo>
                <a:cubicBezTo>
                  <a:pt x="2158398" y="0"/>
                  <a:pt x="2197523" y="39125"/>
                  <a:pt x="2197523" y="87388"/>
                </a:cubicBezTo>
                <a:lnTo>
                  <a:pt x="2197523" y="786494"/>
                </a:lnTo>
                <a:cubicBezTo>
                  <a:pt x="2197523" y="834757"/>
                  <a:pt x="2158398" y="873882"/>
                  <a:pt x="2110135" y="873882"/>
                </a:cubicBezTo>
                <a:lnTo>
                  <a:pt x="87388" y="873882"/>
                </a:lnTo>
                <a:cubicBezTo>
                  <a:pt x="39125" y="873882"/>
                  <a:pt x="0" y="834757"/>
                  <a:pt x="0" y="786494"/>
                </a:cubicBezTo>
                <a:lnTo>
                  <a:pt x="0" y="8738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885" tIns="48455" rIns="59885" bIns="4845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800" b="1" kern="1200" dirty="0" smtClean="0"/>
              <a:t>FORMATOS DE ARCHIVO</a:t>
            </a:r>
            <a:endParaRPr lang="es-CO" sz="1800" b="1" kern="1200" dirty="0"/>
          </a:p>
        </p:txBody>
      </p:sp>
      <p:sp>
        <p:nvSpPr>
          <p:cNvPr id="7" name="6 Forma libre"/>
          <p:cNvSpPr/>
          <p:nvPr/>
        </p:nvSpPr>
        <p:spPr>
          <a:xfrm>
            <a:off x="3513421" y="2494462"/>
            <a:ext cx="2472213" cy="1756358"/>
          </a:xfrm>
          <a:custGeom>
            <a:avLst/>
            <a:gdLst>
              <a:gd name="connsiteX0" fmla="*/ 0 w 2472213"/>
              <a:gd name="connsiteY0" fmla="*/ 203906 h 2039059"/>
              <a:gd name="connsiteX1" fmla="*/ 203906 w 2472213"/>
              <a:gd name="connsiteY1" fmla="*/ 0 h 2039059"/>
              <a:gd name="connsiteX2" fmla="*/ 2268307 w 2472213"/>
              <a:gd name="connsiteY2" fmla="*/ 0 h 2039059"/>
              <a:gd name="connsiteX3" fmla="*/ 2472213 w 2472213"/>
              <a:gd name="connsiteY3" fmla="*/ 203906 h 2039059"/>
              <a:gd name="connsiteX4" fmla="*/ 2472213 w 2472213"/>
              <a:gd name="connsiteY4" fmla="*/ 1835153 h 2039059"/>
              <a:gd name="connsiteX5" fmla="*/ 2268307 w 2472213"/>
              <a:gd name="connsiteY5" fmla="*/ 2039059 h 2039059"/>
              <a:gd name="connsiteX6" fmla="*/ 203906 w 2472213"/>
              <a:gd name="connsiteY6" fmla="*/ 2039059 h 2039059"/>
              <a:gd name="connsiteX7" fmla="*/ 0 w 2472213"/>
              <a:gd name="connsiteY7" fmla="*/ 1835153 h 2039059"/>
              <a:gd name="connsiteX8" fmla="*/ 0 w 2472213"/>
              <a:gd name="connsiteY8" fmla="*/ 203906 h 203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2213" h="2039059">
                <a:moveTo>
                  <a:pt x="0" y="203906"/>
                </a:moveTo>
                <a:cubicBezTo>
                  <a:pt x="0" y="91292"/>
                  <a:pt x="91292" y="0"/>
                  <a:pt x="203906" y="0"/>
                </a:cubicBezTo>
                <a:lnTo>
                  <a:pt x="2268307" y="0"/>
                </a:lnTo>
                <a:cubicBezTo>
                  <a:pt x="2380921" y="0"/>
                  <a:pt x="2472213" y="91292"/>
                  <a:pt x="2472213" y="203906"/>
                </a:cubicBezTo>
                <a:lnTo>
                  <a:pt x="2472213" y="1835153"/>
                </a:lnTo>
                <a:cubicBezTo>
                  <a:pt x="2472213" y="1947767"/>
                  <a:pt x="2380921" y="2039059"/>
                  <a:pt x="2268307" y="2039059"/>
                </a:cubicBezTo>
                <a:lnTo>
                  <a:pt x="203906" y="2039059"/>
                </a:lnTo>
                <a:cubicBezTo>
                  <a:pt x="91292" y="2039059"/>
                  <a:pt x="0" y="1947767"/>
                  <a:pt x="0" y="1835153"/>
                </a:cubicBezTo>
                <a:lnTo>
                  <a:pt x="0" y="20390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834" tIns="88834" rIns="88834" bIns="525776" numCol="1" spcCol="1270" anchor="t" anchorCtr="0">
            <a:noAutofit/>
          </a:bodyPr>
          <a:lstStyle/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2200" dirty="0"/>
              <a:t>DPI</a:t>
            </a: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2200" dirty="0"/>
              <a:t>PPI</a:t>
            </a:r>
          </a:p>
          <a:p>
            <a:pPr marL="228600" lvl="1" indent="-228600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2200" dirty="0"/>
              <a:t>2,8,16,24,32,64 BITS.</a:t>
            </a:r>
          </a:p>
        </p:txBody>
      </p:sp>
      <p:sp>
        <p:nvSpPr>
          <p:cNvPr id="9" name="8 Flecha circular"/>
          <p:cNvSpPr/>
          <p:nvPr/>
        </p:nvSpPr>
        <p:spPr>
          <a:xfrm rot="730058">
            <a:off x="4555680" y="1820763"/>
            <a:ext cx="3103756" cy="3103756"/>
          </a:xfrm>
          <a:prstGeom prst="circularArrow">
            <a:avLst>
              <a:gd name="adj1" fmla="val 3030"/>
              <a:gd name="adj2" fmla="val 371786"/>
              <a:gd name="adj3" fmla="val 19452703"/>
              <a:gd name="adj4" fmla="val 12575511"/>
              <a:gd name="adj5" fmla="val 3535"/>
            </a:avLst>
          </a:pr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10 Forma libre"/>
          <p:cNvSpPr/>
          <p:nvPr/>
        </p:nvSpPr>
        <p:spPr>
          <a:xfrm>
            <a:off x="3788111" y="3919046"/>
            <a:ext cx="2197523" cy="873882"/>
          </a:xfrm>
          <a:custGeom>
            <a:avLst/>
            <a:gdLst>
              <a:gd name="connsiteX0" fmla="*/ 0 w 2197523"/>
              <a:gd name="connsiteY0" fmla="*/ 87388 h 873882"/>
              <a:gd name="connsiteX1" fmla="*/ 87388 w 2197523"/>
              <a:gd name="connsiteY1" fmla="*/ 0 h 873882"/>
              <a:gd name="connsiteX2" fmla="*/ 2110135 w 2197523"/>
              <a:gd name="connsiteY2" fmla="*/ 0 h 873882"/>
              <a:gd name="connsiteX3" fmla="*/ 2197523 w 2197523"/>
              <a:gd name="connsiteY3" fmla="*/ 87388 h 873882"/>
              <a:gd name="connsiteX4" fmla="*/ 2197523 w 2197523"/>
              <a:gd name="connsiteY4" fmla="*/ 786494 h 873882"/>
              <a:gd name="connsiteX5" fmla="*/ 2110135 w 2197523"/>
              <a:gd name="connsiteY5" fmla="*/ 873882 h 873882"/>
              <a:gd name="connsiteX6" fmla="*/ 87388 w 2197523"/>
              <a:gd name="connsiteY6" fmla="*/ 873882 h 873882"/>
              <a:gd name="connsiteX7" fmla="*/ 0 w 2197523"/>
              <a:gd name="connsiteY7" fmla="*/ 786494 h 873882"/>
              <a:gd name="connsiteX8" fmla="*/ 0 w 2197523"/>
              <a:gd name="connsiteY8" fmla="*/ 87388 h 8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7523" h="873882">
                <a:moveTo>
                  <a:pt x="0" y="87388"/>
                </a:moveTo>
                <a:cubicBezTo>
                  <a:pt x="0" y="39125"/>
                  <a:pt x="39125" y="0"/>
                  <a:pt x="87388" y="0"/>
                </a:cubicBezTo>
                <a:lnTo>
                  <a:pt x="2110135" y="0"/>
                </a:lnTo>
                <a:cubicBezTo>
                  <a:pt x="2158398" y="0"/>
                  <a:pt x="2197523" y="39125"/>
                  <a:pt x="2197523" y="87388"/>
                </a:cubicBezTo>
                <a:lnTo>
                  <a:pt x="2197523" y="786494"/>
                </a:lnTo>
                <a:cubicBezTo>
                  <a:pt x="2197523" y="834757"/>
                  <a:pt x="2158398" y="873882"/>
                  <a:pt x="2110135" y="873882"/>
                </a:cubicBezTo>
                <a:lnTo>
                  <a:pt x="87388" y="873882"/>
                </a:lnTo>
                <a:cubicBezTo>
                  <a:pt x="39125" y="873882"/>
                  <a:pt x="0" y="834757"/>
                  <a:pt x="0" y="786494"/>
                </a:cubicBezTo>
                <a:lnTo>
                  <a:pt x="0" y="8738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885" tIns="48455" rIns="59885" bIns="4845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800" b="1" kern="1200" dirty="0" smtClean="0"/>
              <a:t>RESOLUCIÓN Y PROFUNDIDAD DE BITS</a:t>
            </a:r>
            <a:endParaRPr lang="es-CO" sz="1800" b="1" kern="1200" dirty="0"/>
          </a:p>
        </p:txBody>
      </p:sp>
      <p:sp>
        <p:nvSpPr>
          <p:cNvPr id="12" name="11 Forma libre"/>
          <p:cNvSpPr/>
          <p:nvPr/>
        </p:nvSpPr>
        <p:spPr>
          <a:xfrm>
            <a:off x="6427139" y="3414263"/>
            <a:ext cx="2472213" cy="2039059"/>
          </a:xfrm>
          <a:custGeom>
            <a:avLst/>
            <a:gdLst>
              <a:gd name="connsiteX0" fmla="*/ 0 w 2472213"/>
              <a:gd name="connsiteY0" fmla="*/ 203906 h 2039059"/>
              <a:gd name="connsiteX1" fmla="*/ 203906 w 2472213"/>
              <a:gd name="connsiteY1" fmla="*/ 0 h 2039059"/>
              <a:gd name="connsiteX2" fmla="*/ 2268307 w 2472213"/>
              <a:gd name="connsiteY2" fmla="*/ 0 h 2039059"/>
              <a:gd name="connsiteX3" fmla="*/ 2472213 w 2472213"/>
              <a:gd name="connsiteY3" fmla="*/ 203906 h 2039059"/>
              <a:gd name="connsiteX4" fmla="*/ 2472213 w 2472213"/>
              <a:gd name="connsiteY4" fmla="*/ 1835153 h 2039059"/>
              <a:gd name="connsiteX5" fmla="*/ 2268307 w 2472213"/>
              <a:gd name="connsiteY5" fmla="*/ 2039059 h 2039059"/>
              <a:gd name="connsiteX6" fmla="*/ 203906 w 2472213"/>
              <a:gd name="connsiteY6" fmla="*/ 2039059 h 2039059"/>
              <a:gd name="connsiteX7" fmla="*/ 0 w 2472213"/>
              <a:gd name="connsiteY7" fmla="*/ 1835153 h 2039059"/>
              <a:gd name="connsiteX8" fmla="*/ 0 w 2472213"/>
              <a:gd name="connsiteY8" fmla="*/ 203906 h 203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72213" h="2039059">
                <a:moveTo>
                  <a:pt x="0" y="203906"/>
                </a:moveTo>
                <a:cubicBezTo>
                  <a:pt x="0" y="91292"/>
                  <a:pt x="91292" y="0"/>
                  <a:pt x="203906" y="0"/>
                </a:cubicBezTo>
                <a:lnTo>
                  <a:pt x="2268307" y="0"/>
                </a:lnTo>
                <a:cubicBezTo>
                  <a:pt x="2380921" y="0"/>
                  <a:pt x="2472213" y="91292"/>
                  <a:pt x="2472213" y="203906"/>
                </a:cubicBezTo>
                <a:lnTo>
                  <a:pt x="2472213" y="1835153"/>
                </a:lnTo>
                <a:cubicBezTo>
                  <a:pt x="2472213" y="1947767"/>
                  <a:pt x="2380921" y="2039059"/>
                  <a:pt x="2268307" y="2039059"/>
                </a:cubicBezTo>
                <a:lnTo>
                  <a:pt x="203906" y="2039059"/>
                </a:lnTo>
                <a:cubicBezTo>
                  <a:pt x="91292" y="2039059"/>
                  <a:pt x="0" y="1947767"/>
                  <a:pt x="0" y="1835153"/>
                </a:cubicBezTo>
                <a:lnTo>
                  <a:pt x="0" y="20390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834" tIns="88834" rIns="88834" bIns="525776" numCol="1" spcCol="1270" anchor="t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200" kern="1200" dirty="0" smtClean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2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2200" kern="1200" dirty="0" smtClean="0"/>
              <a:t>10, 20, 30</a:t>
            </a:r>
            <a:endParaRPr lang="es-CO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2200" kern="1200" dirty="0" smtClean="0"/>
              <a:t>COMPATIBILIDAD</a:t>
            </a:r>
            <a:endParaRPr lang="es-CO" sz="2200" kern="1200" dirty="0"/>
          </a:p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2200" kern="1200" dirty="0" smtClean="0"/>
              <a:t>NEUTRALIDAD</a:t>
            </a:r>
            <a:endParaRPr lang="es-CO" sz="2200" kern="1200" dirty="0"/>
          </a:p>
        </p:txBody>
      </p:sp>
      <p:sp>
        <p:nvSpPr>
          <p:cNvPr id="13" name="12 Forma libre"/>
          <p:cNvSpPr/>
          <p:nvPr/>
        </p:nvSpPr>
        <p:spPr>
          <a:xfrm>
            <a:off x="6852905" y="3093546"/>
            <a:ext cx="2197523" cy="873882"/>
          </a:xfrm>
          <a:custGeom>
            <a:avLst/>
            <a:gdLst>
              <a:gd name="connsiteX0" fmla="*/ 0 w 2197523"/>
              <a:gd name="connsiteY0" fmla="*/ 87388 h 873882"/>
              <a:gd name="connsiteX1" fmla="*/ 87388 w 2197523"/>
              <a:gd name="connsiteY1" fmla="*/ 0 h 873882"/>
              <a:gd name="connsiteX2" fmla="*/ 2110135 w 2197523"/>
              <a:gd name="connsiteY2" fmla="*/ 0 h 873882"/>
              <a:gd name="connsiteX3" fmla="*/ 2197523 w 2197523"/>
              <a:gd name="connsiteY3" fmla="*/ 87388 h 873882"/>
              <a:gd name="connsiteX4" fmla="*/ 2197523 w 2197523"/>
              <a:gd name="connsiteY4" fmla="*/ 786494 h 873882"/>
              <a:gd name="connsiteX5" fmla="*/ 2110135 w 2197523"/>
              <a:gd name="connsiteY5" fmla="*/ 873882 h 873882"/>
              <a:gd name="connsiteX6" fmla="*/ 87388 w 2197523"/>
              <a:gd name="connsiteY6" fmla="*/ 873882 h 873882"/>
              <a:gd name="connsiteX7" fmla="*/ 0 w 2197523"/>
              <a:gd name="connsiteY7" fmla="*/ 786494 h 873882"/>
              <a:gd name="connsiteX8" fmla="*/ 0 w 2197523"/>
              <a:gd name="connsiteY8" fmla="*/ 87388 h 8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97523" h="873882">
                <a:moveTo>
                  <a:pt x="0" y="87388"/>
                </a:moveTo>
                <a:cubicBezTo>
                  <a:pt x="0" y="39125"/>
                  <a:pt x="39125" y="0"/>
                  <a:pt x="87388" y="0"/>
                </a:cubicBezTo>
                <a:lnTo>
                  <a:pt x="2110135" y="0"/>
                </a:lnTo>
                <a:cubicBezTo>
                  <a:pt x="2158398" y="0"/>
                  <a:pt x="2197523" y="39125"/>
                  <a:pt x="2197523" y="87388"/>
                </a:cubicBezTo>
                <a:lnTo>
                  <a:pt x="2197523" y="786494"/>
                </a:lnTo>
                <a:cubicBezTo>
                  <a:pt x="2197523" y="834757"/>
                  <a:pt x="2158398" y="873882"/>
                  <a:pt x="2110135" y="873882"/>
                </a:cubicBezTo>
                <a:lnTo>
                  <a:pt x="87388" y="873882"/>
                </a:lnTo>
                <a:cubicBezTo>
                  <a:pt x="39125" y="873882"/>
                  <a:pt x="0" y="834757"/>
                  <a:pt x="0" y="786494"/>
                </a:cubicBezTo>
                <a:lnTo>
                  <a:pt x="0" y="87388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9885" tIns="48455" rIns="59885" bIns="4845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800" b="1" kern="1200" dirty="0" smtClean="0"/>
              <a:t>COMPRESIÓN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800" b="1" kern="1200" dirty="0" smtClean="0"/>
              <a:t>GESTIÓN DE COLOR</a:t>
            </a:r>
            <a:endParaRPr lang="es-CO" sz="1800" b="1" kern="1200" dirty="0"/>
          </a:p>
        </p:txBody>
      </p:sp>
    </p:spTree>
    <p:extLst>
      <p:ext uri="{BB962C8B-B14F-4D97-AF65-F5344CB8AC3E}">
        <p14:creationId xmlns:p14="http://schemas.microsoft.com/office/powerpoint/2010/main" val="69206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555776" y="112474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CALIDAD</a:t>
            </a:r>
            <a:endParaRPr lang="es-CO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7" name="6 Forma libre"/>
          <p:cNvSpPr/>
          <p:nvPr/>
        </p:nvSpPr>
        <p:spPr>
          <a:xfrm>
            <a:off x="1893810" y="1897929"/>
            <a:ext cx="2549083" cy="2549083"/>
          </a:xfrm>
          <a:custGeom>
            <a:avLst/>
            <a:gdLst>
              <a:gd name="connsiteX0" fmla="*/ 0 w 2549083"/>
              <a:gd name="connsiteY0" fmla="*/ 1274542 h 2549083"/>
              <a:gd name="connsiteX1" fmla="*/ 1274542 w 2549083"/>
              <a:gd name="connsiteY1" fmla="*/ 0 h 2549083"/>
              <a:gd name="connsiteX2" fmla="*/ 2549084 w 2549083"/>
              <a:gd name="connsiteY2" fmla="*/ 1274542 h 2549083"/>
              <a:gd name="connsiteX3" fmla="*/ 1274542 w 2549083"/>
              <a:gd name="connsiteY3" fmla="*/ 2549084 h 2549083"/>
              <a:gd name="connsiteX4" fmla="*/ 0 w 2549083"/>
              <a:gd name="connsiteY4" fmla="*/ 1274542 h 254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083" h="2549083">
                <a:moveTo>
                  <a:pt x="0" y="1274542"/>
                </a:moveTo>
                <a:cubicBezTo>
                  <a:pt x="0" y="570632"/>
                  <a:pt x="570632" y="0"/>
                  <a:pt x="1274542" y="0"/>
                </a:cubicBezTo>
                <a:cubicBezTo>
                  <a:pt x="1978452" y="0"/>
                  <a:pt x="2549084" y="570632"/>
                  <a:pt x="2549084" y="1274542"/>
                </a:cubicBezTo>
                <a:cubicBezTo>
                  <a:pt x="2549084" y="1978452"/>
                  <a:pt x="1978452" y="2549084"/>
                  <a:pt x="1274542" y="2549084"/>
                </a:cubicBezTo>
                <a:cubicBezTo>
                  <a:pt x="570632" y="2549084"/>
                  <a:pt x="0" y="1978452"/>
                  <a:pt x="0" y="127454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39878" tIns="446090" rIns="339878" bIns="955906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kern="1200" dirty="0" smtClean="0"/>
              <a:t>EQUIPOS (HARDWARE)</a:t>
            </a:r>
            <a:endParaRPr lang="es-CO" sz="2600" kern="1200" dirty="0"/>
          </a:p>
        </p:txBody>
      </p:sp>
      <p:sp>
        <p:nvSpPr>
          <p:cNvPr id="8" name="7 Forma libre"/>
          <p:cNvSpPr/>
          <p:nvPr/>
        </p:nvSpPr>
        <p:spPr>
          <a:xfrm>
            <a:off x="2813604" y="3491106"/>
            <a:ext cx="2549083" cy="2549083"/>
          </a:xfrm>
          <a:custGeom>
            <a:avLst/>
            <a:gdLst>
              <a:gd name="connsiteX0" fmla="*/ 0 w 2549083"/>
              <a:gd name="connsiteY0" fmla="*/ 1274542 h 2549083"/>
              <a:gd name="connsiteX1" fmla="*/ 1274542 w 2549083"/>
              <a:gd name="connsiteY1" fmla="*/ 0 h 2549083"/>
              <a:gd name="connsiteX2" fmla="*/ 2549084 w 2549083"/>
              <a:gd name="connsiteY2" fmla="*/ 1274542 h 2549083"/>
              <a:gd name="connsiteX3" fmla="*/ 1274542 w 2549083"/>
              <a:gd name="connsiteY3" fmla="*/ 2549084 h 2549083"/>
              <a:gd name="connsiteX4" fmla="*/ 0 w 2549083"/>
              <a:gd name="connsiteY4" fmla="*/ 1274542 h 254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083" h="2549083">
                <a:moveTo>
                  <a:pt x="0" y="1274542"/>
                </a:moveTo>
                <a:cubicBezTo>
                  <a:pt x="0" y="570632"/>
                  <a:pt x="570632" y="0"/>
                  <a:pt x="1274542" y="0"/>
                </a:cubicBezTo>
                <a:cubicBezTo>
                  <a:pt x="1978452" y="0"/>
                  <a:pt x="2549084" y="570632"/>
                  <a:pt x="2549084" y="1274542"/>
                </a:cubicBezTo>
                <a:cubicBezTo>
                  <a:pt x="2549084" y="1978452"/>
                  <a:pt x="1978452" y="2549084"/>
                  <a:pt x="1274542" y="2549084"/>
                </a:cubicBezTo>
                <a:cubicBezTo>
                  <a:pt x="570632" y="2549084"/>
                  <a:pt x="0" y="1978452"/>
                  <a:pt x="0" y="127454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4966938"/>
              <a:satOff val="19906"/>
              <a:lumOff val="4314"/>
              <a:alphaOff val="0"/>
            </a:schemeClr>
          </a:fillRef>
          <a:effectRef idx="1">
            <a:schemeClr val="accent5">
              <a:alpha val="50000"/>
              <a:hueOff val="-4966938"/>
              <a:satOff val="19906"/>
              <a:lumOff val="4314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779595" tIns="658514" rIns="240039" bIns="48857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kern="1200" dirty="0" smtClean="0"/>
              <a:t>TÉCNICAS DE MEJORA</a:t>
            </a:r>
            <a:endParaRPr lang="es-CO" sz="2600" kern="1200" dirty="0"/>
          </a:p>
        </p:txBody>
      </p:sp>
      <p:sp>
        <p:nvSpPr>
          <p:cNvPr id="9" name="8 Forma libre"/>
          <p:cNvSpPr/>
          <p:nvPr/>
        </p:nvSpPr>
        <p:spPr>
          <a:xfrm>
            <a:off x="974016" y="3491106"/>
            <a:ext cx="2549083" cy="2549083"/>
          </a:xfrm>
          <a:custGeom>
            <a:avLst/>
            <a:gdLst>
              <a:gd name="connsiteX0" fmla="*/ 0 w 2549083"/>
              <a:gd name="connsiteY0" fmla="*/ 1274542 h 2549083"/>
              <a:gd name="connsiteX1" fmla="*/ 1274542 w 2549083"/>
              <a:gd name="connsiteY1" fmla="*/ 0 h 2549083"/>
              <a:gd name="connsiteX2" fmla="*/ 2549084 w 2549083"/>
              <a:gd name="connsiteY2" fmla="*/ 1274542 h 2549083"/>
              <a:gd name="connsiteX3" fmla="*/ 1274542 w 2549083"/>
              <a:gd name="connsiteY3" fmla="*/ 2549084 h 2549083"/>
              <a:gd name="connsiteX4" fmla="*/ 0 w 2549083"/>
              <a:gd name="connsiteY4" fmla="*/ 1274542 h 2549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083" h="2549083">
                <a:moveTo>
                  <a:pt x="0" y="1274542"/>
                </a:moveTo>
                <a:cubicBezTo>
                  <a:pt x="0" y="570632"/>
                  <a:pt x="570632" y="0"/>
                  <a:pt x="1274542" y="0"/>
                </a:cubicBezTo>
                <a:cubicBezTo>
                  <a:pt x="1978452" y="0"/>
                  <a:pt x="2549084" y="570632"/>
                  <a:pt x="2549084" y="1274542"/>
                </a:cubicBezTo>
                <a:cubicBezTo>
                  <a:pt x="2549084" y="1978452"/>
                  <a:pt x="1978452" y="2549084"/>
                  <a:pt x="1274542" y="2549084"/>
                </a:cubicBezTo>
                <a:cubicBezTo>
                  <a:pt x="570632" y="2549084"/>
                  <a:pt x="0" y="1978452"/>
                  <a:pt x="0" y="127454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alpha val="50000"/>
              <a:hueOff val="-9933876"/>
              <a:satOff val="39811"/>
              <a:lumOff val="8628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40038" tIns="658514" rIns="779596" bIns="488574" numCol="1" spcCol="1270" anchor="ctr" anchorCtr="0">
            <a:noAutofit/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kern="1200" dirty="0" smtClean="0"/>
              <a:t>SOFTWARE</a:t>
            </a:r>
            <a:endParaRPr lang="es-CO" sz="2600" kern="12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4204826"/>
            <a:ext cx="38164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/>
              <a:t>MEJORA DE IMAGEN (ENFOQUE, RECORTE, DIFUMINADO, MOTEADO, REDUCCIÓN GRANO)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/>
              <a:t>ANOTACIONES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/>
              <a:t>CALIDAD DE LA IMAGEN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400" dirty="0" smtClean="0"/>
              <a:t>SOPORTES DE ALMACENAMIENTO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66196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1052736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GESTIÓN DE PROCESOS DE DIGITALIZACIÓN</a:t>
            </a:r>
            <a:endParaRPr lang="es-CO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6" name="5 Forma libre"/>
          <p:cNvSpPr/>
          <p:nvPr/>
        </p:nvSpPr>
        <p:spPr>
          <a:xfrm>
            <a:off x="-104044" y="2298041"/>
            <a:ext cx="2035509" cy="1080000"/>
          </a:xfrm>
          <a:custGeom>
            <a:avLst/>
            <a:gdLst>
              <a:gd name="connsiteX0" fmla="*/ 0 w 2035509"/>
              <a:gd name="connsiteY0" fmla="*/ 108000 h 1080000"/>
              <a:gd name="connsiteX1" fmla="*/ 108000 w 2035509"/>
              <a:gd name="connsiteY1" fmla="*/ 0 h 1080000"/>
              <a:gd name="connsiteX2" fmla="*/ 1927509 w 2035509"/>
              <a:gd name="connsiteY2" fmla="*/ 0 h 1080000"/>
              <a:gd name="connsiteX3" fmla="*/ 2035509 w 2035509"/>
              <a:gd name="connsiteY3" fmla="*/ 108000 h 1080000"/>
              <a:gd name="connsiteX4" fmla="*/ 2035509 w 2035509"/>
              <a:gd name="connsiteY4" fmla="*/ 972000 h 1080000"/>
              <a:gd name="connsiteX5" fmla="*/ 1927509 w 2035509"/>
              <a:gd name="connsiteY5" fmla="*/ 1080000 h 1080000"/>
              <a:gd name="connsiteX6" fmla="*/ 108000 w 2035509"/>
              <a:gd name="connsiteY6" fmla="*/ 1080000 h 1080000"/>
              <a:gd name="connsiteX7" fmla="*/ 0 w 2035509"/>
              <a:gd name="connsiteY7" fmla="*/ 972000 h 1080000"/>
              <a:gd name="connsiteX8" fmla="*/ 0 w 2035509"/>
              <a:gd name="connsiteY8" fmla="*/ 108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509" h="1080000">
                <a:moveTo>
                  <a:pt x="0" y="108000"/>
                </a:moveTo>
                <a:cubicBezTo>
                  <a:pt x="0" y="48353"/>
                  <a:pt x="48353" y="0"/>
                  <a:pt x="108000" y="0"/>
                </a:cubicBezTo>
                <a:lnTo>
                  <a:pt x="1927509" y="0"/>
                </a:lnTo>
                <a:cubicBezTo>
                  <a:pt x="1987156" y="0"/>
                  <a:pt x="2035509" y="48353"/>
                  <a:pt x="2035509" y="108000"/>
                </a:cubicBezTo>
                <a:lnTo>
                  <a:pt x="2035509" y="972000"/>
                </a:lnTo>
                <a:cubicBezTo>
                  <a:pt x="2035509" y="1031647"/>
                  <a:pt x="1987156" y="1080000"/>
                  <a:pt x="1927509" y="1080000"/>
                </a:cubicBezTo>
                <a:lnTo>
                  <a:pt x="108000" y="1080000"/>
                </a:lnTo>
                <a:cubicBezTo>
                  <a:pt x="48353" y="1080000"/>
                  <a:pt x="0" y="1031647"/>
                  <a:pt x="0" y="972000"/>
                </a:cubicBezTo>
                <a:lnTo>
                  <a:pt x="0" y="108000"/>
                </a:ln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113792" rIns="113792" bIns="420960" numCol="1" spcCol="1270" anchor="t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/>
              <a:t>GESTIÓN DE DOCUMENTOS DIGITALIZADOS</a:t>
            </a:r>
            <a:endParaRPr lang="es-CO" sz="1600" b="1" kern="1200" dirty="0"/>
          </a:p>
        </p:txBody>
      </p:sp>
      <p:sp>
        <p:nvSpPr>
          <p:cNvPr id="7" name="6 Forma libre"/>
          <p:cNvSpPr/>
          <p:nvPr/>
        </p:nvSpPr>
        <p:spPr>
          <a:xfrm>
            <a:off x="312868" y="3018041"/>
            <a:ext cx="2035509" cy="3126093"/>
          </a:xfrm>
          <a:custGeom>
            <a:avLst/>
            <a:gdLst>
              <a:gd name="connsiteX0" fmla="*/ 0 w 2035509"/>
              <a:gd name="connsiteY0" fmla="*/ 203551 h 3126093"/>
              <a:gd name="connsiteX1" fmla="*/ 203551 w 2035509"/>
              <a:gd name="connsiteY1" fmla="*/ 0 h 3126093"/>
              <a:gd name="connsiteX2" fmla="*/ 1831958 w 2035509"/>
              <a:gd name="connsiteY2" fmla="*/ 0 h 3126093"/>
              <a:gd name="connsiteX3" fmla="*/ 2035509 w 2035509"/>
              <a:gd name="connsiteY3" fmla="*/ 203551 h 3126093"/>
              <a:gd name="connsiteX4" fmla="*/ 2035509 w 2035509"/>
              <a:gd name="connsiteY4" fmla="*/ 2922542 h 3126093"/>
              <a:gd name="connsiteX5" fmla="*/ 1831958 w 2035509"/>
              <a:gd name="connsiteY5" fmla="*/ 3126093 h 3126093"/>
              <a:gd name="connsiteX6" fmla="*/ 203551 w 2035509"/>
              <a:gd name="connsiteY6" fmla="*/ 3126093 h 3126093"/>
              <a:gd name="connsiteX7" fmla="*/ 0 w 2035509"/>
              <a:gd name="connsiteY7" fmla="*/ 2922542 h 3126093"/>
              <a:gd name="connsiteX8" fmla="*/ 0 w 2035509"/>
              <a:gd name="connsiteY8" fmla="*/ 203551 h 31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509" h="3126093">
                <a:moveTo>
                  <a:pt x="0" y="203551"/>
                </a:moveTo>
                <a:cubicBezTo>
                  <a:pt x="0" y="91133"/>
                  <a:pt x="91133" y="0"/>
                  <a:pt x="203551" y="0"/>
                </a:cubicBezTo>
                <a:lnTo>
                  <a:pt x="1831958" y="0"/>
                </a:lnTo>
                <a:cubicBezTo>
                  <a:pt x="1944376" y="0"/>
                  <a:pt x="2035509" y="91133"/>
                  <a:pt x="2035509" y="203551"/>
                </a:cubicBezTo>
                <a:lnTo>
                  <a:pt x="2035509" y="2922542"/>
                </a:lnTo>
                <a:cubicBezTo>
                  <a:pt x="2035509" y="3034960"/>
                  <a:pt x="1944376" y="3126093"/>
                  <a:pt x="1831958" y="3126093"/>
                </a:cubicBezTo>
                <a:lnTo>
                  <a:pt x="203551" y="3126093"/>
                </a:lnTo>
                <a:cubicBezTo>
                  <a:pt x="91133" y="3126093"/>
                  <a:pt x="0" y="3034960"/>
                  <a:pt x="0" y="2922542"/>
                </a:cubicBezTo>
                <a:lnTo>
                  <a:pt x="0" y="203551"/>
                </a:lnTo>
                <a:close/>
              </a:path>
            </a:pathLst>
          </a:custGeom>
          <a:scene3d>
            <a:camera prst="isometricOffAxis2Left" zoom="95000"/>
            <a:lightRig rig="flat" dir="t"/>
          </a:scene3d>
          <a:sp3d z="57150" extrusionH="63500" prstMaterial="matte"/>
        </p:spPr>
        <p:style>
          <a:lnRef idx="1">
            <a:schemeClr val="accent5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186" tIns="159186" rIns="159186" bIns="159186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400" kern="1200" dirty="0" smtClean="0"/>
              <a:t>IDENTIFICACIÓN</a:t>
            </a:r>
            <a:endParaRPr lang="es-CO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400" kern="1200" dirty="0" smtClean="0"/>
              <a:t>INDEXACIÓN</a:t>
            </a:r>
            <a:endParaRPr lang="es-CO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400" kern="1200" dirty="0" smtClean="0"/>
              <a:t>CLASIFICACIÓN</a:t>
            </a:r>
            <a:endParaRPr lang="es-CO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400" kern="1200" dirty="0" smtClean="0"/>
              <a:t>CONTROL SEGURIDAD</a:t>
            </a:r>
            <a:endParaRPr lang="es-CO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400" kern="1200" dirty="0" smtClean="0"/>
              <a:t>PERFILES DE ACCESO</a:t>
            </a:r>
            <a:endParaRPr lang="es-CO" sz="1400" kern="1200" dirty="0"/>
          </a:p>
        </p:txBody>
      </p:sp>
      <p:sp>
        <p:nvSpPr>
          <p:cNvPr id="8" name="7 Forma libre"/>
          <p:cNvSpPr/>
          <p:nvPr/>
        </p:nvSpPr>
        <p:spPr>
          <a:xfrm>
            <a:off x="2240041" y="2404649"/>
            <a:ext cx="654180" cy="506782"/>
          </a:xfrm>
          <a:custGeom>
            <a:avLst/>
            <a:gdLst>
              <a:gd name="connsiteX0" fmla="*/ 0 w 654180"/>
              <a:gd name="connsiteY0" fmla="*/ 101356 h 506782"/>
              <a:gd name="connsiteX1" fmla="*/ 400789 w 654180"/>
              <a:gd name="connsiteY1" fmla="*/ 101356 h 506782"/>
              <a:gd name="connsiteX2" fmla="*/ 400789 w 654180"/>
              <a:gd name="connsiteY2" fmla="*/ 0 h 506782"/>
              <a:gd name="connsiteX3" fmla="*/ 654180 w 654180"/>
              <a:gd name="connsiteY3" fmla="*/ 253391 h 506782"/>
              <a:gd name="connsiteX4" fmla="*/ 400789 w 654180"/>
              <a:gd name="connsiteY4" fmla="*/ 506782 h 506782"/>
              <a:gd name="connsiteX5" fmla="*/ 400789 w 654180"/>
              <a:gd name="connsiteY5" fmla="*/ 405426 h 506782"/>
              <a:gd name="connsiteX6" fmla="*/ 0 w 654180"/>
              <a:gd name="connsiteY6" fmla="*/ 405426 h 506782"/>
              <a:gd name="connsiteX7" fmla="*/ 0 w 654180"/>
              <a:gd name="connsiteY7" fmla="*/ 101356 h 5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180" h="506782">
                <a:moveTo>
                  <a:pt x="0" y="101356"/>
                </a:moveTo>
                <a:lnTo>
                  <a:pt x="400789" y="101356"/>
                </a:lnTo>
                <a:lnTo>
                  <a:pt x="400789" y="0"/>
                </a:lnTo>
                <a:lnTo>
                  <a:pt x="654180" y="253391"/>
                </a:lnTo>
                <a:lnTo>
                  <a:pt x="400789" y="506782"/>
                </a:lnTo>
                <a:lnTo>
                  <a:pt x="400789" y="405426"/>
                </a:lnTo>
                <a:lnTo>
                  <a:pt x="0" y="405426"/>
                </a:lnTo>
                <a:lnTo>
                  <a:pt x="0" y="101356"/>
                </a:lnTo>
                <a:close/>
              </a:path>
            </a:pathLst>
          </a:custGeom>
          <a:scene3d>
            <a:camera prst="isometricOffAxis2Left" zoom="95000"/>
            <a:lightRig rig="flat" dir="t"/>
          </a:scene3d>
          <a:sp3d z="-52400" extrusionH="1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1356" rIns="152035" bIns="1013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000" kern="1200"/>
          </a:p>
        </p:txBody>
      </p:sp>
      <p:sp>
        <p:nvSpPr>
          <p:cNvPr id="9" name="8 Forma libre"/>
          <p:cNvSpPr/>
          <p:nvPr/>
        </p:nvSpPr>
        <p:spPr>
          <a:xfrm>
            <a:off x="3165769" y="2298041"/>
            <a:ext cx="2035509" cy="1080000"/>
          </a:xfrm>
          <a:custGeom>
            <a:avLst/>
            <a:gdLst>
              <a:gd name="connsiteX0" fmla="*/ 0 w 2035509"/>
              <a:gd name="connsiteY0" fmla="*/ 108000 h 1080000"/>
              <a:gd name="connsiteX1" fmla="*/ 108000 w 2035509"/>
              <a:gd name="connsiteY1" fmla="*/ 0 h 1080000"/>
              <a:gd name="connsiteX2" fmla="*/ 1927509 w 2035509"/>
              <a:gd name="connsiteY2" fmla="*/ 0 h 1080000"/>
              <a:gd name="connsiteX3" fmla="*/ 2035509 w 2035509"/>
              <a:gd name="connsiteY3" fmla="*/ 108000 h 1080000"/>
              <a:gd name="connsiteX4" fmla="*/ 2035509 w 2035509"/>
              <a:gd name="connsiteY4" fmla="*/ 972000 h 1080000"/>
              <a:gd name="connsiteX5" fmla="*/ 1927509 w 2035509"/>
              <a:gd name="connsiteY5" fmla="*/ 1080000 h 1080000"/>
              <a:gd name="connsiteX6" fmla="*/ 108000 w 2035509"/>
              <a:gd name="connsiteY6" fmla="*/ 1080000 h 1080000"/>
              <a:gd name="connsiteX7" fmla="*/ 0 w 2035509"/>
              <a:gd name="connsiteY7" fmla="*/ 972000 h 1080000"/>
              <a:gd name="connsiteX8" fmla="*/ 0 w 2035509"/>
              <a:gd name="connsiteY8" fmla="*/ 108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509" h="1080000">
                <a:moveTo>
                  <a:pt x="0" y="108000"/>
                </a:moveTo>
                <a:cubicBezTo>
                  <a:pt x="0" y="48353"/>
                  <a:pt x="48353" y="0"/>
                  <a:pt x="108000" y="0"/>
                </a:cubicBezTo>
                <a:lnTo>
                  <a:pt x="1927509" y="0"/>
                </a:lnTo>
                <a:cubicBezTo>
                  <a:pt x="1987156" y="0"/>
                  <a:pt x="2035509" y="48353"/>
                  <a:pt x="2035509" y="108000"/>
                </a:cubicBezTo>
                <a:lnTo>
                  <a:pt x="2035509" y="972000"/>
                </a:lnTo>
                <a:cubicBezTo>
                  <a:pt x="2035509" y="1031647"/>
                  <a:pt x="1987156" y="1080000"/>
                  <a:pt x="1927509" y="1080000"/>
                </a:cubicBezTo>
                <a:lnTo>
                  <a:pt x="108000" y="1080000"/>
                </a:lnTo>
                <a:cubicBezTo>
                  <a:pt x="48353" y="1080000"/>
                  <a:pt x="0" y="1031647"/>
                  <a:pt x="0" y="972000"/>
                </a:cubicBezTo>
                <a:lnTo>
                  <a:pt x="0" y="108000"/>
                </a:ln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0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8016" tIns="128016" rIns="128016" bIns="428580" numCol="1" spcCol="1270" anchor="t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800" b="1" kern="1200" dirty="0" smtClean="0"/>
              <a:t>PREPARACIÓN DE DOCUMENTOS</a:t>
            </a:r>
            <a:endParaRPr lang="es-CO" sz="1800" b="1" kern="1200" dirty="0"/>
          </a:p>
        </p:txBody>
      </p:sp>
      <p:sp>
        <p:nvSpPr>
          <p:cNvPr id="10" name="9 Forma libre"/>
          <p:cNvSpPr/>
          <p:nvPr/>
        </p:nvSpPr>
        <p:spPr>
          <a:xfrm>
            <a:off x="3582681" y="3018041"/>
            <a:ext cx="2035509" cy="3126093"/>
          </a:xfrm>
          <a:custGeom>
            <a:avLst/>
            <a:gdLst>
              <a:gd name="connsiteX0" fmla="*/ 0 w 2035509"/>
              <a:gd name="connsiteY0" fmla="*/ 203551 h 3126093"/>
              <a:gd name="connsiteX1" fmla="*/ 203551 w 2035509"/>
              <a:gd name="connsiteY1" fmla="*/ 0 h 3126093"/>
              <a:gd name="connsiteX2" fmla="*/ 1831958 w 2035509"/>
              <a:gd name="connsiteY2" fmla="*/ 0 h 3126093"/>
              <a:gd name="connsiteX3" fmla="*/ 2035509 w 2035509"/>
              <a:gd name="connsiteY3" fmla="*/ 203551 h 3126093"/>
              <a:gd name="connsiteX4" fmla="*/ 2035509 w 2035509"/>
              <a:gd name="connsiteY4" fmla="*/ 2922542 h 3126093"/>
              <a:gd name="connsiteX5" fmla="*/ 1831958 w 2035509"/>
              <a:gd name="connsiteY5" fmla="*/ 3126093 h 3126093"/>
              <a:gd name="connsiteX6" fmla="*/ 203551 w 2035509"/>
              <a:gd name="connsiteY6" fmla="*/ 3126093 h 3126093"/>
              <a:gd name="connsiteX7" fmla="*/ 0 w 2035509"/>
              <a:gd name="connsiteY7" fmla="*/ 2922542 h 3126093"/>
              <a:gd name="connsiteX8" fmla="*/ 0 w 2035509"/>
              <a:gd name="connsiteY8" fmla="*/ 203551 h 31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509" h="3126093">
                <a:moveTo>
                  <a:pt x="0" y="203551"/>
                </a:moveTo>
                <a:cubicBezTo>
                  <a:pt x="0" y="91133"/>
                  <a:pt x="91133" y="0"/>
                  <a:pt x="203551" y="0"/>
                </a:cubicBezTo>
                <a:lnTo>
                  <a:pt x="1831958" y="0"/>
                </a:lnTo>
                <a:cubicBezTo>
                  <a:pt x="1944376" y="0"/>
                  <a:pt x="2035509" y="91133"/>
                  <a:pt x="2035509" y="203551"/>
                </a:cubicBezTo>
                <a:lnTo>
                  <a:pt x="2035509" y="2922542"/>
                </a:lnTo>
                <a:cubicBezTo>
                  <a:pt x="2035509" y="3034960"/>
                  <a:pt x="1944376" y="3126093"/>
                  <a:pt x="1831958" y="3126093"/>
                </a:cubicBezTo>
                <a:lnTo>
                  <a:pt x="203551" y="3126093"/>
                </a:lnTo>
                <a:cubicBezTo>
                  <a:pt x="91133" y="3126093"/>
                  <a:pt x="0" y="3034960"/>
                  <a:pt x="0" y="2922542"/>
                </a:cubicBezTo>
                <a:lnTo>
                  <a:pt x="0" y="203551"/>
                </a:lnTo>
                <a:close/>
              </a:path>
            </a:pathLst>
          </a:custGeom>
          <a:scene3d>
            <a:camera prst="isometricOffAxis2Left" zoom="95000"/>
            <a:lightRig rig="flat" dir="t"/>
          </a:scene3d>
          <a:sp3d z="57150" extrusionH="63500" prstMaterial="matte"/>
        </p:spPr>
        <p:style>
          <a:lnRef idx="1">
            <a:schemeClr val="accent5">
              <a:hueOff val="-4966938"/>
              <a:satOff val="19906"/>
              <a:lumOff val="4314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962" tIns="144962" rIns="144962" bIns="144962" numCol="1" spcCol="1270" anchor="t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kern="1200" dirty="0" smtClean="0"/>
              <a:t>EVALUACIÓN DE CALIDAD DE LOS DOCUMENTOS</a:t>
            </a:r>
            <a:endParaRPr lang="es-C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kern="1200" dirty="0" smtClean="0"/>
              <a:t>MÉTODOS DE DISTINCIÓN ENTRE ORIGINAL Y COPIA</a:t>
            </a:r>
            <a:endParaRPr lang="es-C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kern="1200" dirty="0" smtClean="0"/>
              <a:t>DEFINIR QUE DOCUMENTOS NO SE DIGITALIZAN</a:t>
            </a:r>
            <a:endParaRPr lang="es-C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kern="1200" dirty="0" smtClean="0"/>
              <a:t>PREPARACIÓN FÍSICA</a:t>
            </a:r>
            <a:endParaRPr lang="es-C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kern="1200" dirty="0" smtClean="0"/>
              <a:t>VINCULACIÓN ENTRE ORIGINALES Y SOPORTES</a:t>
            </a:r>
            <a:endParaRPr lang="es-C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kern="1200" dirty="0" smtClean="0"/>
              <a:t>COMPROBACIÓN Y VERIFICACIÓN</a:t>
            </a:r>
            <a:endParaRPr lang="es-CO" sz="1200" kern="1200" dirty="0"/>
          </a:p>
          <a:p>
            <a:pPr marL="57150" lvl="1" indent="-57150" algn="l" defTabSz="177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s-CO" sz="400" kern="1200" dirty="0"/>
          </a:p>
        </p:txBody>
      </p:sp>
      <p:sp>
        <p:nvSpPr>
          <p:cNvPr id="11" name="10 Forma libre"/>
          <p:cNvSpPr/>
          <p:nvPr/>
        </p:nvSpPr>
        <p:spPr>
          <a:xfrm>
            <a:off x="5509854" y="2404649"/>
            <a:ext cx="654180" cy="506782"/>
          </a:xfrm>
          <a:custGeom>
            <a:avLst/>
            <a:gdLst>
              <a:gd name="connsiteX0" fmla="*/ 0 w 654180"/>
              <a:gd name="connsiteY0" fmla="*/ 101356 h 506782"/>
              <a:gd name="connsiteX1" fmla="*/ 400789 w 654180"/>
              <a:gd name="connsiteY1" fmla="*/ 101356 h 506782"/>
              <a:gd name="connsiteX2" fmla="*/ 400789 w 654180"/>
              <a:gd name="connsiteY2" fmla="*/ 0 h 506782"/>
              <a:gd name="connsiteX3" fmla="*/ 654180 w 654180"/>
              <a:gd name="connsiteY3" fmla="*/ 253391 h 506782"/>
              <a:gd name="connsiteX4" fmla="*/ 400789 w 654180"/>
              <a:gd name="connsiteY4" fmla="*/ 506782 h 506782"/>
              <a:gd name="connsiteX5" fmla="*/ 400789 w 654180"/>
              <a:gd name="connsiteY5" fmla="*/ 405426 h 506782"/>
              <a:gd name="connsiteX6" fmla="*/ 0 w 654180"/>
              <a:gd name="connsiteY6" fmla="*/ 405426 h 506782"/>
              <a:gd name="connsiteX7" fmla="*/ 0 w 654180"/>
              <a:gd name="connsiteY7" fmla="*/ 101356 h 50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4180" h="506782">
                <a:moveTo>
                  <a:pt x="0" y="101356"/>
                </a:moveTo>
                <a:lnTo>
                  <a:pt x="400789" y="101356"/>
                </a:lnTo>
                <a:lnTo>
                  <a:pt x="400789" y="0"/>
                </a:lnTo>
                <a:lnTo>
                  <a:pt x="654180" y="253391"/>
                </a:lnTo>
                <a:lnTo>
                  <a:pt x="400789" y="506782"/>
                </a:lnTo>
                <a:lnTo>
                  <a:pt x="400789" y="405426"/>
                </a:lnTo>
                <a:lnTo>
                  <a:pt x="0" y="405426"/>
                </a:lnTo>
                <a:lnTo>
                  <a:pt x="0" y="101356"/>
                </a:lnTo>
                <a:close/>
              </a:path>
            </a:pathLst>
          </a:custGeom>
          <a:scene3d>
            <a:camera prst="isometricOffAxis2Left" zoom="95000"/>
            <a:lightRig rig="flat" dir="t"/>
          </a:scene3d>
          <a:sp3d z="-52400" extrusionH="1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1356" rIns="152035" bIns="101356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000" kern="1200"/>
          </a:p>
        </p:txBody>
      </p:sp>
      <p:sp>
        <p:nvSpPr>
          <p:cNvPr id="12" name="11 Forma libre"/>
          <p:cNvSpPr/>
          <p:nvPr/>
        </p:nvSpPr>
        <p:spPr>
          <a:xfrm>
            <a:off x="6435582" y="2298041"/>
            <a:ext cx="2035509" cy="1080000"/>
          </a:xfrm>
          <a:custGeom>
            <a:avLst/>
            <a:gdLst>
              <a:gd name="connsiteX0" fmla="*/ 0 w 2035509"/>
              <a:gd name="connsiteY0" fmla="*/ 108000 h 1080000"/>
              <a:gd name="connsiteX1" fmla="*/ 108000 w 2035509"/>
              <a:gd name="connsiteY1" fmla="*/ 0 h 1080000"/>
              <a:gd name="connsiteX2" fmla="*/ 1927509 w 2035509"/>
              <a:gd name="connsiteY2" fmla="*/ 0 h 1080000"/>
              <a:gd name="connsiteX3" fmla="*/ 2035509 w 2035509"/>
              <a:gd name="connsiteY3" fmla="*/ 108000 h 1080000"/>
              <a:gd name="connsiteX4" fmla="*/ 2035509 w 2035509"/>
              <a:gd name="connsiteY4" fmla="*/ 972000 h 1080000"/>
              <a:gd name="connsiteX5" fmla="*/ 1927509 w 2035509"/>
              <a:gd name="connsiteY5" fmla="*/ 1080000 h 1080000"/>
              <a:gd name="connsiteX6" fmla="*/ 108000 w 2035509"/>
              <a:gd name="connsiteY6" fmla="*/ 1080000 h 1080000"/>
              <a:gd name="connsiteX7" fmla="*/ 0 w 2035509"/>
              <a:gd name="connsiteY7" fmla="*/ 972000 h 1080000"/>
              <a:gd name="connsiteX8" fmla="*/ 0 w 2035509"/>
              <a:gd name="connsiteY8" fmla="*/ 108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509" h="1080000">
                <a:moveTo>
                  <a:pt x="0" y="108000"/>
                </a:moveTo>
                <a:cubicBezTo>
                  <a:pt x="0" y="48353"/>
                  <a:pt x="48353" y="0"/>
                  <a:pt x="108000" y="0"/>
                </a:cubicBezTo>
                <a:lnTo>
                  <a:pt x="1927509" y="0"/>
                </a:lnTo>
                <a:cubicBezTo>
                  <a:pt x="1987156" y="0"/>
                  <a:pt x="2035509" y="48353"/>
                  <a:pt x="2035509" y="108000"/>
                </a:cubicBezTo>
                <a:lnTo>
                  <a:pt x="2035509" y="972000"/>
                </a:lnTo>
                <a:cubicBezTo>
                  <a:pt x="2035509" y="1031647"/>
                  <a:pt x="1987156" y="1080000"/>
                  <a:pt x="1927509" y="1080000"/>
                </a:cubicBezTo>
                <a:lnTo>
                  <a:pt x="108000" y="1080000"/>
                </a:lnTo>
                <a:cubicBezTo>
                  <a:pt x="48353" y="1080000"/>
                  <a:pt x="0" y="1031647"/>
                  <a:pt x="0" y="972000"/>
                </a:cubicBezTo>
                <a:lnTo>
                  <a:pt x="0" y="108000"/>
                </a:lnTo>
                <a:close/>
              </a:path>
            </a:pathLst>
          </a:custGeom>
          <a:scene3d>
            <a:camera prst="isometricOffAxis2Left" zoom="95000"/>
            <a:lightRig rig="flat" dir="t"/>
          </a:scene3d>
          <a:sp3d extrusionH="381000" contourW="38100" prstMaterial="matte">
            <a:contourClr>
              <a:schemeClr val="lt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7800" tIns="177800" rIns="177800" bIns="455250" numCol="1" spcCol="1270" anchor="t" anchorCtr="0">
            <a:noAutofit/>
          </a:bodyPr>
          <a:lstStyle/>
          <a:p>
            <a:pPr lvl="0" algn="l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500" b="1" kern="1200" dirty="0" smtClean="0"/>
              <a:t>METADATOS</a:t>
            </a:r>
            <a:endParaRPr lang="es-CO" sz="2500" b="1" kern="1200" dirty="0"/>
          </a:p>
        </p:txBody>
      </p:sp>
      <p:sp>
        <p:nvSpPr>
          <p:cNvPr id="13" name="12 Forma libre"/>
          <p:cNvSpPr/>
          <p:nvPr/>
        </p:nvSpPr>
        <p:spPr>
          <a:xfrm>
            <a:off x="6852493" y="3018041"/>
            <a:ext cx="2035509" cy="3126093"/>
          </a:xfrm>
          <a:custGeom>
            <a:avLst/>
            <a:gdLst>
              <a:gd name="connsiteX0" fmla="*/ 0 w 2035509"/>
              <a:gd name="connsiteY0" fmla="*/ 203551 h 3126093"/>
              <a:gd name="connsiteX1" fmla="*/ 203551 w 2035509"/>
              <a:gd name="connsiteY1" fmla="*/ 0 h 3126093"/>
              <a:gd name="connsiteX2" fmla="*/ 1831958 w 2035509"/>
              <a:gd name="connsiteY2" fmla="*/ 0 h 3126093"/>
              <a:gd name="connsiteX3" fmla="*/ 2035509 w 2035509"/>
              <a:gd name="connsiteY3" fmla="*/ 203551 h 3126093"/>
              <a:gd name="connsiteX4" fmla="*/ 2035509 w 2035509"/>
              <a:gd name="connsiteY4" fmla="*/ 2922542 h 3126093"/>
              <a:gd name="connsiteX5" fmla="*/ 1831958 w 2035509"/>
              <a:gd name="connsiteY5" fmla="*/ 3126093 h 3126093"/>
              <a:gd name="connsiteX6" fmla="*/ 203551 w 2035509"/>
              <a:gd name="connsiteY6" fmla="*/ 3126093 h 3126093"/>
              <a:gd name="connsiteX7" fmla="*/ 0 w 2035509"/>
              <a:gd name="connsiteY7" fmla="*/ 2922542 h 3126093"/>
              <a:gd name="connsiteX8" fmla="*/ 0 w 2035509"/>
              <a:gd name="connsiteY8" fmla="*/ 203551 h 3126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5509" h="3126093">
                <a:moveTo>
                  <a:pt x="0" y="203551"/>
                </a:moveTo>
                <a:cubicBezTo>
                  <a:pt x="0" y="91133"/>
                  <a:pt x="91133" y="0"/>
                  <a:pt x="203551" y="0"/>
                </a:cubicBezTo>
                <a:lnTo>
                  <a:pt x="1831958" y="0"/>
                </a:lnTo>
                <a:cubicBezTo>
                  <a:pt x="1944376" y="0"/>
                  <a:pt x="2035509" y="91133"/>
                  <a:pt x="2035509" y="203551"/>
                </a:cubicBezTo>
                <a:lnTo>
                  <a:pt x="2035509" y="2922542"/>
                </a:lnTo>
                <a:cubicBezTo>
                  <a:pt x="2035509" y="3034960"/>
                  <a:pt x="1944376" y="3126093"/>
                  <a:pt x="1831958" y="3126093"/>
                </a:cubicBezTo>
                <a:lnTo>
                  <a:pt x="203551" y="3126093"/>
                </a:lnTo>
                <a:cubicBezTo>
                  <a:pt x="91133" y="3126093"/>
                  <a:pt x="0" y="3034960"/>
                  <a:pt x="0" y="2922542"/>
                </a:cubicBezTo>
                <a:lnTo>
                  <a:pt x="0" y="203551"/>
                </a:lnTo>
                <a:close/>
              </a:path>
            </a:pathLst>
          </a:custGeom>
          <a:scene3d>
            <a:camera prst="isometricOffAxis2Left" zoom="95000"/>
            <a:lightRig rig="flat" dir="t"/>
          </a:scene3d>
          <a:sp3d z="57150" extrusionH="63500" prstMaterial="matte"/>
        </p:spPr>
        <p:style>
          <a:lnRef idx="1">
            <a:schemeClr val="accent5">
              <a:hueOff val="-9933876"/>
              <a:satOff val="39811"/>
              <a:lumOff val="8628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9186" tIns="159186" rIns="159186" bIns="159186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400" kern="1200" dirty="0" smtClean="0"/>
              <a:t>METADATOS A NIVEL DE IMAGEN (IDENTIFICADOR DE IMAGEN, FECHA Y HORA, NOMBRE OPERADOR, DISPOSITIVO DE CAPTURA, FECHA CALIBRACIÓN)</a:t>
            </a:r>
            <a:endParaRPr lang="es-CO" sz="1400" kern="1200" dirty="0"/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400" kern="1200" dirty="0" smtClean="0"/>
              <a:t>METADATOS A NIVEL DE DOCUMENTO (CONTENIDO A ELECCIÓN DE LA EMPRESA)</a:t>
            </a:r>
            <a:endParaRPr lang="es-CO" sz="1400" kern="1200" dirty="0"/>
          </a:p>
        </p:txBody>
      </p:sp>
    </p:spTree>
    <p:extLst>
      <p:ext uri="{BB962C8B-B14F-4D97-AF65-F5344CB8AC3E}">
        <p14:creationId xmlns:p14="http://schemas.microsoft.com/office/powerpoint/2010/main" val="383028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1" animBg="1"/>
      <p:bldP spid="10" grpId="0" animBg="1"/>
      <p:bldP spid="11" grpId="1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9752" y="105273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CONTROL DE CALIDAD</a:t>
            </a:r>
            <a:endParaRPr lang="es-CO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6" name="5 Rectángulo"/>
          <p:cNvSpPr/>
          <p:nvPr/>
        </p:nvSpPr>
        <p:spPr>
          <a:xfrm rot="5400000">
            <a:off x="458662" y="2827195"/>
            <a:ext cx="1533467" cy="185010"/>
          </a:xfrm>
          <a:prstGeom prst="rect">
            <a:avLst/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Forma libre"/>
          <p:cNvSpPr/>
          <p:nvPr/>
        </p:nvSpPr>
        <p:spPr>
          <a:xfrm>
            <a:off x="810117" y="1846606"/>
            <a:ext cx="2055673" cy="1233404"/>
          </a:xfrm>
          <a:custGeom>
            <a:avLst/>
            <a:gdLst>
              <a:gd name="connsiteX0" fmla="*/ 0 w 2055673"/>
              <a:gd name="connsiteY0" fmla="*/ 123340 h 1233404"/>
              <a:gd name="connsiteX1" fmla="*/ 123340 w 2055673"/>
              <a:gd name="connsiteY1" fmla="*/ 0 h 1233404"/>
              <a:gd name="connsiteX2" fmla="*/ 1932333 w 2055673"/>
              <a:gd name="connsiteY2" fmla="*/ 0 h 1233404"/>
              <a:gd name="connsiteX3" fmla="*/ 2055673 w 2055673"/>
              <a:gd name="connsiteY3" fmla="*/ 123340 h 1233404"/>
              <a:gd name="connsiteX4" fmla="*/ 2055673 w 2055673"/>
              <a:gd name="connsiteY4" fmla="*/ 1110064 h 1233404"/>
              <a:gd name="connsiteX5" fmla="*/ 1932333 w 2055673"/>
              <a:gd name="connsiteY5" fmla="*/ 1233404 h 1233404"/>
              <a:gd name="connsiteX6" fmla="*/ 123340 w 2055673"/>
              <a:gd name="connsiteY6" fmla="*/ 1233404 h 1233404"/>
              <a:gd name="connsiteX7" fmla="*/ 0 w 2055673"/>
              <a:gd name="connsiteY7" fmla="*/ 1110064 h 1233404"/>
              <a:gd name="connsiteX8" fmla="*/ 0 w 2055673"/>
              <a:gd name="connsiteY8" fmla="*/ 123340 h 123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5673" h="1233404">
                <a:moveTo>
                  <a:pt x="0" y="123340"/>
                </a:moveTo>
                <a:cubicBezTo>
                  <a:pt x="0" y="55221"/>
                  <a:pt x="55221" y="0"/>
                  <a:pt x="123340" y="0"/>
                </a:cubicBezTo>
                <a:lnTo>
                  <a:pt x="1932333" y="0"/>
                </a:lnTo>
                <a:cubicBezTo>
                  <a:pt x="2000452" y="0"/>
                  <a:pt x="2055673" y="55221"/>
                  <a:pt x="2055673" y="123340"/>
                </a:cubicBezTo>
                <a:lnTo>
                  <a:pt x="2055673" y="1110064"/>
                </a:lnTo>
                <a:cubicBezTo>
                  <a:pt x="2055673" y="1178183"/>
                  <a:pt x="2000452" y="1233404"/>
                  <a:pt x="1932333" y="1233404"/>
                </a:cubicBezTo>
                <a:lnTo>
                  <a:pt x="123340" y="1233404"/>
                </a:lnTo>
                <a:cubicBezTo>
                  <a:pt x="55221" y="1233404"/>
                  <a:pt x="0" y="1178183"/>
                  <a:pt x="0" y="1110064"/>
                </a:cubicBezTo>
                <a:lnTo>
                  <a:pt x="0" y="1233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85" tIns="97085" rIns="97085" bIns="970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/>
              <a:t>DEFINICIÓN DE VARIACIONES ACEPTADAS</a:t>
            </a:r>
            <a:endParaRPr lang="es-CO" sz="1600" b="1" kern="1200" dirty="0"/>
          </a:p>
        </p:txBody>
      </p:sp>
      <p:sp>
        <p:nvSpPr>
          <p:cNvPr id="8" name="7 Rectángulo"/>
          <p:cNvSpPr/>
          <p:nvPr/>
        </p:nvSpPr>
        <p:spPr>
          <a:xfrm rot="5400000">
            <a:off x="458662" y="4368950"/>
            <a:ext cx="1533467" cy="185010"/>
          </a:xfrm>
          <a:prstGeom prst="rect">
            <a:avLst/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419125"/>
              <a:satOff val="5687"/>
              <a:lumOff val="1233"/>
              <a:alphaOff val="0"/>
            </a:schemeClr>
          </a:fillRef>
          <a:effectRef idx="2">
            <a:schemeClr val="accent5">
              <a:hueOff val="-1419125"/>
              <a:satOff val="5687"/>
              <a:lumOff val="123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Forma libre"/>
          <p:cNvSpPr/>
          <p:nvPr/>
        </p:nvSpPr>
        <p:spPr>
          <a:xfrm>
            <a:off x="810117" y="3388361"/>
            <a:ext cx="2055673" cy="1233404"/>
          </a:xfrm>
          <a:custGeom>
            <a:avLst/>
            <a:gdLst>
              <a:gd name="connsiteX0" fmla="*/ 0 w 2055673"/>
              <a:gd name="connsiteY0" fmla="*/ 123340 h 1233404"/>
              <a:gd name="connsiteX1" fmla="*/ 123340 w 2055673"/>
              <a:gd name="connsiteY1" fmla="*/ 0 h 1233404"/>
              <a:gd name="connsiteX2" fmla="*/ 1932333 w 2055673"/>
              <a:gd name="connsiteY2" fmla="*/ 0 h 1233404"/>
              <a:gd name="connsiteX3" fmla="*/ 2055673 w 2055673"/>
              <a:gd name="connsiteY3" fmla="*/ 123340 h 1233404"/>
              <a:gd name="connsiteX4" fmla="*/ 2055673 w 2055673"/>
              <a:gd name="connsiteY4" fmla="*/ 1110064 h 1233404"/>
              <a:gd name="connsiteX5" fmla="*/ 1932333 w 2055673"/>
              <a:gd name="connsiteY5" fmla="*/ 1233404 h 1233404"/>
              <a:gd name="connsiteX6" fmla="*/ 123340 w 2055673"/>
              <a:gd name="connsiteY6" fmla="*/ 1233404 h 1233404"/>
              <a:gd name="connsiteX7" fmla="*/ 0 w 2055673"/>
              <a:gd name="connsiteY7" fmla="*/ 1110064 h 1233404"/>
              <a:gd name="connsiteX8" fmla="*/ 0 w 2055673"/>
              <a:gd name="connsiteY8" fmla="*/ 123340 h 123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5673" h="1233404">
                <a:moveTo>
                  <a:pt x="0" y="123340"/>
                </a:moveTo>
                <a:cubicBezTo>
                  <a:pt x="0" y="55221"/>
                  <a:pt x="55221" y="0"/>
                  <a:pt x="123340" y="0"/>
                </a:cubicBezTo>
                <a:lnTo>
                  <a:pt x="1932333" y="0"/>
                </a:lnTo>
                <a:cubicBezTo>
                  <a:pt x="2000452" y="0"/>
                  <a:pt x="2055673" y="55221"/>
                  <a:pt x="2055673" y="123340"/>
                </a:cubicBezTo>
                <a:lnTo>
                  <a:pt x="2055673" y="1110064"/>
                </a:lnTo>
                <a:cubicBezTo>
                  <a:pt x="2055673" y="1178183"/>
                  <a:pt x="2000452" y="1233404"/>
                  <a:pt x="1932333" y="1233404"/>
                </a:cubicBezTo>
                <a:lnTo>
                  <a:pt x="123340" y="1233404"/>
                </a:lnTo>
                <a:cubicBezTo>
                  <a:pt x="55221" y="1233404"/>
                  <a:pt x="0" y="1178183"/>
                  <a:pt x="0" y="1110064"/>
                </a:cubicBezTo>
                <a:lnTo>
                  <a:pt x="0" y="1233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1241735"/>
              <a:satOff val="4976"/>
              <a:lumOff val="1078"/>
              <a:alphaOff val="0"/>
            </a:schemeClr>
          </a:fillRef>
          <a:effectRef idx="2">
            <a:schemeClr val="accent5">
              <a:hueOff val="-1241735"/>
              <a:satOff val="4976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85" tIns="97085" rIns="97085" bIns="970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/>
              <a:t>CONTROL CALIDAD FUNCIONAMIENTO ESCÁNER</a:t>
            </a:r>
            <a:endParaRPr lang="es-CO" sz="1600" b="1" kern="1200" dirty="0"/>
          </a:p>
        </p:txBody>
      </p:sp>
      <p:sp>
        <p:nvSpPr>
          <p:cNvPr id="10" name="9 Rectángulo"/>
          <p:cNvSpPr/>
          <p:nvPr/>
        </p:nvSpPr>
        <p:spPr>
          <a:xfrm>
            <a:off x="1229539" y="5139828"/>
            <a:ext cx="2725757" cy="185010"/>
          </a:xfrm>
          <a:prstGeom prst="rect">
            <a:avLst/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2838251"/>
              <a:satOff val="11375"/>
              <a:lumOff val="2465"/>
              <a:alphaOff val="0"/>
            </a:schemeClr>
          </a:fillRef>
          <a:effectRef idx="2">
            <a:schemeClr val="accent5">
              <a:hueOff val="-2838251"/>
              <a:satOff val="11375"/>
              <a:lumOff val="246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10 Forma libre"/>
          <p:cNvSpPr/>
          <p:nvPr/>
        </p:nvSpPr>
        <p:spPr>
          <a:xfrm>
            <a:off x="810117" y="4930117"/>
            <a:ext cx="2055673" cy="1233404"/>
          </a:xfrm>
          <a:custGeom>
            <a:avLst/>
            <a:gdLst>
              <a:gd name="connsiteX0" fmla="*/ 0 w 2055673"/>
              <a:gd name="connsiteY0" fmla="*/ 123340 h 1233404"/>
              <a:gd name="connsiteX1" fmla="*/ 123340 w 2055673"/>
              <a:gd name="connsiteY1" fmla="*/ 0 h 1233404"/>
              <a:gd name="connsiteX2" fmla="*/ 1932333 w 2055673"/>
              <a:gd name="connsiteY2" fmla="*/ 0 h 1233404"/>
              <a:gd name="connsiteX3" fmla="*/ 2055673 w 2055673"/>
              <a:gd name="connsiteY3" fmla="*/ 123340 h 1233404"/>
              <a:gd name="connsiteX4" fmla="*/ 2055673 w 2055673"/>
              <a:gd name="connsiteY4" fmla="*/ 1110064 h 1233404"/>
              <a:gd name="connsiteX5" fmla="*/ 1932333 w 2055673"/>
              <a:gd name="connsiteY5" fmla="*/ 1233404 h 1233404"/>
              <a:gd name="connsiteX6" fmla="*/ 123340 w 2055673"/>
              <a:gd name="connsiteY6" fmla="*/ 1233404 h 1233404"/>
              <a:gd name="connsiteX7" fmla="*/ 0 w 2055673"/>
              <a:gd name="connsiteY7" fmla="*/ 1110064 h 1233404"/>
              <a:gd name="connsiteX8" fmla="*/ 0 w 2055673"/>
              <a:gd name="connsiteY8" fmla="*/ 123340 h 123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5673" h="1233404">
                <a:moveTo>
                  <a:pt x="0" y="123340"/>
                </a:moveTo>
                <a:cubicBezTo>
                  <a:pt x="0" y="55221"/>
                  <a:pt x="55221" y="0"/>
                  <a:pt x="123340" y="0"/>
                </a:cubicBezTo>
                <a:lnTo>
                  <a:pt x="1932333" y="0"/>
                </a:lnTo>
                <a:cubicBezTo>
                  <a:pt x="2000452" y="0"/>
                  <a:pt x="2055673" y="55221"/>
                  <a:pt x="2055673" y="123340"/>
                </a:cubicBezTo>
                <a:lnTo>
                  <a:pt x="2055673" y="1110064"/>
                </a:lnTo>
                <a:cubicBezTo>
                  <a:pt x="2055673" y="1178183"/>
                  <a:pt x="2000452" y="1233404"/>
                  <a:pt x="1932333" y="1233404"/>
                </a:cubicBezTo>
                <a:lnTo>
                  <a:pt x="123340" y="1233404"/>
                </a:lnTo>
                <a:cubicBezTo>
                  <a:pt x="55221" y="1233404"/>
                  <a:pt x="0" y="1178183"/>
                  <a:pt x="0" y="1110064"/>
                </a:cubicBezTo>
                <a:lnTo>
                  <a:pt x="0" y="1233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2483469"/>
              <a:satOff val="9953"/>
              <a:lumOff val="2157"/>
              <a:alphaOff val="0"/>
            </a:schemeClr>
          </a:fillRef>
          <a:effectRef idx="2">
            <a:schemeClr val="accent5">
              <a:hueOff val="-2483469"/>
              <a:satOff val="9953"/>
              <a:lumOff val="215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85" tIns="97085" rIns="97085" bIns="970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/>
              <a:t>VERIFICACIÓN NÚMERO IMÁGENES=NÚMERO DOCUMENTOS</a:t>
            </a:r>
            <a:endParaRPr lang="es-CO" sz="1600" b="1" kern="1200" dirty="0"/>
          </a:p>
        </p:txBody>
      </p:sp>
      <p:sp>
        <p:nvSpPr>
          <p:cNvPr id="12" name="11 Rectángulo"/>
          <p:cNvSpPr/>
          <p:nvPr/>
        </p:nvSpPr>
        <p:spPr>
          <a:xfrm rot="16200000">
            <a:off x="3192708" y="4368950"/>
            <a:ext cx="1533467" cy="185010"/>
          </a:xfrm>
          <a:prstGeom prst="rect">
            <a:avLst/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257376"/>
              <a:satOff val="17062"/>
              <a:lumOff val="3698"/>
              <a:alphaOff val="0"/>
            </a:schemeClr>
          </a:fillRef>
          <a:effectRef idx="2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12 Forma libre"/>
          <p:cNvSpPr/>
          <p:nvPr/>
        </p:nvSpPr>
        <p:spPr>
          <a:xfrm>
            <a:off x="3544163" y="4930117"/>
            <a:ext cx="2055673" cy="1233404"/>
          </a:xfrm>
          <a:custGeom>
            <a:avLst/>
            <a:gdLst>
              <a:gd name="connsiteX0" fmla="*/ 0 w 2055673"/>
              <a:gd name="connsiteY0" fmla="*/ 123340 h 1233404"/>
              <a:gd name="connsiteX1" fmla="*/ 123340 w 2055673"/>
              <a:gd name="connsiteY1" fmla="*/ 0 h 1233404"/>
              <a:gd name="connsiteX2" fmla="*/ 1932333 w 2055673"/>
              <a:gd name="connsiteY2" fmla="*/ 0 h 1233404"/>
              <a:gd name="connsiteX3" fmla="*/ 2055673 w 2055673"/>
              <a:gd name="connsiteY3" fmla="*/ 123340 h 1233404"/>
              <a:gd name="connsiteX4" fmla="*/ 2055673 w 2055673"/>
              <a:gd name="connsiteY4" fmla="*/ 1110064 h 1233404"/>
              <a:gd name="connsiteX5" fmla="*/ 1932333 w 2055673"/>
              <a:gd name="connsiteY5" fmla="*/ 1233404 h 1233404"/>
              <a:gd name="connsiteX6" fmla="*/ 123340 w 2055673"/>
              <a:gd name="connsiteY6" fmla="*/ 1233404 h 1233404"/>
              <a:gd name="connsiteX7" fmla="*/ 0 w 2055673"/>
              <a:gd name="connsiteY7" fmla="*/ 1110064 h 1233404"/>
              <a:gd name="connsiteX8" fmla="*/ 0 w 2055673"/>
              <a:gd name="connsiteY8" fmla="*/ 123340 h 123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5673" h="1233404">
                <a:moveTo>
                  <a:pt x="0" y="123340"/>
                </a:moveTo>
                <a:cubicBezTo>
                  <a:pt x="0" y="55221"/>
                  <a:pt x="55221" y="0"/>
                  <a:pt x="123340" y="0"/>
                </a:cubicBezTo>
                <a:lnTo>
                  <a:pt x="1932333" y="0"/>
                </a:lnTo>
                <a:cubicBezTo>
                  <a:pt x="2000452" y="0"/>
                  <a:pt x="2055673" y="55221"/>
                  <a:pt x="2055673" y="123340"/>
                </a:cubicBezTo>
                <a:lnTo>
                  <a:pt x="2055673" y="1110064"/>
                </a:lnTo>
                <a:cubicBezTo>
                  <a:pt x="2055673" y="1178183"/>
                  <a:pt x="2000452" y="1233404"/>
                  <a:pt x="1932333" y="1233404"/>
                </a:cubicBezTo>
                <a:lnTo>
                  <a:pt x="123340" y="1233404"/>
                </a:lnTo>
                <a:cubicBezTo>
                  <a:pt x="55221" y="1233404"/>
                  <a:pt x="0" y="1178183"/>
                  <a:pt x="0" y="1110064"/>
                </a:cubicBezTo>
                <a:lnTo>
                  <a:pt x="0" y="1233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3725204"/>
              <a:satOff val="14929"/>
              <a:lumOff val="3235"/>
              <a:alphaOff val="0"/>
            </a:schemeClr>
          </a:fillRef>
          <a:effectRef idx="2">
            <a:schemeClr val="accent5">
              <a:hueOff val="-3725204"/>
              <a:satOff val="14929"/>
              <a:lumOff val="323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85" tIns="97085" rIns="97085" bIns="970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/>
              <a:t>CRITERIOS COMPROBACIÓN METADATOS</a:t>
            </a:r>
            <a:endParaRPr lang="es-CO" sz="1600" b="1" kern="1200" dirty="0"/>
          </a:p>
        </p:txBody>
      </p:sp>
      <p:sp>
        <p:nvSpPr>
          <p:cNvPr id="14" name="13 Rectángulo"/>
          <p:cNvSpPr/>
          <p:nvPr/>
        </p:nvSpPr>
        <p:spPr>
          <a:xfrm rot="16200000">
            <a:off x="3192708" y="2827195"/>
            <a:ext cx="1533467" cy="185010"/>
          </a:xfrm>
          <a:prstGeom prst="rect">
            <a:avLst/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5676501"/>
              <a:satOff val="22749"/>
              <a:lumOff val="4930"/>
              <a:alphaOff val="0"/>
            </a:schemeClr>
          </a:fillRef>
          <a:effectRef idx="2">
            <a:schemeClr val="accent5">
              <a:hueOff val="-5676501"/>
              <a:satOff val="22749"/>
              <a:lumOff val="493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14 Forma libre"/>
          <p:cNvSpPr/>
          <p:nvPr/>
        </p:nvSpPr>
        <p:spPr>
          <a:xfrm>
            <a:off x="3544163" y="3388361"/>
            <a:ext cx="2055673" cy="1233404"/>
          </a:xfrm>
          <a:custGeom>
            <a:avLst/>
            <a:gdLst>
              <a:gd name="connsiteX0" fmla="*/ 0 w 2055673"/>
              <a:gd name="connsiteY0" fmla="*/ 123340 h 1233404"/>
              <a:gd name="connsiteX1" fmla="*/ 123340 w 2055673"/>
              <a:gd name="connsiteY1" fmla="*/ 0 h 1233404"/>
              <a:gd name="connsiteX2" fmla="*/ 1932333 w 2055673"/>
              <a:gd name="connsiteY2" fmla="*/ 0 h 1233404"/>
              <a:gd name="connsiteX3" fmla="*/ 2055673 w 2055673"/>
              <a:gd name="connsiteY3" fmla="*/ 123340 h 1233404"/>
              <a:gd name="connsiteX4" fmla="*/ 2055673 w 2055673"/>
              <a:gd name="connsiteY4" fmla="*/ 1110064 h 1233404"/>
              <a:gd name="connsiteX5" fmla="*/ 1932333 w 2055673"/>
              <a:gd name="connsiteY5" fmla="*/ 1233404 h 1233404"/>
              <a:gd name="connsiteX6" fmla="*/ 123340 w 2055673"/>
              <a:gd name="connsiteY6" fmla="*/ 1233404 h 1233404"/>
              <a:gd name="connsiteX7" fmla="*/ 0 w 2055673"/>
              <a:gd name="connsiteY7" fmla="*/ 1110064 h 1233404"/>
              <a:gd name="connsiteX8" fmla="*/ 0 w 2055673"/>
              <a:gd name="connsiteY8" fmla="*/ 123340 h 123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5673" h="1233404">
                <a:moveTo>
                  <a:pt x="0" y="123340"/>
                </a:moveTo>
                <a:cubicBezTo>
                  <a:pt x="0" y="55221"/>
                  <a:pt x="55221" y="0"/>
                  <a:pt x="123340" y="0"/>
                </a:cubicBezTo>
                <a:lnTo>
                  <a:pt x="1932333" y="0"/>
                </a:lnTo>
                <a:cubicBezTo>
                  <a:pt x="2000452" y="0"/>
                  <a:pt x="2055673" y="55221"/>
                  <a:pt x="2055673" y="123340"/>
                </a:cubicBezTo>
                <a:lnTo>
                  <a:pt x="2055673" y="1110064"/>
                </a:lnTo>
                <a:cubicBezTo>
                  <a:pt x="2055673" y="1178183"/>
                  <a:pt x="2000452" y="1233404"/>
                  <a:pt x="1932333" y="1233404"/>
                </a:cubicBezTo>
                <a:lnTo>
                  <a:pt x="123340" y="1233404"/>
                </a:lnTo>
                <a:cubicBezTo>
                  <a:pt x="55221" y="1233404"/>
                  <a:pt x="0" y="1178183"/>
                  <a:pt x="0" y="1110064"/>
                </a:cubicBezTo>
                <a:lnTo>
                  <a:pt x="0" y="1233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85" tIns="97085" rIns="97085" bIns="970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/>
              <a:t>CRITERIOS COMPROBACIÓN IMÁGENES </a:t>
            </a:r>
            <a:endParaRPr lang="es-CO" sz="1600" b="1" kern="1200" dirty="0"/>
          </a:p>
        </p:txBody>
      </p:sp>
      <p:sp>
        <p:nvSpPr>
          <p:cNvPr id="16" name="15 Rectángulo"/>
          <p:cNvSpPr/>
          <p:nvPr/>
        </p:nvSpPr>
        <p:spPr>
          <a:xfrm>
            <a:off x="3963585" y="2056318"/>
            <a:ext cx="2725757" cy="185010"/>
          </a:xfrm>
          <a:prstGeom prst="rect">
            <a:avLst/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095626"/>
              <a:satOff val="28436"/>
              <a:lumOff val="6163"/>
              <a:alphaOff val="0"/>
            </a:schemeClr>
          </a:fillRef>
          <a:effectRef idx="2">
            <a:schemeClr val="accent5">
              <a:hueOff val="-7095626"/>
              <a:satOff val="28436"/>
              <a:lumOff val="616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16 Forma libre"/>
          <p:cNvSpPr/>
          <p:nvPr/>
        </p:nvSpPr>
        <p:spPr>
          <a:xfrm>
            <a:off x="3544163" y="1846606"/>
            <a:ext cx="2055673" cy="1233404"/>
          </a:xfrm>
          <a:custGeom>
            <a:avLst/>
            <a:gdLst>
              <a:gd name="connsiteX0" fmla="*/ 0 w 2055673"/>
              <a:gd name="connsiteY0" fmla="*/ 123340 h 1233404"/>
              <a:gd name="connsiteX1" fmla="*/ 123340 w 2055673"/>
              <a:gd name="connsiteY1" fmla="*/ 0 h 1233404"/>
              <a:gd name="connsiteX2" fmla="*/ 1932333 w 2055673"/>
              <a:gd name="connsiteY2" fmla="*/ 0 h 1233404"/>
              <a:gd name="connsiteX3" fmla="*/ 2055673 w 2055673"/>
              <a:gd name="connsiteY3" fmla="*/ 123340 h 1233404"/>
              <a:gd name="connsiteX4" fmla="*/ 2055673 w 2055673"/>
              <a:gd name="connsiteY4" fmla="*/ 1110064 h 1233404"/>
              <a:gd name="connsiteX5" fmla="*/ 1932333 w 2055673"/>
              <a:gd name="connsiteY5" fmla="*/ 1233404 h 1233404"/>
              <a:gd name="connsiteX6" fmla="*/ 123340 w 2055673"/>
              <a:gd name="connsiteY6" fmla="*/ 1233404 h 1233404"/>
              <a:gd name="connsiteX7" fmla="*/ 0 w 2055673"/>
              <a:gd name="connsiteY7" fmla="*/ 1110064 h 1233404"/>
              <a:gd name="connsiteX8" fmla="*/ 0 w 2055673"/>
              <a:gd name="connsiteY8" fmla="*/ 123340 h 123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5673" h="1233404">
                <a:moveTo>
                  <a:pt x="0" y="123340"/>
                </a:moveTo>
                <a:cubicBezTo>
                  <a:pt x="0" y="55221"/>
                  <a:pt x="55221" y="0"/>
                  <a:pt x="123340" y="0"/>
                </a:cubicBezTo>
                <a:lnTo>
                  <a:pt x="1932333" y="0"/>
                </a:lnTo>
                <a:cubicBezTo>
                  <a:pt x="2000452" y="0"/>
                  <a:pt x="2055673" y="55221"/>
                  <a:pt x="2055673" y="123340"/>
                </a:cubicBezTo>
                <a:lnTo>
                  <a:pt x="2055673" y="1110064"/>
                </a:lnTo>
                <a:cubicBezTo>
                  <a:pt x="2055673" y="1178183"/>
                  <a:pt x="2000452" y="1233404"/>
                  <a:pt x="1932333" y="1233404"/>
                </a:cubicBezTo>
                <a:lnTo>
                  <a:pt x="123340" y="1233404"/>
                </a:lnTo>
                <a:cubicBezTo>
                  <a:pt x="55221" y="1233404"/>
                  <a:pt x="0" y="1178183"/>
                  <a:pt x="0" y="1110064"/>
                </a:cubicBezTo>
                <a:lnTo>
                  <a:pt x="0" y="1233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6208672"/>
              <a:satOff val="24882"/>
              <a:lumOff val="5392"/>
              <a:alphaOff val="0"/>
            </a:schemeClr>
          </a:fillRef>
          <a:effectRef idx="2">
            <a:schemeClr val="accent5">
              <a:hueOff val="-6208672"/>
              <a:satOff val="24882"/>
              <a:lumOff val="539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85" tIns="97085" rIns="97085" bIns="970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/>
              <a:t>MUESTREO SOBRE IMÁGENES DIGITALIZADAS</a:t>
            </a:r>
            <a:endParaRPr lang="es-CO" sz="1600" b="1" kern="1200" dirty="0"/>
          </a:p>
        </p:txBody>
      </p:sp>
      <p:sp>
        <p:nvSpPr>
          <p:cNvPr id="18" name="17 Rectángulo"/>
          <p:cNvSpPr/>
          <p:nvPr/>
        </p:nvSpPr>
        <p:spPr>
          <a:xfrm rot="5400000">
            <a:off x="5926754" y="2827195"/>
            <a:ext cx="1533467" cy="185010"/>
          </a:xfrm>
          <a:prstGeom prst="rect">
            <a:avLst/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8514751"/>
              <a:satOff val="34124"/>
              <a:lumOff val="7395"/>
              <a:alphaOff val="0"/>
            </a:schemeClr>
          </a:fillRef>
          <a:effectRef idx="2">
            <a:schemeClr val="accent5">
              <a:hueOff val="-8514751"/>
              <a:satOff val="34124"/>
              <a:lumOff val="739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18 Forma libre"/>
          <p:cNvSpPr/>
          <p:nvPr/>
        </p:nvSpPr>
        <p:spPr>
          <a:xfrm>
            <a:off x="6278209" y="1846606"/>
            <a:ext cx="2055673" cy="1233404"/>
          </a:xfrm>
          <a:custGeom>
            <a:avLst/>
            <a:gdLst>
              <a:gd name="connsiteX0" fmla="*/ 0 w 2055673"/>
              <a:gd name="connsiteY0" fmla="*/ 123340 h 1233404"/>
              <a:gd name="connsiteX1" fmla="*/ 123340 w 2055673"/>
              <a:gd name="connsiteY1" fmla="*/ 0 h 1233404"/>
              <a:gd name="connsiteX2" fmla="*/ 1932333 w 2055673"/>
              <a:gd name="connsiteY2" fmla="*/ 0 h 1233404"/>
              <a:gd name="connsiteX3" fmla="*/ 2055673 w 2055673"/>
              <a:gd name="connsiteY3" fmla="*/ 123340 h 1233404"/>
              <a:gd name="connsiteX4" fmla="*/ 2055673 w 2055673"/>
              <a:gd name="connsiteY4" fmla="*/ 1110064 h 1233404"/>
              <a:gd name="connsiteX5" fmla="*/ 1932333 w 2055673"/>
              <a:gd name="connsiteY5" fmla="*/ 1233404 h 1233404"/>
              <a:gd name="connsiteX6" fmla="*/ 123340 w 2055673"/>
              <a:gd name="connsiteY6" fmla="*/ 1233404 h 1233404"/>
              <a:gd name="connsiteX7" fmla="*/ 0 w 2055673"/>
              <a:gd name="connsiteY7" fmla="*/ 1110064 h 1233404"/>
              <a:gd name="connsiteX8" fmla="*/ 0 w 2055673"/>
              <a:gd name="connsiteY8" fmla="*/ 123340 h 123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5673" h="1233404">
                <a:moveTo>
                  <a:pt x="0" y="123340"/>
                </a:moveTo>
                <a:cubicBezTo>
                  <a:pt x="0" y="55221"/>
                  <a:pt x="55221" y="0"/>
                  <a:pt x="123340" y="0"/>
                </a:cubicBezTo>
                <a:lnTo>
                  <a:pt x="1932333" y="0"/>
                </a:lnTo>
                <a:cubicBezTo>
                  <a:pt x="2000452" y="0"/>
                  <a:pt x="2055673" y="55221"/>
                  <a:pt x="2055673" y="123340"/>
                </a:cubicBezTo>
                <a:lnTo>
                  <a:pt x="2055673" y="1110064"/>
                </a:lnTo>
                <a:cubicBezTo>
                  <a:pt x="2055673" y="1178183"/>
                  <a:pt x="2000452" y="1233404"/>
                  <a:pt x="1932333" y="1233404"/>
                </a:cubicBezTo>
                <a:lnTo>
                  <a:pt x="123340" y="1233404"/>
                </a:lnTo>
                <a:cubicBezTo>
                  <a:pt x="55221" y="1233404"/>
                  <a:pt x="0" y="1178183"/>
                  <a:pt x="0" y="1110064"/>
                </a:cubicBezTo>
                <a:lnTo>
                  <a:pt x="0" y="1233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7450407"/>
              <a:satOff val="29858"/>
              <a:lumOff val="6471"/>
              <a:alphaOff val="0"/>
            </a:schemeClr>
          </a:fillRef>
          <a:effectRef idx="2">
            <a:schemeClr val="accent5">
              <a:hueOff val="-7450407"/>
              <a:satOff val="29858"/>
              <a:lumOff val="647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85" tIns="97085" rIns="97085" bIns="970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/>
              <a:t>PROCESOS DE REDIGITALIZACIÓN</a:t>
            </a:r>
            <a:endParaRPr lang="es-CO" sz="1600" b="1" kern="1200" dirty="0"/>
          </a:p>
        </p:txBody>
      </p:sp>
      <p:sp>
        <p:nvSpPr>
          <p:cNvPr id="20" name="19 Rectángulo"/>
          <p:cNvSpPr/>
          <p:nvPr/>
        </p:nvSpPr>
        <p:spPr>
          <a:xfrm rot="5400000">
            <a:off x="5926754" y="4368950"/>
            <a:ext cx="1533467" cy="185010"/>
          </a:xfrm>
          <a:prstGeom prst="rect">
            <a:avLst/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20 Forma libre"/>
          <p:cNvSpPr/>
          <p:nvPr/>
        </p:nvSpPr>
        <p:spPr>
          <a:xfrm>
            <a:off x="6278209" y="3388361"/>
            <a:ext cx="2055673" cy="1233404"/>
          </a:xfrm>
          <a:custGeom>
            <a:avLst/>
            <a:gdLst>
              <a:gd name="connsiteX0" fmla="*/ 0 w 2055673"/>
              <a:gd name="connsiteY0" fmla="*/ 123340 h 1233404"/>
              <a:gd name="connsiteX1" fmla="*/ 123340 w 2055673"/>
              <a:gd name="connsiteY1" fmla="*/ 0 h 1233404"/>
              <a:gd name="connsiteX2" fmla="*/ 1932333 w 2055673"/>
              <a:gd name="connsiteY2" fmla="*/ 0 h 1233404"/>
              <a:gd name="connsiteX3" fmla="*/ 2055673 w 2055673"/>
              <a:gd name="connsiteY3" fmla="*/ 123340 h 1233404"/>
              <a:gd name="connsiteX4" fmla="*/ 2055673 w 2055673"/>
              <a:gd name="connsiteY4" fmla="*/ 1110064 h 1233404"/>
              <a:gd name="connsiteX5" fmla="*/ 1932333 w 2055673"/>
              <a:gd name="connsiteY5" fmla="*/ 1233404 h 1233404"/>
              <a:gd name="connsiteX6" fmla="*/ 123340 w 2055673"/>
              <a:gd name="connsiteY6" fmla="*/ 1233404 h 1233404"/>
              <a:gd name="connsiteX7" fmla="*/ 0 w 2055673"/>
              <a:gd name="connsiteY7" fmla="*/ 1110064 h 1233404"/>
              <a:gd name="connsiteX8" fmla="*/ 0 w 2055673"/>
              <a:gd name="connsiteY8" fmla="*/ 123340 h 123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5673" h="1233404">
                <a:moveTo>
                  <a:pt x="0" y="123340"/>
                </a:moveTo>
                <a:cubicBezTo>
                  <a:pt x="0" y="55221"/>
                  <a:pt x="55221" y="0"/>
                  <a:pt x="123340" y="0"/>
                </a:cubicBezTo>
                <a:lnTo>
                  <a:pt x="1932333" y="0"/>
                </a:lnTo>
                <a:cubicBezTo>
                  <a:pt x="2000452" y="0"/>
                  <a:pt x="2055673" y="55221"/>
                  <a:pt x="2055673" y="123340"/>
                </a:cubicBezTo>
                <a:lnTo>
                  <a:pt x="2055673" y="1110064"/>
                </a:lnTo>
                <a:cubicBezTo>
                  <a:pt x="2055673" y="1178183"/>
                  <a:pt x="2000452" y="1233404"/>
                  <a:pt x="1932333" y="1233404"/>
                </a:cubicBezTo>
                <a:lnTo>
                  <a:pt x="123340" y="1233404"/>
                </a:lnTo>
                <a:cubicBezTo>
                  <a:pt x="55221" y="1233404"/>
                  <a:pt x="0" y="1178183"/>
                  <a:pt x="0" y="1110064"/>
                </a:cubicBezTo>
                <a:lnTo>
                  <a:pt x="0" y="1233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8692142"/>
              <a:satOff val="34835"/>
              <a:lumOff val="7549"/>
              <a:alphaOff val="0"/>
            </a:schemeClr>
          </a:fillRef>
          <a:effectRef idx="2">
            <a:schemeClr val="accent5">
              <a:hueOff val="-8692142"/>
              <a:satOff val="34835"/>
              <a:lumOff val="754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85" tIns="97085" rIns="97085" bIns="970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/>
              <a:t>FORMACIÓN OPERADORES</a:t>
            </a:r>
            <a:endParaRPr lang="es-CO" sz="1600" b="1" kern="1200" dirty="0"/>
          </a:p>
        </p:txBody>
      </p:sp>
      <p:sp>
        <p:nvSpPr>
          <p:cNvPr id="22" name="21 Forma libre"/>
          <p:cNvSpPr/>
          <p:nvPr/>
        </p:nvSpPr>
        <p:spPr>
          <a:xfrm>
            <a:off x="6278209" y="4930117"/>
            <a:ext cx="2055673" cy="1233404"/>
          </a:xfrm>
          <a:custGeom>
            <a:avLst/>
            <a:gdLst>
              <a:gd name="connsiteX0" fmla="*/ 0 w 2055673"/>
              <a:gd name="connsiteY0" fmla="*/ 123340 h 1233404"/>
              <a:gd name="connsiteX1" fmla="*/ 123340 w 2055673"/>
              <a:gd name="connsiteY1" fmla="*/ 0 h 1233404"/>
              <a:gd name="connsiteX2" fmla="*/ 1932333 w 2055673"/>
              <a:gd name="connsiteY2" fmla="*/ 0 h 1233404"/>
              <a:gd name="connsiteX3" fmla="*/ 2055673 w 2055673"/>
              <a:gd name="connsiteY3" fmla="*/ 123340 h 1233404"/>
              <a:gd name="connsiteX4" fmla="*/ 2055673 w 2055673"/>
              <a:gd name="connsiteY4" fmla="*/ 1110064 h 1233404"/>
              <a:gd name="connsiteX5" fmla="*/ 1932333 w 2055673"/>
              <a:gd name="connsiteY5" fmla="*/ 1233404 h 1233404"/>
              <a:gd name="connsiteX6" fmla="*/ 123340 w 2055673"/>
              <a:gd name="connsiteY6" fmla="*/ 1233404 h 1233404"/>
              <a:gd name="connsiteX7" fmla="*/ 0 w 2055673"/>
              <a:gd name="connsiteY7" fmla="*/ 1110064 h 1233404"/>
              <a:gd name="connsiteX8" fmla="*/ 0 w 2055673"/>
              <a:gd name="connsiteY8" fmla="*/ 123340 h 123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5673" h="1233404">
                <a:moveTo>
                  <a:pt x="0" y="123340"/>
                </a:moveTo>
                <a:cubicBezTo>
                  <a:pt x="0" y="55221"/>
                  <a:pt x="55221" y="0"/>
                  <a:pt x="123340" y="0"/>
                </a:cubicBezTo>
                <a:lnTo>
                  <a:pt x="1932333" y="0"/>
                </a:lnTo>
                <a:cubicBezTo>
                  <a:pt x="2000452" y="0"/>
                  <a:pt x="2055673" y="55221"/>
                  <a:pt x="2055673" y="123340"/>
                </a:cubicBezTo>
                <a:lnTo>
                  <a:pt x="2055673" y="1110064"/>
                </a:lnTo>
                <a:cubicBezTo>
                  <a:pt x="2055673" y="1178183"/>
                  <a:pt x="2000452" y="1233404"/>
                  <a:pt x="1932333" y="1233404"/>
                </a:cubicBezTo>
                <a:lnTo>
                  <a:pt x="123340" y="1233404"/>
                </a:lnTo>
                <a:cubicBezTo>
                  <a:pt x="55221" y="1233404"/>
                  <a:pt x="0" y="1178183"/>
                  <a:pt x="0" y="1110064"/>
                </a:cubicBezTo>
                <a:lnTo>
                  <a:pt x="0" y="12334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085" tIns="97085" rIns="97085" bIns="970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600" b="1" kern="1200" dirty="0" smtClean="0"/>
              <a:t>REVISIÓN PERIÓDICA  DE PROCEDIMIENTOS DE CALIDAD</a:t>
            </a:r>
            <a:endParaRPr lang="es-CO" sz="1600" b="1" kern="1200" dirty="0"/>
          </a:p>
        </p:txBody>
      </p:sp>
    </p:spTree>
    <p:extLst>
      <p:ext uri="{BB962C8B-B14F-4D97-AF65-F5344CB8AC3E}">
        <p14:creationId xmlns:p14="http://schemas.microsoft.com/office/powerpoint/2010/main" val="7395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467544" y="917848"/>
            <a:ext cx="8229600" cy="5103440"/>
            <a:chOff x="467544" y="917848"/>
            <a:chExt cx="8229600" cy="5103440"/>
          </a:xfrm>
        </p:grpSpPr>
        <p:sp>
          <p:nvSpPr>
            <p:cNvPr id="2" name="1 Título"/>
            <p:cNvSpPr txBox="1">
              <a:spLocks/>
            </p:cNvSpPr>
            <p:nvPr/>
          </p:nvSpPr>
          <p:spPr>
            <a:xfrm>
              <a:off x="467544" y="917848"/>
              <a:ext cx="8229600" cy="11430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</a:rPr>
                <a:t>El presente material se publica bajo la Licencia </a:t>
              </a:r>
              <a:r>
                <a:rPr lang="es-CO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</a:rPr>
                <a:t>Creative</a:t>
              </a:r>
              <a:r>
                <a:rPr lang="es-CO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</a:rPr>
                <a:t> </a:t>
              </a:r>
              <a:r>
                <a:rPr lang="es-CO" dirty="0" err="1" smtClean="0">
                  <a:effectLst>
                    <a:outerShdw blurRad="38100" dist="38100" dir="2700000" algn="tl">
                      <a:srgbClr val="C0C0C0"/>
                    </a:outerShdw>
                  </a:effectLst>
                  <a:ea typeface="ＭＳ Ｐゴシック" charset="-128"/>
                </a:rPr>
                <a:t>Commons</a:t>
              </a:r>
              <a:endParaRPr lang="es-CO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endParaRPr>
            </a:p>
          </p:txBody>
        </p:sp>
        <p:sp>
          <p:nvSpPr>
            <p:cNvPr id="3" name="6 Título"/>
            <p:cNvSpPr txBox="1">
              <a:spLocks/>
            </p:cNvSpPr>
            <p:nvPr/>
          </p:nvSpPr>
          <p:spPr>
            <a:xfrm>
              <a:off x="1031555" y="1901839"/>
              <a:ext cx="7596018" cy="98491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rgbClr val="000090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s-CO" sz="4000" b="1" dirty="0"/>
            </a:p>
          </p:txBody>
        </p:sp>
        <p:sp>
          <p:nvSpPr>
            <p:cNvPr id="4" name="6 Título"/>
            <p:cNvSpPr txBox="1">
              <a:spLocks/>
            </p:cNvSpPr>
            <p:nvPr/>
          </p:nvSpPr>
          <p:spPr>
            <a:xfrm>
              <a:off x="831217" y="3789040"/>
              <a:ext cx="7596018" cy="22322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10000"/>
            </a:bodyPr>
            <a:lstStyle>
              <a:lvl1pPr marL="342900" indent="-342900">
                <a:spcBef>
                  <a:spcPct val="20000"/>
                </a:spcBef>
                <a:buFont typeface="Arial" pitchFamily="34" charset="0"/>
                <a:buChar char="•"/>
                <a:defRPr sz="3200">
                  <a:ea typeface="ＭＳ Ｐゴシック" pitchFamily="-106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/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/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/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/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algn="just"/>
              <a:endParaRPr lang="es-CO" dirty="0"/>
            </a:p>
            <a:p>
              <a:pPr marL="0" indent="0" algn="just">
                <a:buNone/>
              </a:pPr>
              <a:r>
                <a:rPr lang="es-ES" dirty="0"/>
                <a:t>Atribución: Esta opción permite a otros copiar, distribuir, mostrar y ejecutar el trabajo patentado y todos los derivados del mismo. Pero dando siempre testimonio de la autoría del mismo.</a:t>
              </a:r>
              <a:endParaRPr lang="es-CO" dirty="0"/>
            </a:p>
          </p:txBody>
        </p:sp>
        <p:pic>
          <p:nvPicPr>
            <p:cNvPr id="5" name="Picture 4" descr="http://htmltimes.com/assets/creative-commons-b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2489283"/>
              <a:ext cx="1624927" cy="1624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www.jorgecancela.es/blog/wp-content/uploads/2012/02/creativecommon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2532369"/>
              <a:ext cx="2051676" cy="1538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60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0" y="1124744"/>
            <a:ext cx="9144000" cy="1152119"/>
            <a:chOff x="0" y="1124744"/>
            <a:chExt cx="9144000" cy="1152119"/>
          </a:xfrm>
        </p:grpSpPr>
        <p:sp>
          <p:nvSpPr>
            <p:cNvPr id="7" name="6 Forma libre"/>
            <p:cNvSpPr/>
            <p:nvPr/>
          </p:nvSpPr>
          <p:spPr>
            <a:xfrm>
              <a:off x="0" y="1196752"/>
              <a:ext cx="9144000" cy="1080111"/>
            </a:xfrm>
            <a:custGeom>
              <a:avLst/>
              <a:gdLst>
                <a:gd name="connsiteX0" fmla="*/ 0 w 9144000"/>
                <a:gd name="connsiteY0" fmla="*/ 0 h 1080111"/>
                <a:gd name="connsiteX1" fmla="*/ 9144000 w 9144000"/>
                <a:gd name="connsiteY1" fmla="*/ 0 h 1080111"/>
                <a:gd name="connsiteX2" fmla="*/ 9144000 w 9144000"/>
                <a:gd name="connsiteY2" fmla="*/ 1080111 h 1080111"/>
                <a:gd name="connsiteX3" fmla="*/ 0 w 9144000"/>
                <a:gd name="connsiteY3" fmla="*/ 1080111 h 1080111"/>
                <a:gd name="connsiteX4" fmla="*/ 0 w 9144000"/>
                <a:gd name="connsiteY4" fmla="*/ 0 h 108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080111">
                  <a:moveTo>
                    <a:pt x="0" y="0"/>
                  </a:moveTo>
                  <a:lnTo>
                    <a:pt x="9144000" y="0"/>
                  </a:lnTo>
                  <a:lnTo>
                    <a:pt x="9144000" y="1080111"/>
                  </a:lnTo>
                  <a:lnTo>
                    <a:pt x="0" y="108011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0" tIns="190500" rIns="190500" bIns="190500" numCol="1" spcCol="1270" anchor="ctr" anchorCtr="0">
              <a:noAutofit/>
            </a:bodyPr>
            <a:lstStyle/>
            <a:p>
              <a:pPr lvl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5000" kern="1200" dirty="0"/>
            </a:p>
          </p:txBody>
        </p:sp>
        <p:sp>
          <p:nvSpPr>
            <p:cNvPr id="2" name="1 CuadroTexto"/>
            <p:cNvSpPr txBox="1"/>
            <p:nvPr/>
          </p:nvSpPr>
          <p:spPr>
            <a:xfrm>
              <a:off x="1835696" y="1124744"/>
              <a:ext cx="61926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CO" sz="5400" b="1" cap="all" dirty="0" smtClean="0">
                  <a:ln w="0"/>
                  <a:solidFill>
                    <a:schemeClr val="bg1"/>
                  </a:solidFill>
                  <a:effectLst>
                    <a:reflection blurRad="12700" stA="50000" endPos="50000" dist="5000" dir="5400000" sy="-100000" rotWithShape="0"/>
                  </a:effectLst>
                </a:rPr>
                <a:t>ALMACENAMIENTO</a:t>
              </a:r>
              <a:endParaRPr lang="es-CO" sz="5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8" name="7 Forma libre"/>
          <p:cNvSpPr/>
          <p:nvPr/>
        </p:nvSpPr>
        <p:spPr>
          <a:xfrm>
            <a:off x="4464" y="2057237"/>
            <a:ext cx="3045023" cy="3679608"/>
          </a:xfrm>
          <a:custGeom>
            <a:avLst/>
            <a:gdLst>
              <a:gd name="connsiteX0" fmla="*/ 0 w 3045023"/>
              <a:gd name="connsiteY0" fmla="*/ 0 h 3679608"/>
              <a:gd name="connsiteX1" fmla="*/ 3045023 w 3045023"/>
              <a:gd name="connsiteY1" fmla="*/ 0 h 3679608"/>
              <a:gd name="connsiteX2" fmla="*/ 3045023 w 3045023"/>
              <a:gd name="connsiteY2" fmla="*/ 3679608 h 3679608"/>
              <a:gd name="connsiteX3" fmla="*/ 0 w 3045023"/>
              <a:gd name="connsiteY3" fmla="*/ 3679608 h 3679608"/>
              <a:gd name="connsiteX4" fmla="*/ 0 w 3045023"/>
              <a:gd name="connsiteY4" fmla="*/ 0 h 3679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5023" h="3679608">
                <a:moveTo>
                  <a:pt x="0" y="0"/>
                </a:moveTo>
                <a:lnTo>
                  <a:pt x="3045023" y="0"/>
                </a:lnTo>
                <a:lnTo>
                  <a:pt x="3045023" y="3679608"/>
                </a:lnTo>
                <a:lnTo>
                  <a:pt x="0" y="367960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060" tIns="99060" rIns="99060" bIns="99060" numCol="1" spcCol="1270" anchor="ctr" anchorCtr="0">
            <a:noAutofit/>
          </a:bodyPr>
          <a:lstStyle/>
          <a:p>
            <a:pPr lvl="0" algn="just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kern="1200" dirty="0" smtClean="0"/>
              <a:t>GARANTIZAR INALTERABILIDAD</a:t>
            </a:r>
          </a:p>
          <a:p>
            <a:pPr lvl="0" algn="just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kern="1200" dirty="0" smtClean="0"/>
              <a:t>DETECTAR Y REGISTRAR ACCESOS NO AUTORIZADOS</a:t>
            </a:r>
          </a:p>
          <a:p>
            <a:pPr lvl="0" algn="just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600" kern="1200" dirty="0" smtClean="0"/>
              <a:t>RECUPERACIÓN</a:t>
            </a:r>
          </a:p>
          <a:p>
            <a:pPr lvl="0" algn="just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2600" kern="1200" dirty="0"/>
          </a:p>
        </p:txBody>
      </p:sp>
      <p:sp>
        <p:nvSpPr>
          <p:cNvPr id="9" name="8 Forma libre"/>
          <p:cNvSpPr/>
          <p:nvPr/>
        </p:nvSpPr>
        <p:spPr>
          <a:xfrm>
            <a:off x="3049488" y="2057253"/>
            <a:ext cx="3045023" cy="3593137"/>
          </a:xfrm>
          <a:custGeom>
            <a:avLst/>
            <a:gdLst>
              <a:gd name="connsiteX0" fmla="*/ 0 w 3045023"/>
              <a:gd name="connsiteY0" fmla="*/ 0 h 3593137"/>
              <a:gd name="connsiteX1" fmla="*/ 3045023 w 3045023"/>
              <a:gd name="connsiteY1" fmla="*/ 0 h 3593137"/>
              <a:gd name="connsiteX2" fmla="*/ 3045023 w 3045023"/>
              <a:gd name="connsiteY2" fmla="*/ 3593137 h 3593137"/>
              <a:gd name="connsiteX3" fmla="*/ 0 w 3045023"/>
              <a:gd name="connsiteY3" fmla="*/ 3593137 h 3593137"/>
              <a:gd name="connsiteX4" fmla="*/ 0 w 3045023"/>
              <a:gd name="connsiteY4" fmla="*/ 0 h 3593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5023" h="3593137">
                <a:moveTo>
                  <a:pt x="0" y="0"/>
                </a:moveTo>
                <a:lnTo>
                  <a:pt x="3045023" y="0"/>
                </a:lnTo>
                <a:lnTo>
                  <a:pt x="3045023" y="3593137"/>
                </a:lnTo>
                <a:lnTo>
                  <a:pt x="0" y="359313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4966938"/>
              <a:satOff val="19906"/>
              <a:lumOff val="4314"/>
              <a:alphaOff val="0"/>
            </a:schemeClr>
          </a:fillRef>
          <a:effectRef idx="3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500" b="1" kern="1200" dirty="0" smtClean="0"/>
              <a:t>GESTIÓN A LARGO PLAZO</a:t>
            </a:r>
          </a:p>
          <a:p>
            <a:pPr lvl="0" algn="just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500" kern="1200" dirty="0" smtClean="0"/>
              <a:t>DEFINIR, DOCUMENTAR E IMPLEMENTAR PROCEDIMIENTOS Y SOPORTES DE ALMACENAMIENTO</a:t>
            </a:r>
            <a:endParaRPr lang="es-CO" sz="2500" kern="1200" dirty="0"/>
          </a:p>
        </p:txBody>
      </p:sp>
      <p:sp>
        <p:nvSpPr>
          <p:cNvPr id="10" name="9 Forma libre"/>
          <p:cNvSpPr/>
          <p:nvPr/>
        </p:nvSpPr>
        <p:spPr>
          <a:xfrm>
            <a:off x="6076454" y="2064478"/>
            <a:ext cx="3045023" cy="3665191"/>
          </a:xfrm>
          <a:custGeom>
            <a:avLst/>
            <a:gdLst>
              <a:gd name="connsiteX0" fmla="*/ 0 w 3045023"/>
              <a:gd name="connsiteY0" fmla="*/ 0 h 3665191"/>
              <a:gd name="connsiteX1" fmla="*/ 3045023 w 3045023"/>
              <a:gd name="connsiteY1" fmla="*/ 0 h 3665191"/>
              <a:gd name="connsiteX2" fmla="*/ 3045023 w 3045023"/>
              <a:gd name="connsiteY2" fmla="*/ 3665191 h 3665191"/>
              <a:gd name="connsiteX3" fmla="*/ 0 w 3045023"/>
              <a:gd name="connsiteY3" fmla="*/ 3665191 h 3665191"/>
              <a:gd name="connsiteX4" fmla="*/ 0 w 3045023"/>
              <a:gd name="connsiteY4" fmla="*/ 0 h 366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5023" h="3665191">
                <a:moveTo>
                  <a:pt x="0" y="0"/>
                </a:moveTo>
                <a:lnTo>
                  <a:pt x="3045023" y="0"/>
                </a:lnTo>
                <a:lnTo>
                  <a:pt x="3045023" y="3665191"/>
                </a:lnTo>
                <a:lnTo>
                  <a:pt x="0" y="366519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3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500" b="1" kern="1200" dirty="0" smtClean="0"/>
              <a:t>GESTIÓN A CORTO PLAZO</a:t>
            </a:r>
          </a:p>
          <a:p>
            <a:pPr lvl="0" algn="just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500" b="0" kern="1200" dirty="0" smtClean="0"/>
              <a:t>SERVIDOR DEDICADO</a:t>
            </a:r>
          </a:p>
          <a:p>
            <a:pPr lvl="0" algn="just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500" b="0" kern="1200" dirty="0" smtClean="0"/>
              <a:t>GRABAR EN CINTA MAGNÉTICA, WORM O DISCOS DUROS EXTERNOS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0" y="5582043"/>
            <a:ext cx="9144000" cy="655268"/>
            <a:chOff x="0" y="5582043"/>
            <a:chExt cx="9144000" cy="655268"/>
          </a:xfrm>
        </p:grpSpPr>
        <p:sp>
          <p:nvSpPr>
            <p:cNvPr id="11" name="10 Rectángulo"/>
            <p:cNvSpPr/>
            <p:nvPr/>
          </p:nvSpPr>
          <p:spPr>
            <a:xfrm>
              <a:off x="0" y="5582043"/>
              <a:ext cx="9144000" cy="655268"/>
            </a:xfrm>
            <a:prstGeom prst="rect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CuadroTexto"/>
            <p:cNvSpPr txBox="1"/>
            <p:nvPr/>
          </p:nvSpPr>
          <p:spPr>
            <a:xfrm>
              <a:off x="2627784" y="5661248"/>
              <a:ext cx="36724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800" b="1" dirty="0" smtClean="0">
                  <a:solidFill>
                    <a:schemeClr val="bg1"/>
                  </a:solidFill>
                </a:rPr>
                <a:t>COPIAS DE SEGURIDAD</a:t>
              </a:r>
              <a:endParaRPr lang="es-CO" sz="2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36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187624" y="980728"/>
            <a:ext cx="697979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DISPOSICIÓN DE DOCUMENTOS</a:t>
            </a:r>
            <a:endParaRPr lang="es-CO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6" name="5 Forma libre"/>
          <p:cNvSpPr/>
          <p:nvPr/>
        </p:nvSpPr>
        <p:spPr>
          <a:xfrm>
            <a:off x="3291839" y="1916832"/>
            <a:ext cx="5852160" cy="1227934"/>
          </a:xfrm>
          <a:custGeom>
            <a:avLst/>
            <a:gdLst>
              <a:gd name="connsiteX0" fmla="*/ 204660 w 1227934"/>
              <a:gd name="connsiteY0" fmla="*/ 0 h 5852160"/>
              <a:gd name="connsiteX1" fmla="*/ 1023274 w 1227934"/>
              <a:gd name="connsiteY1" fmla="*/ 0 h 5852160"/>
              <a:gd name="connsiteX2" fmla="*/ 1227934 w 1227934"/>
              <a:gd name="connsiteY2" fmla="*/ 204660 h 5852160"/>
              <a:gd name="connsiteX3" fmla="*/ 1227934 w 1227934"/>
              <a:gd name="connsiteY3" fmla="*/ 5852160 h 5852160"/>
              <a:gd name="connsiteX4" fmla="*/ 1227934 w 1227934"/>
              <a:gd name="connsiteY4" fmla="*/ 5852160 h 5852160"/>
              <a:gd name="connsiteX5" fmla="*/ 0 w 1227934"/>
              <a:gd name="connsiteY5" fmla="*/ 5852160 h 5852160"/>
              <a:gd name="connsiteX6" fmla="*/ 0 w 1227934"/>
              <a:gd name="connsiteY6" fmla="*/ 5852160 h 5852160"/>
              <a:gd name="connsiteX7" fmla="*/ 0 w 1227934"/>
              <a:gd name="connsiteY7" fmla="*/ 204660 h 5852160"/>
              <a:gd name="connsiteX8" fmla="*/ 204660 w 1227934"/>
              <a:gd name="connsiteY8" fmla="*/ 0 h 585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7934" h="5852160">
                <a:moveTo>
                  <a:pt x="1227934" y="975382"/>
                </a:moveTo>
                <a:lnTo>
                  <a:pt x="1227934" y="4876778"/>
                </a:lnTo>
                <a:cubicBezTo>
                  <a:pt x="1227934" y="5415467"/>
                  <a:pt x="1208708" y="5852158"/>
                  <a:pt x="1184991" y="5852158"/>
                </a:cubicBezTo>
                <a:lnTo>
                  <a:pt x="0" y="5852158"/>
                </a:lnTo>
                <a:lnTo>
                  <a:pt x="0" y="5852158"/>
                </a:lnTo>
                <a:lnTo>
                  <a:pt x="0" y="2"/>
                </a:lnTo>
                <a:lnTo>
                  <a:pt x="0" y="2"/>
                </a:lnTo>
                <a:lnTo>
                  <a:pt x="1184991" y="2"/>
                </a:lnTo>
                <a:cubicBezTo>
                  <a:pt x="1208708" y="2"/>
                  <a:pt x="1227934" y="436693"/>
                  <a:pt x="1227934" y="975382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1" tIns="84707" rIns="109472" bIns="84709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300" kern="1200" dirty="0" smtClean="0"/>
              <a:t>AUTORIZARSE Y DOCUMENTARSE DE ACUERDO CON LA LEGISLACIÓN (TRD)</a:t>
            </a:r>
            <a:endParaRPr lang="es-CO" sz="1300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300" kern="1200" dirty="0" smtClean="0"/>
              <a:t>OTROS REQUISITOS DE LA ORGANIZACIÓN</a:t>
            </a:r>
            <a:endParaRPr lang="es-CO" sz="1300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300" kern="1200" dirty="0" smtClean="0"/>
              <a:t>DOCUMENTAR LA DESTRUCCIÓN EN LOS METADATOS</a:t>
            </a:r>
            <a:endParaRPr lang="es-CO" sz="1300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300" kern="1200" dirty="0" smtClean="0"/>
              <a:t>LAS ACCIONES DE DISPOSICIÓN DEBEN DOCUMENTARSE</a:t>
            </a:r>
            <a:endParaRPr lang="es-CO" sz="1300" kern="1200" dirty="0"/>
          </a:p>
        </p:txBody>
      </p:sp>
      <p:sp>
        <p:nvSpPr>
          <p:cNvPr id="7" name="6 Forma libre"/>
          <p:cNvSpPr/>
          <p:nvPr/>
        </p:nvSpPr>
        <p:spPr>
          <a:xfrm>
            <a:off x="0" y="1845175"/>
            <a:ext cx="3291840" cy="1371246"/>
          </a:xfrm>
          <a:custGeom>
            <a:avLst/>
            <a:gdLst>
              <a:gd name="connsiteX0" fmla="*/ 0 w 3291840"/>
              <a:gd name="connsiteY0" fmla="*/ 228546 h 1371246"/>
              <a:gd name="connsiteX1" fmla="*/ 228546 w 3291840"/>
              <a:gd name="connsiteY1" fmla="*/ 0 h 1371246"/>
              <a:gd name="connsiteX2" fmla="*/ 3063294 w 3291840"/>
              <a:gd name="connsiteY2" fmla="*/ 0 h 1371246"/>
              <a:gd name="connsiteX3" fmla="*/ 3291840 w 3291840"/>
              <a:gd name="connsiteY3" fmla="*/ 228546 h 1371246"/>
              <a:gd name="connsiteX4" fmla="*/ 3291840 w 3291840"/>
              <a:gd name="connsiteY4" fmla="*/ 1142700 h 1371246"/>
              <a:gd name="connsiteX5" fmla="*/ 3063294 w 3291840"/>
              <a:gd name="connsiteY5" fmla="*/ 1371246 h 1371246"/>
              <a:gd name="connsiteX6" fmla="*/ 228546 w 3291840"/>
              <a:gd name="connsiteY6" fmla="*/ 1371246 h 1371246"/>
              <a:gd name="connsiteX7" fmla="*/ 0 w 3291840"/>
              <a:gd name="connsiteY7" fmla="*/ 1142700 h 1371246"/>
              <a:gd name="connsiteX8" fmla="*/ 0 w 3291840"/>
              <a:gd name="connsiteY8" fmla="*/ 228546 h 137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1371246">
                <a:moveTo>
                  <a:pt x="0" y="228546"/>
                </a:moveTo>
                <a:cubicBezTo>
                  <a:pt x="0" y="102324"/>
                  <a:pt x="102324" y="0"/>
                  <a:pt x="228546" y="0"/>
                </a:cubicBezTo>
                <a:lnTo>
                  <a:pt x="3063294" y="0"/>
                </a:lnTo>
                <a:cubicBezTo>
                  <a:pt x="3189516" y="0"/>
                  <a:pt x="3291840" y="102324"/>
                  <a:pt x="3291840" y="228546"/>
                </a:cubicBezTo>
                <a:lnTo>
                  <a:pt x="3291840" y="1142700"/>
                </a:lnTo>
                <a:cubicBezTo>
                  <a:pt x="3291840" y="1268922"/>
                  <a:pt x="3189516" y="1371246"/>
                  <a:pt x="3063294" y="1371246"/>
                </a:cubicBezTo>
                <a:lnTo>
                  <a:pt x="228546" y="1371246"/>
                </a:lnTo>
                <a:cubicBezTo>
                  <a:pt x="102324" y="1371246"/>
                  <a:pt x="0" y="1268922"/>
                  <a:pt x="0" y="1142700"/>
                </a:cubicBezTo>
                <a:lnTo>
                  <a:pt x="0" y="22854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809" tIns="118374" rIns="169809" bIns="11837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700" kern="1200" dirty="0" smtClean="0"/>
              <a:t>DOCUMENTOS ORIGINALES NO DIGITALES</a:t>
            </a:r>
            <a:endParaRPr lang="es-CO" sz="2700" kern="1200" dirty="0"/>
          </a:p>
        </p:txBody>
      </p:sp>
      <p:sp>
        <p:nvSpPr>
          <p:cNvPr id="8" name="7 Forma libre"/>
          <p:cNvSpPr/>
          <p:nvPr/>
        </p:nvSpPr>
        <p:spPr>
          <a:xfrm>
            <a:off x="3288625" y="3284984"/>
            <a:ext cx="5846445" cy="1440160"/>
          </a:xfrm>
          <a:custGeom>
            <a:avLst/>
            <a:gdLst>
              <a:gd name="connsiteX0" fmla="*/ 240031 w 1440159"/>
              <a:gd name="connsiteY0" fmla="*/ 0 h 5846444"/>
              <a:gd name="connsiteX1" fmla="*/ 1200128 w 1440159"/>
              <a:gd name="connsiteY1" fmla="*/ 0 h 5846444"/>
              <a:gd name="connsiteX2" fmla="*/ 1440159 w 1440159"/>
              <a:gd name="connsiteY2" fmla="*/ 240031 h 5846444"/>
              <a:gd name="connsiteX3" fmla="*/ 1440159 w 1440159"/>
              <a:gd name="connsiteY3" fmla="*/ 5846444 h 5846444"/>
              <a:gd name="connsiteX4" fmla="*/ 1440159 w 1440159"/>
              <a:gd name="connsiteY4" fmla="*/ 5846444 h 5846444"/>
              <a:gd name="connsiteX5" fmla="*/ 0 w 1440159"/>
              <a:gd name="connsiteY5" fmla="*/ 5846444 h 5846444"/>
              <a:gd name="connsiteX6" fmla="*/ 0 w 1440159"/>
              <a:gd name="connsiteY6" fmla="*/ 5846444 h 5846444"/>
              <a:gd name="connsiteX7" fmla="*/ 0 w 1440159"/>
              <a:gd name="connsiteY7" fmla="*/ 240031 h 5846444"/>
              <a:gd name="connsiteX8" fmla="*/ 240031 w 1440159"/>
              <a:gd name="connsiteY8" fmla="*/ 0 h 584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159" h="5846444">
                <a:moveTo>
                  <a:pt x="1440159" y="974427"/>
                </a:moveTo>
                <a:lnTo>
                  <a:pt x="1440159" y="4872017"/>
                </a:lnTo>
                <a:cubicBezTo>
                  <a:pt x="1440159" y="5410175"/>
                  <a:pt x="1413687" y="5846442"/>
                  <a:pt x="1381032" y="5846442"/>
                </a:cubicBezTo>
                <a:lnTo>
                  <a:pt x="0" y="5846442"/>
                </a:lnTo>
                <a:lnTo>
                  <a:pt x="0" y="5846442"/>
                </a:lnTo>
                <a:lnTo>
                  <a:pt x="0" y="2"/>
                </a:lnTo>
                <a:lnTo>
                  <a:pt x="0" y="2"/>
                </a:lnTo>
                <a:lnTo>
                  <a:pt x="1381032" y="2"/>
                </a:lnTo>
                <a:cubicBezTo>
                  <a:pt x="1413687" y="2"/>
                  <a:pt x="1440159" y="436269"/>
                  <a:pt x="1440159" y="97442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lnRef>
          <a:fillRef idx="1"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fillRef>
          <a:effectRef idx="2"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1" tIns="96973" rIns="123643" bIns="96974" numCol="1" spcCol="1270" anchor="ctr" anchorCtr="0">
            <a:noAutofit/>
          </a:bodyPr>
          <a:lstStyle/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kern="1200" dirty="0" smtClean="0"/>
              <a:t>INTERPRETACIÓN EXACTA Y COMPLETA DEL ORIGINAL</a:t>
            </a:r>
            <a:endParaRPr lang="es-C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kern="1200" dirty="0" smtClean="0"/>
              <a:t>GARANTÍA DE CALIDAD EN EL PROCESO</a:t>
            </a:r>
            <a:endParaRPr lang="es-C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kern="1200" dirty="0" smtClean="0"/>
              <a:t>GARANTIZAR EL USO CONTINUO (SGED)</a:t>
            </a:r>
            <a:endParaRPr lang="es-C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kern="1200" dirty="0" smtClean="0"/>
              <a:t>CONSULTA, METADATOS</a:t>
            </a:r>
            <a:endParaRPr lang="es-C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kern="1200" dirty="0" smtClean="0"/>
              <a:t>MIGRACIÓN Y CONSERVACIÓN</a:t>
            </a:r>
            <a:endParaRPr lang="es-CO" sz="1200" kern="1200" dirty="0"/>
          </a:p>
          <a:p>
            <a:pPr marL="114300" lvl="1" indent="-114300" algn="l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200" kern="1200" dirty="0" smtClean="0"/>
              <a:t>AUTENTICIDAD E INTEGRIDAD </a:t>
            </a:r>
            <a:endParaRPr lang="es-CO" sz="1200" kern="1200" dirty="0"/>
          </a:p>
        </p:txBody>
      </p:sp>
      <p:sp>
        <p:nvSpPr>
          <p:cNvPr id="9" name="8 Forma libre"/>
          <p:cNvSpPr/>
          <p:nvPr/>
        </p:nvSpPr>
        <p:spPr>
          <a:xfrm>
            <a:off x="0" y="3319440"/>
            <a:ext cx="3288625" cy="1371246"/>
          </a:xfrm>
          <a:custGeom>
            <a:avLst/>
            <a:gdLst>
              <a:gd name="connsiteX0" fmla="*/ 0 w 3288625"/>
              <a:gd name="connsiteY0" fmla="*/ 228546 h 1371246"/>
              <a:gd name="connsiteX1" fmla="*/ 228546 w 3288625"/>
              <a:gd name="connsiteY1" fmla="*/ 0 h 1371246"/>
              <a:gd name="connsiteX2" fmla="*/ 3060079 w 3288625"/>
              <a:gd name="connsiteY2" fmla="*/ 0 h 1371246"/>
              <a:gd name="connsiteX3" fmla="*/ 3288625 w 3288625"/>
              <a:gd name="connsiteY3" fmla="*/ 228546 h 1371246"/>
              <a:gd name="connsiteX4" fmla="*/ 3288625 w 3288625"/>
              <a:gd name="connsiteY4" fmla="*/ 1142700 h 1371246"/>
              <a:gd name="connsiteX5" fmla="*/ 3060079 w 3288625"/>
              <a:gd name="connsiteY5" fmla="*/ 1371246 h 1371246"/>
              <a:gd name="connsiteX6" fmla="*/ 228546 w 3288625"/>
              <a:gd name="connsiteY6" fmla="*/ 1371246 h 1371246"/>
              <a:gd name="connsiteX7" fmla="*/ 0 w 3288625"/>
              <a:gd name="connsiteY7" fmla="*/ 1142700 h 1371246"/>
              <a:gd name="connsiteX8" fmla="*/ 0 w 3288625"/>
              <a:gd name="connsiteY8" fmla="*/ 228546 h 137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88625" h="1371246">
                <a:moveTo>
                  <a:pt x="0" y="228546"/>
                </a:moveTo>
                <a:cubicBezTo>
                  <a:pt x="0" y="102324"/>
                  <a:pt x="102324" y="0"/>
                  <a:pt x="228546" y="0"/>
                </a:cubicBezTo>
                <a:lnTo>
                  <a:pt x="3060079" y="0"/>
                </a:lnTo>
                <a:cubicBezTo>
                  <a:pt x="3186301" y="0"/>
                  <a:pt x="3288625" y="102324"/>
                  <a:pt x="3288625" y="228546"/>
                </a:cubicBezTo>
                <a:lnTo>
                  <a:pt x="3288625" y="1142700"/>
                </a:lnTo>
                <a:cubicBezTo>
                  <a:pt x="3288625" y="1268922"/>
                  <a:pt x="3186301" y="1371246"/>
                  <a:pt x="3060079" y="1371246"/>
                </a:cubicBezTo>
                <a:lnTo>
                  <a:pt x="228546" y="1371246"/>
                </a:lnTo>
                <a:cubicBezTo>
                  <a:pt x="102324" y="1371246"/>
                  <a:pt x="0" y="1268922"/>
                  <a:pt x="0" y="1142700"/>
                </a:cubicBezTo>
                <a:lnTo>
                  <a:pt x="0" y="22854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2232385"/>
              <a:satOff val="13449"/>
              <a:lumOff val="1078"/>
              <a:alphaOff val="0"/>
            </a:schemeClr>
          </a:fillRef>
          <a:effectRef idx="2">
            <a:schemeClr val="accent4">
              <a:hueOff val="-2232385"/>
              <a:satOff val="13449"/>
              <a:lumOff val="107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809" tIns="118374" rIns="169809" bIns="11837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700" kern="1200" dirty="0" smtClean="0"/>
              <a:t>DOCUMENTOS DIGITALIZADOS</a:t>
            </a:r>
            <a:endParaRPr lang="es-CO" sz="2700" kern="1200" dirty="0"/>
          </a:p>
        </p:txBody>
      </p:sp>
      <p:sp>
        <p:nvSpPr>
          <p:cNvPr id="10" name="9 Forma libre"/>
          <p:cNvSpPr/>
          <p:nvPr/>
        </p:nvSpPr>
        <p:spPr>
          <a:xfrm>
            <a:off x="3291839" y="4869157"/>
            <a:ext cx="5852161" cy="1220344"/>
          </a:xfrm>
          <a:custGeom>
            <a:avLst/>
            <a:gdLst>
              <a:gd name="connsiteX0" fmla="*/ 203395 w 1220343"/>
              <a:gd name="connsiteY0" fmla="*/ 0 h 5852160"/>
              <a:gd name="connsiteX1" fmla="*/ 1016948 w 1220343"/>
              <a:gd name="connsiteY1" fmla="*/ 0 h 5852160"/>
              <a:gd name="connsiteX2" fmla="*/ 1220343 w 1220343"/>
              <a:gd name="connsiteY2" fmla="*/ 203395 h 5852160"/>
              <a:gd name="connsiteX3" fmla="*/ 1220343 w 1220343"/>
              <a:gd name="connsiteY3" fmla="*/ 5852160 h 5852160"/>
              <a:gd name="connsiteX4" fmla="*/ 1220343 w 1220343"/>
              <a:gd name="connsiteY4" fmla="*/ 5852160 h 5852160"/>
              <a:gd name="connsiteX5" fmla="*/ 0 w 1220343"/>
              <a:gd name="connsiteY5" fmla="*/ 5852160 h 5852160"/>
              <a:gd name="connsiteX6" fmla="*/ 0 w 1220343"/>
              <a:gd name="connsiteY6" fmla="*/ 5852160 h 5852160"/>
              <a:gd name="connsiteX7" fmla="*/ 0 w 1220343"/>
              <a:gd name="connsiteY7" fmla="*/ 203395 h 5852160"/>
              <a:gd name="connsiteX8" fmla="*/ 203395 w 1220343"/>
              <a:gd name="connsiteY8" fmla="*/ 0 h 585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343" h="5852160">
                <a:moveTo>
                  <a:pt x="1220343" y="975383"/>
                </a:moveTo>
                <a:lnTo>
                  <a:pt x="1220343" y="4876777"/>
                </a:lnTo>
                <a:cubicBezTo>
                  <a:pt x="1220343" y="5415465"/>
                  <a:pt x="1201354" y="5852158"/>
                  <a:pt x="1177929" y="5852158"/>
                </a:cubicBezTo>
                <a:lnTo>
                  <a:pt x="0" y="5852158"/>
                </a:lnTo>
                <a:lnTo>
                  <a:pt x="0" y="5852158"/>
                </a:lnTo>
                <a:lnTo>
                  <a:pt x="0" y="2"/>
                </a:lnTo>
                <a:lnTo>
                  <a:pt x="0" y="2"/>
                </a:lnTo>
                <a:lnTo>
                  <a:pt x="1177929" y="2"/>
                </a:lnTo>
                <a:cubicBezTo>
                  <a:pt x="1201354" y="2"/>
                  <a:pt x="1220343" y="436695"/>
                  <a:pt x="1220343" y="975383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lnRef>
          <a:fillRef idx="1"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fillRef>
          <a:effectRef idx="2"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31" tIns="84337" rIns="109102" bIns="84338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300" kern="1200" dirty="0" smtClean="0"/>
              <a:t>ORIGINAL Y DIGITAL DEBEN ESTAR VINCULADOS CONTINUAMENTE</a:t>
            </a:r>
            <a:endParaRPr lang="es-CO" sz="1300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300" kern="1200" dirty="0" smtClean="0"/>
              <a:t>ORIGINAL DEBE ORGANIZARSE PARA OPTIMIZAR RECUPERACIÓN Y DISPOSICIÓN</a:t>
            </a:r>
            <a:endParaRPr lang="es-CO" sz="1300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300" kern="1200" dirty="0" smtClean="0"/>
              <a:t>EL ORIGINAL DEBE RESPETAR EL CONTEXTO Y ORDEN ORIGINAL</a:t>
            </a:r>
            <a:endParaRPr lang="es-CO" sz="1300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300" b="1" kern="1200" dirty="0" smtClean="0"/>
              <a:t>NO</a:t>
            </a:r>
            <a:r>
              <a:rPr lang="es-CO" sz="1300" kern="1200" dirty="0" smtClean="0"/>
              <a:t> SE RECOMIENDA ALMACENAMIENTO POR DÍA (ELIMINA VINCULOS Y MEZCLA)</a:t>
            </a:r>
            <a:endParaRPr lang="es-CO" sz="1300" kern="1200" dirty="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CO" sz="1300" kern="1200" dirty="0" smtClean="0"/>
              <a:t>OBSOLESCENCIA DE DOCUMENTOS DIGITALIZADOS (MIGRACIÓN, CONVERSIÓN)</a:t>
            </a:r>
            <a:endParaRPr lang="es-CO" sz="1300" kern="1200" dirty="0"/>
          </a:p>
        </p:txBody>
      </p:sp>
      <p:sp>
        <p:nvSpPr>
          <p:cNvPr id="11" name="10 Forma libre"/>
          <p:cNvSpPr/>
          <p:nvPr/>
        </p:nvSpPr>
        <p:spPr>
          <a:xfrm>
            <a:off x="0" y="4793706"/>
            <a:ext cx="3291840" cy="1371246"/>
          </a:xfrm>
          <a:custGeom>
            <a:avLst/>
            <a:gdLst>
              <a:gd name="connsiteX0" fmla="*/ 0 w 3291840"/>
              <a:gd name="connsiteY0" fmla="*/ 228546 h 1371246"/>
              <a:gd name="connsiteX1" fmla="*/ 228546 w 3291840"/>
              <a:gd name="connsiteY1" fmla="*/ 0 h 1371246"/>
              <a:gd name="connsiteX2" fmla="*/ 3063294 w 3291840"/>
              <a:gd name="connsiteY2" fmla="*/ 0 h 1371246"/>
              <a:gd name="connsiteX3" fmla="*/ 3291840 w 3291840"/>
              <a:gd name="connsiteY3" fmla="*/ 228546 h 1371246"/>
              <a:gd name="connsiteX4" fmla="*/ 3291840 w 3291840"/>
              <a:gd name="connsiteY4" fmla="*/ 1142700 h 1371246"/>
              <a:gd name="connsiteX5" fmla="*/ 3063294 w 3291840"/>
              <a:gd name="connsiteY5" fmla="*/ 1371246 h 1371246"/>
              <a:gd name="connsiteX6" fmla="*/ 228546 w 3291840"/>
              <a:gd name="connsiteY6" fmla="*/ 1371246 h 1371246"/>
              <a:gd name="connsiteX7" fmla="*/ 0 w 3291840"/>
              <a:gd name="connsiteY7" fmla="*/ 1142700 h 1371246"/>
              <a:gd name="connsiteX8" fmla="*/ 0 w 3291840"/>
              <a:gd name="connsiteY8" fmla="*/ 228546 h 1371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91840" h="1371246">
                <a:moveTo>
                  <a:pt x="0" y="228546"/>
                </a:moveTo>
                <a:cubicBezTo>
                  <a:pt x="0" y="102324"/>
                  <a:pt x="102324" y="0"/>
                  <a:pt x="228546" y="0"/>
                </a:cubicBezTo>
                <a:lnTo>
                  <a:pt x="3063294" y="0"/>
                </a:lnTo>
                <a:cubicBezTo>
                  <a:pt x="3189516" y="0"/>
                  <a:pt x="3291840" y="102324"/>
                  <a:pt x="3291840" y="228546"/>
                </a:cubicBezTo>
                <a:lnTo>
                  <a:pt x="3291840" y="1142700"/>
                </a:lnTo>
                <a:cubicBezTo>
                  <a:pt x="3291840" y="1268922"/>
                  <a:pt x="3189516" y="1371246"/>
                  <a:pt x="3063294" y="1371246"/>
                </a:cubicBezTo>
                <a:lnTo>
                  <a:pt x="228546" y="1371246"/>
                </a:lnTo>
                <a:cubicBezTo>
                  <a:pt x="102324" y="1371246"/>
                  <a:pt x="0" y="1268922"/>
                  <a:pt x="0" y="1142700"/>
                </a:cubicBezTo>
                <a:lnTo>
                  <a:pt x="0" y="228546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809" tIns="118374" rIns="169809" bIns="118374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700" kern="1200" dirty="0" smtClean="0"/>
              <a:t>GESTIÓN TANTO DE ORIGINALES COMO DE DIGITALIZADOS</a:t>
            </a:r>
            <a:endParaRPr lang="es-CO" sz="2700" kern="1200" dirty="0"/>
          </a:p>
        </p:txBody>
      </p:sp>
    </p:spTree>
    <p:extLst>
      <p:ext uri="{BB962C8B-B14F-4D97-AF65-F5344CB8AC3E}">
        <p14:creationId xmlns:p14="http://schemas.microsoft.com/office/powerpoint/2010/main" val="19844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98072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 RESULTADO</a:t>
            </a:r>
            <a:endParaRPr lang="es-CO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8" name="7 Forma libre"/>
          <p:cNvSpPr/>
          <p:nvPr/>
        </p:nvSpPr>
        <p:spPr>
          <a:xfrm>
            <a:off x="1539910" y="1627350"/>
            <a:ext cx="1654631" cy="1654631"/>
          </a:xfrm>
          <a:custGeom>
            <a:avLst/>
            <a:gdLst>
              <a:gd name="connsiteX0" fmla="*/ 0 w 1654631"/>
              <a:gd name="connsiteY0" fmla="*/ 827316 h 1654631"/>
              <a:gd name="connsiteX1" fmla="*/ 827316 w 1654631"/>
              <a:gd name="connsiteY1" fmla="*/ 0 h 1654631"/>
              <a:gd name="connsiteX2" fmla="*/ 1654632 w 1654631"/>
              <a:gd name="connsiteY2" fmla="*/ 827316 h 1654631"/>
              <a:gd name="connsiteX3" fmla="*/ 827316 w 1654631"/>
              <a:gd name="connsiteY3" fmla="*/ 1654632 h 1654631"/>
              <a:gd name="connsiteX4" fmla="*/ 0 w 1654631"/>
              <a:gd name="connsiteY4" fmla="*/ 827316 h 165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631" h="1654631">
                <a:moveTo>
                  <a:pt x="0" y="827316"/>
                </a:moveTo>
                <a:cubicBezTo>
                  <a:pt x="0" y="370402"/>
                  <a:pt x="370402" y="0"/>
                  <a:pt x="827316" y="0"/>
                </a:cubicBezTo>
                <a:cubicBezTo>
                  <a:pt x="1284230" y="0"/>
                  <a:pt x="1654632" y="370402"/>
                  <a:pt x="1654632" y="827316"/>
                </a:cubicBezTo>
                <a:cubicBezTo>
                  <a:pt x="1654632" y="1284230"/>
                  <a:pt x="1284230" y="1654632"/>
                  <a:pt x="827316" y="1654632"/>
                </a:cubicBezTo>
                <a:cubicBezTo>
                  <a:pt x="370402" y="1654632"/>
                  <a:pt x="0" y="1284230"/>
                  <a:pt x="0" y="82731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8825" tIns="258825" rIns="258825" bIns="25882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300" b="1" kern="1200" dirty="0" smtClean="0"/>
              <a:t>BUENAS PRÁCTICAS</a:t>
            </a:r>
            <a:endParaRPr lang="es-CO" sz="1300" b="1" kern="1200" dirty="0"/>
          </a:p>
        </p:txBody>
      </p:sp>
      <p:sp>
        <p:nvSpPr>
          <p:cNvPr id="9" name="8 Forma libre"/>
          <p:cNvSpPr/>
          <p:nvPr/>
        </p:nvSpPr>
        <p:spPr>
          <a:xfrm>
            <a:off x="1887383" y="3416338"/>
            <a:ext cx="959686" cy="959686"/>
          </a:xfrm>
          <a:custGeom>
            <a:avLst/>
            <a:gdLst>
              <a:gd name="connsiteX0" fmla="*/ 127206 w 959686"/>
              <a:gd name="connsiteY0" fmla="*/ 366984 h 959686"/>
              <a:gd name="connsiteX1" fmla="*/ 366984 w 959686"/>
              <a:gd name="connsiteY1" fmla="*/ 366984 h 959686"/>
              <a:gd name="connsiteX2" fmla="*/ 366984 w 959686"/>
              <a:gd name="connsiteY2" fmla="*/ 127206 h 959686"/>
              <a:gd name="connsiteX3" fmla="*/ 592702 w 959686"/>
              <a:gd name="connsiteY3" fmla="*/ 127206 h 959686"/>
              <a:gd name="connsiteX4" fmla="*/ 592702 w 959686"/>
              <a:gd name="connsiteY4" fmla="*/ 366984 h 959686"/>
              <a:gd name="connsiteX5" fmla="*/ 832480 w 959686"/>
              <a:gd name="connsiteY5" fmla="*/ 366984 h 959686"/>
              <a:gd name="connsiteX6" fmla="*/ 832480 w 959686"/>
              <a:gd name="connsiteY6" fmla="*/ 592702 h 959686"/>
              <a:gd name="connsiteX7" fmla="*/ 592702 w 959686"/>
              <a:gd name="connsiteY7" fmla="*/ 592702 h 959686"/>
              <a:gd name="connsiteX8" fmla="*/ 592702 w 959686"/>
              <a:gd name="connsiteY8" fmla="*/ 832480 h 959686"/>
              <a:gd name="connsiteX9" fmla="*/ 366984 w 959686"/>
              <a:gd name="connsiteY9" fmla="*/ 832480 h 959686"/>
              <a:gd name="connsiteX10" fmla="*/ 366984 w 959686"/>
              <a:gd name="connsiteY10" fmla="*/ 592702 h 959686"/>
              <a:gd name="connsiteX11" fmla="*/ 127206 w 959686"/>
              <a:gd name="connsiteY11" fmla="*/ 592702 h 959686"/>
              <a:gd name="connsiteX12" fmla="*/ 127206 w 959686"/>
              <a:gd name="connsiteY12" fmla="*/ 366984 h 95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686" h="959686">
                <a:moveTo>
                  <a:pt x="127206" y="366984"/>
                </a:moveTo>
                <a:lnTo>
                  <a:pt x="366984" y="366984"/>
                </a:lnTo>
                <a:lnTo>
                  <a:pt x="366984" y="127206"/>
                </a:lnTo>
                <a:lnTo>
                  <a:pt x="592702" y="127206"/>
                </a:lnTo>
                <a:lnTo>
                  <a:pt x="592702" y="366984"/>
                </a:lnTo>
                <a:lnTo>
                  <a:pt x="832480" y="366984"/>
                </a:lnTo>
                <a:lnTo>
                  <a:pt x="832480" y="592702"/>
                </a:lnTo>
                <a:lnTo>
                  <a:pt x="592702" y="592702"/>
                </a:lnTo>
                <a:lnTo>
                  <a:pt x="592702" y="832480"/>
                </a:lnTo>
                <a:lnTo>
                  <a:pt x="366984" y="832480"/>
                </a:lnTo>
                <a:lnTo>
                  <a:pt x="366984" y="592702"/>
                </a:lnTo>
                <a:lnTo>
                  <a:pt x="127206" y="592702"/>
                </a:lnTo>
                <a:lnTo>
                  <a:pt x="127206" y="3669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6">
              <a:shade val="90000"/>
              <a:hueOff val="0"/>
              <a:satOff val="0"/>
              <a:lumOff val="0"/>
              <a:alphaOff val="0"/>
            </a:schemeClr>
          </a:lnRef>
          <a:fillRef idx="3">
            <a:schemeClr val="accent6">
              <a:shade val="90000"/>
              <a:hueOff val="0"/>
              <a:satOff val="0"/>
              <a:lumOff val="0"/>
              <a:alphaOff val="0"/>
            </a:schemeClr>
          </a:fillRef>
          <a:effectRef idx="2">
            <a:schemeClr val="accent6">
              <a:shade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206" tIns="366984" rIns="127206" bIns="366984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000" kern="1200"/>
          </a:p>
        </p:txBody>
      </p:sp>
      <p:sp>
        <p:nvSpPr>
          <p:cNvPr id="10" name="9 Forma libre"/>
          <p:cNvSpPr/>
          <p:nvPr/>
        </p:nvSpPr>
        <p:spPr>
          <a:xfrm>
            <a:off x="1539910" y="4510380"/>
            <a:ext cx="1654631" cy="1654631"/>
          </a:xfrm>
          <a:custGeom>
            <a:avLst/>
            <a:gdLst>
              <a:gd name="connsiteX0" fmla="*/ 0 w 1654631"/>
              <a:gd name="connsiteY0" fmla="*/ 827316 h 1654631"/>
              <a:gd name="connsiteX1" fmla="*/ 827316 w 1654631"/>
              <a:gd name="connsiteY1" fmla="*/ 0 h 1654631"/>
              <a:gd name="connsiteX2" fmla="*/ 1654632 w 1654631"/>
              <a:gd name="connsiteY2" fmla="*/ 827316 h 1654631"/>
              <a:gd name="connsiteX3" fmla="*/ 827316 w 1654631"/>
              <a:gd name="connsiteY3" fmla="*/ 1654632 h 1654631"/>
              <a:gd name="connsiteX4" fmla="*/ 0 w 1654631"/>
              <a:gd name="connsiteY4" fmla="*/ 827316 h 165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4631" h="1654631">
                <a:moveTo>
                  <a:pt x="0" y="827316"/>
                </a:moveTo>
                <a:cubicBezTo>
                  <a:pt x="0" y="370402"/>
                  <a:pt x="370402" y="0"/>
                  <a:pt x="827316" y="0"/>
                </a:cubicBezTo>
                <a:cubicBezTo>
                  <a:pt x="1284230" y="0"/>
                  <a:pt x="1654632" y="370402"/>
                  <a:pt x="1654632" y="827316"/>
                </a:cubicBezTo>
                <a:cubicBezTo>
                  <a:pt x="1654632" y="1284230"/>
                  <a:pt x="1284230" y="1654632"/>
                  <a:pt x="827316" y="1654632"/>
                </a:cubicBezTo>
                <a:cubicBezTo>
                  <a:pt x="370402" y="1654632"/>
                  <a:pt x="0" y="1284230"/>
                  <a:pt x="0" y="827316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alpha val="90000"/>
              <a:hueOff val="0"/>
              <a:satOff val="0"/>
              <a:lumOff val="0"/>
              <a:alphaOff val="-20000"/>
            </a:schemeClr>
          </a:fillRef>
          <a:effectRef idx="2">
            <a:schemeClr val="accent6">
              <a:alpha val="90000"/>
              <a:hueOff val="0"/>
              <a:satOff val="0"/>
              <a:lumOff val="0"/>
              <a:alphaOff val="-20000"/>
            </a:schemeClr>
          </a:effectRef>
          <a:fontRef idx="minor">
            <a:schemeClr val="lt1"/>
          </a:fontRef>
        </p:style>
        <p:txBody>
          <a:bodyPr spcFirstLastPara="0" vert="horz" wrap="square" lIns="258825" tIns="258825" rIns="258825" bIns="258825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300" b="1" kern="1200" dirty="0" smtClean="0"/>
              <a:t>DIGITALIZACIÓN RESPONSABLE</a:t>
            </a:r>
            <a:endParaRPr lang="es-CO" sz="1300" b="1" kern="1200" dirty="0"/>
          </a:p>
        </p:txBody>
      </p:sp>
      <p:sp>
        <p:nvSpPr>
          <p:cNvPr id="11" name="10 Forma libre"/>
          <p:cNvSpPr/>
          <p:nvPr/>
        </p:nvSpPr>
        <p:spPr>
          <a:xfrm>
            <a:off x="3442737" y="3588419"/>
            <a:ext cx="526172" cy="615523"/>
          </a:xfrm>
          <a:custGeom>
            <a:avLst/>
            <a:gdLst>
              <a:gd name="connsiteX0" fmla="*/ 0 w 526172"/>
              <a:gd name="connsiteY0" fmla="*/ 123105 h 615523"/>
              <a:gd name="connsiteX1" fmla="*/ 263086 w 526172"/>
              <a:gd name="connsiteY1" fmla="*/ 123105 h 615523"/>
              <a:gd name="connsiteX2" fmla="*/ 263086 w 526172"/>
              <a:gd name="connsiteY2" fmla="*/ 0 h 615523"/>
              <a:gd name="connsiteX3" fmla="*/ 526172 w 526172"/>
              <a:gd name="connsiteY3" fmla="*/ 307762 h 615523"/>
              <a:gd name="connsiteX4" fmla="*/ 263086 w 526172"/>
              <a:gd name="connsiteY4" fmla="*/ 615523 h 615523"/>
              <a:gd name="connsiteX5" fmla="*/ 263086 w 526172"/>
              <a:gd name="connsiteY5" fmla="*/ 492418 h 615523"/>
              <a:gd name="connsiteX6" fmla="*/ 0 w 526172"/>
              <a:gd name="connsiteY6" fmla="*/ 492418 h 615523"/>
              <a:gd name="connsiteX7" fmla="*/ 0 w 526172"/>
              <a:gd name="connsiteY7" fmla="*/ 123105 h 615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6172" h="615523">
                <a:moveTo>
                  <a:pt x="0" y="123105"/>
                </a:moveTo>
                <a:lnTo>
                  <a:pt x="263086" y="123105"/>
                </a:lnTo>
                <a:lnTo>
                  <a:pt x="263086" y="0"/>
                </a:lnTo>
                <a:lnTo>
                  <a:pt x="526172" y="307762"/>
                </a:lnTo>
                <a:lnTo>
                  <a:pt x="263086" y="615523"/>
                </a:lnTo>
                <a:lnTo>
                  <a:pt x="263086" y="492418"/>
                </a:lnTo>
                <a:lnTo>
                  <a:pt x="0" y="492418"/>
                </a:lnTo>
                <a:lnTo>
                  <a:pt x="0" y="12310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-80000" prstMaterial="plastic">
            <a:bevelT w="50800" h="50800"/>
            <a:bevelB w="25400" h="25400" prst="angle"/>
          </a:sp3d>
        </p:spPr>
        <p:style>
          <a:lnRef idx="0">
            <a:schemeClr val="accent6">
              <a:shade val="90000"/>
              <a:hueOff val="-482725"/>
              <a:satOff val="6563"/>
              <a:lumOff val="27732"/>
              <a:alphaOff val="0"/>
            </a:schemeClr>
          </a:lnRef>
          <a:fillRef idx="3">
            <a:schemeClr val="accent6">
              <a:shade val="90000"/>
              <a:hueOff val="-482725"/>
              <a:satOff val="6563"/>
              <a:lumOff val="27732"/>
              <a:alphaOff val="0"/>
            </a:schemeClr>
          </a:fillRef>
          <a:effectRef idx="2">
            <a:schemeClr val="accent6">
              <a:shade val="90000"/>
              <a:hueOff val="-482725"/>
              <a:satOff val="6563"/>
              <a:lumOff val="2773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23105" rIns="157852" bIns="123105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O" sz="1000" kern="1200"/>
          </a:p>
        </p:txBody>
      </p:sp>
      <p:grpSp>
        <p:nvGrpSpPr>
          <p:cNvPr id="13" name="12 Grupo"/>
          <p:cNvGrpSpPr/>
          <p:nvPr/>
        </p:nvGrpSpPr>
        <p:grpSpPr>
          <a:xfrm>
            <a:off x="4067944" y="2241549"/>
            <a:ext cx="4032448" cy="3309263"/>
            <a:chOff x="4067944" y="2241549"/>
            <a:chExt cx="4032448" cy="3309263"/>
          </a:xfrm>
        </p:grpSpPr>
        <p:sp>
          <p:nvSpPr>
            <p:cNvPr id="12" name="11 Forma libre"/>
            <p:cNvSpPr/>
            <p:nvPr/>
          </p:nvSpPr>
          <p:spPr>
            <a:xfrm>
              <a:off x="4187321" y="2241549"/>
              <a:ext cx="3309263" cy="3309263"/>
            </a:xfrm>
            <a:custGeom>
              <a:avLst/>
              <a:gdLst>
                <a:gd name="connsiteX0" fmla="*/ 0 w 3309263"/>
                <a:gd name="connsiteY0" fmla="*/ 1654632 h 3309263"/>
                <a:gd name="connsiteX1" fmla="*/ 1654632 w 3309263"/>
                <a:gd name="connsiteY1" fmla="*/ 0 h 3309263"/>
                <a:gd name="connsiteX2" fmla="*/ 3309264 w 3309263"/>
                <a:gd name="connsiteY2" fmla="*/ 1654632 h 3309263"/>
                <a:gd name="connsiteX3" fmla="*/ 1654632 w 3309263"/>
                <a:gd name="connsiteY3" fmla="*/ 3309264 h 3309263"/>
                <a:gd name="connsiteX4" fmla="*/ 0 w 3309263"/>
                <a:gd name="connsiteY4" fmla="*/ 1654632 h 330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9263" h="3309263">
                  <a:moveTo>
                    <a:pt x="0" y="1654632"/>
                  </a:moveTo>
                  <a:cubicBezTo>
                    <a:pt x="0" y="740804"/>
                    <a:pt x="740804" y="0"/>
                    <a:pt x="1654632" y="0"/>
                  </a:cubicBezTo>
                  <a:cubicBezTo>
                    <a:pt x="2568460" y="0"/>
                    <a:pt x="3309264" y="740804"/>
                    <a:pt x="3309264" y="1654632"/>
                  </a:cubicBezTo>
                  <a:cubicBezTo>
                    <a:pt x="3309264" y="2568460"/>
                    <a:pt x="2568460" y="3309264"/>
                    <a:pt x="1654632" y="3309264"/>
                  </a:cubicBezTo>
                  <a:cubicBezTo>
                    <a:pt x="740804" y="3309264"/>
                    <a:pt x="0" y="2568460"/>
                    <a:pt x="0" y="1654632"/>
                  </a:cubicBez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2100" tIns="562100" rIns="562100" bIns="562100" numCol="1" spcCol="1270" anchor="ctr" anchorCtr="0">
              <a:noAutofit/>
            </a:bodyPr>
            <a:lstStyle/>
            <a:p>
              <a:pPr lvl="0" algn="ctr" defTabSz="2711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6100" kern="1200" dirty="0"/>
            </a:p>
          </p:txBody>
        </p:sp>
        <p:pic>
          <p:nvPicPr>
            <p:cNvPr id="6" name="5 Imagen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4779" y="3068960"/>
              <a:ext cx="2792795" cy="1698112"/>
            </a:xfrm>
            <a:prstGeom prst="rect">
              <a:avLst/>
            </a:prstGeom>
          </p:spPr>
        </p:pic>
        <p:sp>
          <p:nvSpPr>
            <p:cNvPr id="7" name="6 CuadroTexto"/>
            <p:cNvSpPr txBox="1"/>
            <p:nvPr/>
          </p:nvSpPr>
          <p:spPr>
            <a:xfrm>
              <a:off x="4067944" y="4725144"/>
              <a:ext cx="403244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800" dirty="0"/>
                <a:t>IMAGEN TOMADA DE http://www.cepe.com.mx/imagenes/captura-digitlizacion3.jpg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381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6120680" cy="56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6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48680"/>
            <a:ext cx="5040560" cy="58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riángulo isósceles"/>
          <p:cNvSpPr/>
          <p:nvPr/>
        </p:nvSpPr>
        <p:spPr>
          <a:xfrm>
            <a:off x="2218884" y="1772816"/>
            <a:ext cx="4248472" cy="4248472"/>
          </a:xfrm>
          <a:prstGeom prst="triangl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Forma libre"/>
          <p:cNvSpPr/>
          <p:nvPr/>
        </p:nvSpPr>
        <p:spPr>
          <a:xfrm>
            <a:off x="4343120" y="2199945"/>
            <a:ext cx="2761506" cy="1005692"/>
          </a:xfrm>
          <a:custGeom>
            <a:avLst/>
            <a:gdLst>
              <a:gd name="connsiteX0" fmla="*/ 0 w 2761506"/>
              <a:gd name="connsiteY0" fmla="*/ 167619 h 1005692"/>
              <a:gd name="connsiteX1" fmla="*/ 167619 w 2761506"/>
              <a:gd name="connsiteY1" fmla="*/ 0 h 1005692"/>
              <a:gd name="connsiteX2" fmla="*/ 2593887 w 2761506"/>
              <a:gd name="connsiteY2" fmla="*/ 0 h 1005692"/>
              <a:gd name="connsiteX3" fmla="*/ 2761506 w 2761506"/>
              <a:gd name="connsiteY3" fmla="*/ 167619 h 1005692"/>
              <a:gd name="connsiteX4" fmla="*/ 2761506 w 2761506"/>
              <a:gd name="connsiteY4" fmla="*/ 838073 h 1005692"/>
              <a:gd name="connsiteX5" fmla="*/ 2593887 w 2761506"/>
              <a:gd name="connsiteY5" fmla="*/ 1005692 h 1005692"/>
              <a:gd name="connsiteX6" fmla="*/ 167619 w 2761506"/>
              <a:gd name="connsiteY6" fmla="*/ 1005692 h 1005692"/>
              <a:gd name="connsiteX7" fmla="*/ 0 w 2761506"/>
              <a:gd name="connsiteY7" fmla="*/ 838073 h 1005692"/>
              <a:gd name="connsiteX8" fmla="*/ 0 w 2761506"/>
              <a:gd name="connsiteY8" fmla="*/ 167619 h 10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1506" h="1005692">
                <a:moveTo>
                  <a:pt x="0" y="167619"/>
                </a:moveTo>
                <a:cubicBezTo>
                  <a:pt x="0" y="75046"/>
                  <a:pt x="75046" y="0"/>
                  <a:pt x="167619" y="0"/>
                </a:cubicBezTo>
                <a:lnTo>
                  <a:pt x="2593887" y="0"/>
                </a:lnTo>
                <a:cubicBezTo>
                  <a:pt x="2686460" y="0"/>
                  <a:pt x="2761506" y="75046"/>
                  <a:pt x="2761506" y="167619"/>
                </a:cubicBezTo>
                <a:lnTo>
                  <a:pt x="2761506" y="838073"/>
                </a:lnTo>
                <a:cubicBezTo>
                  <a:pt x="2761506" y="930646"/>
                  <a:pt x="2686460" y="1005692"/>
                  <a:pt x="2593887" y="1005692"/>
                </a:cubicBezTo>
                <a:lnTo>
                  <a:pt x="167619" y="1005692"/>
                </a:lnTo>
                <a:cubicBezTo>
                  <a:pt x="75046" y="1005692"/>
                  <a:pt x="0" y="930646"/>
                  <a:pt x="0" y="838073"/>
                </a:cubicBezTo>
                <a:lnTo>
                  <a:pt x="0" y="1676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244" tIns="106244" rIns="106244" bIns="10624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500" kern="1200" dirty="0" smtClean="0"/>
              <a:t>IMÁGENES 3.0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500" kern="1200" dirty="0" smtClean="0"/>
              <a:t>(IMÁGENES INTELIGENTES PARA GESTIONAR INFORMACIÓN)</a:t>
            </a:r>
            <a:endParaRPr lang="es-CO" sz="1500" kern="1200" dirty="0"/>
          </a:p>
        </p:txBody>
      </p:sp>
      <p:sp>
        <p:nvSpPr>
          <p:cNvPr id="7" name="6 Forma libre"/>
          <p:cNvSpPr/>
          <p:nvPr/>
        </p:nvSpPr>
        <p:spPr>
          <a:xfrm>
            <a:off x="4343120" y="3331349"/>
            <a:ext cx="2761506" cy="1005692"/>
          </a:xfrm>
          <a:custGeom>
            <a:avLst/>
            <a:gdLst>
              <a:gd name="connsiteX0" fmla="*/ 0 w 2761506"/>
              <a:gd name="connsiteY0" fmla="*/ 167619 h 1005692"/>
              <a:gd name="connsiteX1" fmla="*/ 167619 w 2761506"/>
              <a:gd name="connsiteY1" fmla="*/ 0 h 1005692"/>
              <a:gd name="connsiteX2" fmla="*/ 2593887 w 2761506"/>
              <a:gd name="connsiteY2" fmla="*/ 0 h 1005692"/>
              <a:gd name="connsiteX3" fmla="*/ 2761506 w 2761506"/>
              <a:gd name="connsiteY3" fmla="*/ 167619 h 1005692"/>
              <a:gd name="connsiteX4" fmla="*/ 2761506 w 2761506"/>
              <a:gd name="connsiteY4" fmla="*/ 838073 h 1005692"/>
              <a:gd name="connsiteX5" fmla="*/ 2593887 w 2761506"/>
              <a:gd name="connsiteY5" fmla="*/ 1005692 h 1005692"/>
              <a:gd name="connsiteX6" fmla="*/ 167619 w 2761506"/>
              <a:gd name="connsiteY6" fmla="*/ 1005692 h 1005692"/>
              <a:gd name="connsiteX7" fmla="*/ 0 w 2761506"/>
              <a:gd name="connsiteY7" fmla="*/ 838073 h 1005692"/>
              <a:gd name="connsiteX8" fmla="*/ 0 w 2761506"/>
              <a:gd name="connsiteY8" fmla="*/ 167619 h 10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1506" h="1005692">
                <a:moveTo>
                  <a:pt x="0" y="167619"/>
                </a:moveTo>
                <a:cubicBezTo>
                  <a:pt x="0" y="75046"/>
                  <a:pt x="75046" y="0"/>
                  <a:pt x="167619" y="0"/>
                </a:cubicBezTo>
                <a:lnTo>
                  <a:pt x="2593887" y="0"/>
                </a:lnTo>
                <a:cubicBezTo>
                  <a:pt x="2686460" y="0"/>
                  <a:pt x="2761506" y="75046"/>
                  <a:pt x="2761506" y="167619"/>
                </a:cubicBezTo>
                <a:lnTo>
                  <a:pt x="2761506" y="838073"/>
                </a:lnTo>
                <a:cubicBezTo>
                  <a:pt x="2761506" y="930646"/>
                  <a:pt x="2686460" y="1005692"/>
                  <a:pt x="2593887" y="1005692"/>
                </a:cubicBezTo>
                <a:lnTo>
                  <a:pt x="167619" y="1005692"/>
                </a:lnTo>
                <a:cubicBezTo>
                  <a:pt x="75046" y="1005692"/>
                  <a:pt x="0" y="930646"/>
                  <a:pt x="0" y="838073"/>
                </a:cubicBezTo>
                <a:lnTo>
                  <a:pt x="0" y="1676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244" tIns="106244" rIns="106244" bIns="10624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500" kern="1200" dirty="0" smtClean="0"/>
              <a:t>IMÁGENES 2.0 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500" kern="1200" dirty="0" smtClean="0"/>
              <a:t>(DIGITALIZAR PARA PUBLICAR EN SGED)</a:t>
            </a:r>
            <a:endParaRPr lang="es-CO" sz="1500" kern="1200" dirty="0"/>
          </a:p>
        </p:txBody>
      </p:sp>
      <p:sp>
        <p:nvSpPr>
          <p:cNvPr id="8" name="7 Forma libre"/>
          <p:cNvSpPr/>
          <p:nvPr/>
        </p:nvSpPr>
        <p:spPr>
          <a:xfrm>
            <a:off x="4343120" y="4462754"/>
            <a:ext cx="2761506" cy="1005692"/>
          </a:xfrm>
          <a:custGeom>
            <a:avLst/>
            <a:gdLst>
              <a:gd name="connsiteX0" fmla="*/ 0 w 2761506"/>
              <a:gd name="connsiteY0" fmla="*/ 167619 h 1005692"/>
              <a:gd name="connsiteX1" fmla="*/ 167619 w 2761506"/>
              <a:gd name="connsiteY1" fmla="*/ 0 h 1005692"/>
              <a:gd name="connsiteX2" fmla="*/ 2593887 w 2761506"/>
              <a:gd name="connsiteY2" fmla="*/ 0 h 1005692"/>
              <a:gd name="connsiteX3" fmla="*/ 2761506 w 2761506"/>
              <a:gd name="connsiteY3" fmla="*/ 167619 h 1005692"/>
              <a:gd name="connsiteX4" fmla="*/ 2761506 w 2761506"/>
              <a:gd name="connsiteY4" fmla="*/ 838073 h 1005692"/>
              <a:gd name="connsiteX5" fmla="*/ 2593887 w 2761506"/>
              <a:gd name="connsiteY5" fmla="*/ 1005692 h 1005692"/>
              <a:gd name="connsiteX6" fmla="*/ 167619 w 2761506"/>
              <a:gd name="connsiteY6" fmla="*/ 1005692 h 1005692"/>
              <a:gd name="connsiteX7" fmla="*/ 0 w 2761506"/>
              <a:gd name="connsiteY7" fmla="*/ 838073 h 1005692"/>
              <a:gd name="connsiteX8" fmla="*/ 0 w 2761506"/>
              <a:gd name="connsiteY8" fmla="*/ 167619 h 10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1506" h="1005692">
                <a:moveTo>
                  <a:pt x="0" y="167619"/>
                </a:moveTo>
                <a:cubicBezTo>
                  <a:pt x="0" y="75046"/>
                  <a:pt x="75046" y="0"/>
                  <a:pt x="167619" y="0"/>
                </a:cubicBezTo>
                <a:lnTo>
                  <a:pt x="2593887" y="0"/>
                </a:lnTo>
                <a:cubicBezTo>
                  <a:pt x="2686460" y="0"/>
                  <a:pt x="2761506" y="75046"/>
                  <a:pt x="2761506" y="167619"/>
                </a:cubicBezTo>
                <a:lnTo>
                  <a:pt x="2761506" y="838073"/>
                </a:lnTo>
                <a:cubicBezTo>
                  <a:pt x="2761506" y="930646"/>
                  <a:pt x="2686460" y="1005692"/>
                  <a:pt x="2593887" y="1005692"/>
                </a:cubicBezTo>
                <a:lnTo>
                  <a:pt x="167619" y="1005692"/>
                </a:lnTo>
                <a:cubicBezTo>
                  <a:pt x="75046" y="1005692"/>
                  <a:pt x="0" y="930646"/>
                  <a:pt x="0" y="838073"/>
                </a:cubicBezTo>
                <a:lnTo>
                  <a:pt x="0" y="167619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244" tIns="106244" rIns="106244" bIns="106244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500" kern="1200" dirty="0" smtClean="0"/>
              <a:t>IMÁGENES 1.0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500" kern="1200" dirty="0" smtClean="0"/>
              <a:t>(DIGITALIZAR POR DIGITALIZAR)</a:t>
            </a:r>
            <a:endParaRPr lang="es-CO" sz="1500" kern="1200" dirty="0"/>
          </a:p>
        </p:txBody>
      </p:sp>
      <p:sp>
        <p:nvSpPr>
          <p:cNvPr id="4" name="3 Rectángulo"/>
          <p:cNvSpPr/>
          <p:nvPr/>
        </p:nvSpPr>
        <p:spPr>
          <a:xfrm>
            <a:off x="1259632" y="692696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158866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9892" y="587086"/>
            <a:ext cx="9104108" cy="5650226"/>
            <a:chOff x="39892" y="587086"/>
            <a:chExt cx="9104108" cy="5650226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92" y="587086"/>
              <a:ext cx="3949552" cy="5650226"/>
            </a:xfrm>
            <a:prstGeom prst="rect">
              <a:avLst/>
            </a:prstGeom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9075" y="941960"/>
              <a:ext cx="5174925" cy="4791295"/>
            </a:xfrm>
            <a:prstGeom prst="rect">
              <a:avLst/>
            </a:prstGeom>
          </p:spPr>
        </p:pic>
      </p:grpSp>
      <p:sp>
        <p:nvSpPr>
          <p:cNvPr id="8" name="7 CuadroTexto"/>
          <p:cNvSpPr txBox="1"/>
          <p:nvPr/>
        </p:nvSpPr>
        <p:spPr>
          <a:xfrm>
            <a:off x="3635896" y="476672"/>
            <a:ext cx="56619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Capacidad de almacenamiento</a:t>
            </a:r>
            <a:endParaRPr lang="es-CO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59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0" y="1268760"/>
            <a:ext cx="9144000" cy="4247488"/>
            <a:chOff x="0" y="1268760"/>
            <a:chExt cx="9144000" cy="4247488"/>
          </a:xfrm>
        </p:grpSpPr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88456"/>
              <a:ext cx="4572000" cy="4204221"/>
            </a:xfrm>
            <a:prstGeom prst="rect">
              <a:avLst/>
            </a:prstGeom>
          </p:spPr>
        </p:pic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1" y="1268760"/>
              <a:ext cx="4571999" cy="4247488"/>
            </a:xfrm>
            <a:prstGeom prst="rect">
              <a:avLst/>
            </a:prstGeom>
          </p:spPr>
        </p:pic>
      </p:grpSp>
      <p:sp>
        <p:nvSpPr>
          <p:cNvPr id="7" name="6 CuadroTexto"/>
          <p:cNvSpPr txBox="1"/>
          <p:nvPr/>
        </p:nvSpPr>
        <p:spPr>
          <a:xfrm>
            <a:off x="1763688" y="601524"/>
            <a:ext cx="56619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Capacidad de almacenamiento</a:t>
            </a:r>
            <a:endParaRPr lang="es-CO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497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36512" y="1196752"/>
            <a:ext cx="9180512" cy="4434968"/>
            <a:chOff x="-36512" y="1196752"/>
            <a:chExt cx="9180512" cy="4434968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196752"/>
              <a:ext cx="4499992" cy="4434968"/>
            </a:xfrm>
            <a:prstGeom prst="rect">
              <a:avLst/>
            </a:prstGeom>
          </p:spPr>
        </p:pic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1252752"/>
              <a:ext cx="4667796" cy="4336485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1763688" y="601524"/>
            <a:ext cx="56619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Capacidad de almacenamiento</a:t>
            </a:r>
            <a:endParaRPr lang="es-CO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962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692696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5" name="4 Forma libre"/>
          <p:cNvSpPr/>
          <p:nvPr/>
        </p:nvSpPr>
        <p:spPr>
          <a:xfrm>
            <a:off x="3203878" y="1484784"/>
            <a:ext cx="2624914" cy="2624914"/>
          </a:xfrm>
          <a:custGeom>
            <a:avLst/>
            <a:gdLst>
              <a:gd name="connsiteX0" fmla="*/ 0 w 2624914"/>
              <a:gd name="connsiteY0" fmla="*/ 1312457 h 2624914"/>
              <a:gd name="connsiteX1" fmla="*/ 1312457 w 2624914"/>
              <a:gd name="connsiteY1" fmla="*/ 0 h 2624914"/>
              <a:gd name="connsiteX2" fmla="*/ 2624914 w 2624914"/>
              <a:gd name="connsiteY2" fmla="*/ 1312457 h 2624914"/>
              <a:gd name="connsiteX3" fmla="*/ 1312457 w 2624914"/>
              <a:gd name="connsiteY3" fmla="*/ 2624914 h 2624914"/>
              <a:gd name="connsiteX4" fmla="*/ 0 w 2624914"/>
              <a:gd name="connsiteY4" fmla="*/ 1312457 h 262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4914" h="2624914">
                <a:moveTo>
                  <a:pt x="0" y="1312457"/>
                </a:moveTo>
                <a:cubicBezTo>
                  <a:pt x="0" y="587607"/>
                  <a:pt x="587607" y="0"/>
                  <a:pt x="1312457" y="0"/>
                </a:cubicBezTo>
                <a:cubicBezTo>
                  <a:pt x="2037307" y="0"/>
                  <a:pt x="2624914" y="587607"/>
                  <a:pt x="2624914" y="1312457"/>
                </a:cubicBezTo>
                <a:cubicBezTo>
                  <a:pt x="2624914" y="2037307"/>
                  <a:pt x="2037307" y="2624914"/>
                  <a:pt x="1312457" y="2624914"/>
                </a:cubicBezTo>
                <a:cubicBezTo>
                  <a:pt x="587607" y="2624914"/>
                  <a:pt x="0" y="2037307"/>
                  <a:pt x="0" y="1312457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9810" tIns="409810" rIns="409810" bIns="40981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4000" b="1" kern="1200" dirty="0" smtClean="0"/>
              <a:t>IMAGEN</a:t>
            </a:r>
            <a:endParaRPr lang="es-CO" sz="4000" b="1" kern="1200" dirty="0"/>
          </a:p>
        </p:txBody>
      </p:sp>
      <p:sp>
        <p:nvSpPr>
          <p:cNvPr id="6" name="5 Flecha izquierda"/>
          <p:cNvSpPr/>
          <p:nvPr/>
        </p:nvSpPr>
        <p:spPr>
          <a:xfrm rot="8654298">
            <a:off x="1124127" y="3986875"/>
            <a:ext cx="2442097" cy="74810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6 Forma libre"/>
          <p:cNvSpPr/>
          <p:nvPr/>
        </p:nvSpPr>
        <p:spPr>
          <a:xfrm>
            <a:off x="107516" y="4077057"/>
            <a:ext cx="2493668" cy="1994934"/>
          </a:xfrm>
          <a:custGeom>
            <a:avLst/>
            <a:gdLst>
              <a:gd name="connsiteX0" fmla="*/ 0 w 2493668"/>
              <a:gd name="connsiteY0" fmla="*/ 199493 h 1994934"/>
              <a:gd name="connsiteX1" fmla="*/ 199493 w 2493668"/>
              <a:gd name="connsiteY1" fmla="*/ 0 h 1994934"/>
              <a:gd name="connsiteX2" fmla="*/ 2294175 w 2493668"/>
              <a:gd name="connsiteY2" fmla="*/ 0 h 1994934"/>
              <a:gd name="connsiteX3" fmla="*/ 2493668 w 2493668"/>
              <a:gd name="connsiteY3" fmla="*/ 199493 h 1994934"/>
              <a:gd name="connsiteX4" fmla="*/ 2493668 w 2493668"/>
              <a:gd name="connsiteY4" fmla="*/ 1795441 h 1994934"/>
              <a:gd name="connsiteX5" fmla="*/ 2294175 w 2493668"/>
              <a:gd name="connsiteY5" fmla="*/ 1994934 h 1994934"/>
              <a:gd name="connsiteX6" fmla="*/ 199493 w 2493668"/>
              <a:gd name="connsiteY6" fmla="*/ 1994934 h 1994934"/>
              <a:gd name="connsiteX7" fmla="*/ 0 w 2493668"/>
              <a:gd name="connsiteY7" fmla="*/ 1795441 h 1994934"/>
              <a:gd name="connsiteX8" fmla="*/ 0 w 2493668"/>
              <a:gd name="connsiteY8" fmla="*/ 199493 h 199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3668" h="1994934">
                <a:moveTo>
                  <a:pt x="0" y="199493"/>
                </a:moveTo>
                <a:cubicBezTo>
                  <a:pt x="0" y="89316"/>
                  <a:pt x="89316" y="0"/>
                  <a:pt x="199493" y="0"/>
                </a:cubicBezTo>
                <a:lnTo>
                  <a:pt x="2294175" y="0"/>
                </a:lnTo>
                <a:cubicBezTo>
                  <a:pt x="2404352" y="0"/>
                  <a:pt x="2493668" y="89316"/>
                  <a:pt x="2493668" y="199493"/>
                </a:cubicBezTo>
                <a:lnTo>
                  <a:pt x="2493668" y="1795441"/>
                </a:lnTo>
                <a:cubicBezTo>
                  <a:pt x="2493668" y="1905618"/>
                  <a:pt x="2404352" y="1994934"/>
                  <a:pt x="2294175" y="1994934"/>
                </a:cubicBezTo>
                <a:lnTo>
                  <a:pt x="199493" y="1994934"/>
                </a:lnTo>
                <a:cubicBezTo>
                  <a:pt x="89316" y="1994934"/>
                  <a:pt x="0" y="1905618"/>
                  <a:pt x="0" y="1795441"/>
                </a:cubicBezTo>
                <a:lnTo>
                  <a:pt x="0" y="19949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675" tIns="113675" rIns="113675" bIns="113675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900" b="1" kern="1200" dirty="0" smtClean="0"/>
              <a:t>BIGDATA</a:t>
            </a: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900" b="1" kern="1200" dirty="0" smtClean="0"/>
              <a:t>BIGIMAGE?</a:t>
            </a:r>
            <a:endParaRPr lang="es-CO" sz="2900" b="1" kern="1200" dirty="0"/>
          </a:p>
        </p:txBody>
      </p:sp>
      <p:sp>
        <p:nvSpPr>
          <p:cNvPr id="8" name="7 Flecha izquierda"/>
          <p:cNvSpPr/>
          <p:nvPr/>
        </p:nvSpPr>
        <p:spPr>
          <a:xfrm rot="2053253">
            <a:off x="5516115" y="3859261"/>
            <a:ext cx="2223357" cy="748100"/>
          </a:xfrm>
          <a:prstGeom prst="leftArrow">
            <a:avLst>
              <a:gd name="adj1" fmla="val 60000"/>
              <a:gd name="adj2" fmla="val 50000"/>
            </a:avLst>
          </a:prstGeom>
          <a:scene3d>
            <a:camera prst="orthographicFront"/>
            <a:lightRig rig="flat" dir="t"/>
          </a:scene3d>
          <a:sp3d z="-190500" prstMaterial="plastic">
            <a:bevelT w="50800" h="50800"/>
            <a:bevelB w="25400" h="2540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8 Forma libre"/>
          <p:cNvSpPr/>
          <p:nvPr/>
        </p:nvSpPr>
        <p:spPr>
          <a:xfrm>
            <a:off x="6300179" y="3861035"/>
            <a:ext cx="2493668" cy="1994934"/>
          </a:xfrm>
          <a:custGeom>
            <a:avLst/>
            <a:gdLst>
              <a:gd name="connsiteX0" fmla="*/ 0 w 2493668"/>
              <a:gd name="connsiteY0" fmla="*/ 199493 h 1994934"/>
              <a:gd name="connsiteX1" fmla="*/ 199493 w 2493668"/>
              <a:gd name="connsiteY1" fmla="*/ 0 h 1994934"/>
              <a:gd name="connsiteX2" fmla="*/ 2294175 w 2493668"/>
              <a:gd name="connsiteY2" fmla="*/ 0 h 1994934"/>
              <a:gd name="connsiteX3" fmla="*/ 2493668 w 2493668"/>
              <a:gd name="connsiteY3" fmla="*/ 199493 h 1994934"/>
              <a:gd name="connsiteX4" fmla="*/ 2493668 w 2493668"/>
              <a:gd name="connsiteY4" fmla="*/ 1795441 h 1994934"/>
              <a:gd name="connsiteX5" fmla="*/ 2294175 w 2493668"/>
              <a:gd name="connsiteY5" fmla="*/ 1994934 h 1994934"/>
              <a:gd name="connsiteX6" fmla="*/ 199493 w 2493668"/>
              <a:gd name="connsiteY6" fmla="*/ 1994934 h 1994934"/>
              <a:gd name="connsiteX7" fmla="*/ 0 w 2493668"/>
              <a:gd name="connsiteY7" fmla="*/ 1795441 h 1994934"/>
              <a:gd name="connsiteX8" fmla="*/ 0 w 2493668"/>
              <a:gd name="connsiteY8" fmla="*/ 199493 h 199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93668" h="1994934">
                <a:moveTo>
                  <a:pt x="0" y="199493"/>
                </a:moveTo>
                <a:cubicBezTo>
                  <a:pt x="0" y="89316"/>
                  <a:pt x="89316" y="0"/>
                  <a:pt x="199493" y="0"/>
                </a:cubicBezTo>
                <a:lnTo>
                  <a:pt x="2294175" y="0"/>
                </a:lnTo>
                <a:cubicBezTo>
                  <a:pt x="2404352" y="0"/>
                  <a:pt x="2493668" y="89316"/>
                  <a:pt x="2493668" y="199493"/>
                </a:cubicBezTo>
                <a:lnTo>
                  <a:pt x="2493668" y="1795441"/>
                </a:lnTo>
                <a:cubicBezTo>
                  <a:pt x="2493668" y="1905618"/>
                  <a:pt x="2404352" y="1994934"/>
                  <a:pt x="2294175" y="1994934"/>
                </a:cubicBezTo>
                <a:lnTo>
                  <a:pt x="199493" y="1994934"/>
                </a:lnTo>
                <a:cubicBezTo>
                  <a:pt x="89316" y="1994934"/>
                  <a:pt x="0" y="1905618"/>
                  <a:pt x="0" y="1795441"/>
                </a:cubicBezTo>
                <a:lnTo>
                  <a:pt x="0" y="199493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-4464770"/>
              <a:satOff val="26899"/>
              <a:lumOff val="2156"/>
              <a:alphaOff val="0"/>
            </a:schemeClr>
          </a:fillRef>
          <a:effectRef idx="2">
            <a:schemeClr val="accent4">
              <a:hueOff val="-4464770"/>
              <a:satOff val="26899"/>
              <a:lumOff val="215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675" tIns="113675" rIns="113675" bIns="113675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900" b="1" kern="1200" dirty="0" smtClean="0"/>
              <a:t>DATAMINING</a:t>
            </a:r>
          </a:p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2900" b="1" kern="1200" dirty="0" smtClean="0"/>
              <a:t>DATAIMAGE?</a:t>
            </a:r>
            <a:endParaRPr lang="es-CO" sz="2900" b="1" kern="1200" dirty="0"/>
          </a:p>
        </p:txBody>
      </p:sp>
    </p:spTree>
    <p:extLst>
      <p:ext uri="{BB962C8B-B14F-4D97-AF65-F5344CB8AC3E}">
        <p14:creationId xmlns:p14="http://schemas.microsoft.com/office/powerpoint/2010/main" val="20423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908720"/>
            <a:ext cx="7704856" cy="4832092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s-CO"/>
            </a:defPPr>
            <a:lvl1pPr algn="just">
              <a:defRPr sz="28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pPr algn="ctr"/>
            <a:r>
              <a:rPr lang="es-CO" dirty="0"/>
              <a:t>AGENDA</a:t>
            </a:r>
          </a:p>
          <a:p>
            <a:endParaRPr lang="es-CO" dirty="0"/>
          </a:p>
          <a:p>
            <a:r>
              <a:rPr lang="it-IT" sz="1800" cap="none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APLICABILIDAD</a:t>
            </a:r>
            <a:endParaRPr lang="it-IT" sz="1800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r>
              <a:rPr lang="it-IT" sz="1800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RELACIÓN CON OTRAS NORMAS</a:t>
            </a:r>
          </a:p>
          <a:p>
            <a:r>
              <a:rPr lang="it-IT" sz="1800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DEFINICIONES</a:t>
            </a:r>
          </a:p>
          <a:p>
            <a:r>
              <a:rPr lang="it-IT" sz="1800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BENEFICIOS Y RIESGOS</a:t>
            </a:r>
          </a:p>
          <a:p>
            <a:r>
              <a:rPr lang="it-IT" sz="1800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VIABILIDAD</a:t>
            </a:r>
          </a:p>
          <a:p>
            <a:r>
              <a:rPr lang="it-IT" sz="1800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PLANIFICACIÓN</a:t>
            </a:r>
          </a:p>
          <a:p>
            <a:r>
              <a:rPr lang="it-IT" sz="1800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ENFOQUE</a:t>
            </a:r>
          </a:p>
          <a:p>
            <a:r>
              <a:rPr lang="it-IT" sz="1800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ESPECIFICACIONES TÉCNICAS</a:t>
            </a:r>
          </a:p>
          <a:p>
            <a:r>
              <a:rPr lang="it-IT" sz="1800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CALIDAD</a:t>
            </a:r>
          </a:p>
          <a:p>
            <a:r>
              <a:rPr lang="it-IT" sz="1800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GESTIÓN DE PROCESOS DE DIGITALIZACIÓN</a:t>
            </a:r>
          </a:p>
          <a:p>
            <a:r>
              <a:rPr lang="it-IT" sz="1800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CONTROL DE CALIDAD</a:t>
            </a:r>
          </a:p>
          <a:p>
            <a:r>
              <a:rPr lang="it-IT" sz="1800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ALMACENAMIENTO</a:t>
            </a:r>
          </a:p>
          <a:p>
            <a:r>
              <a:rPr lang="it-IT" sz="1800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DISPOSICIÓN DE DOCUMENTOS</a:t>
            </a:r>
          </a:p>
          <a:p>
            <a:r>
              <a:rPr lang="it-IT" sz="1800" cap="none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EL RESULTADO</a:t>
            </a:r>
            <a:endParaRPr lang="es-CO" sz="1800" cap="none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63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411760" y="548680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BIBLIOGRAFÍA</a:t>
            </a:r>
            <a:endParaRPr lang="es-CO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07504" y="1368058"/>
            <a:ext cx="8928992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400" dirty="0" smtClean="0"/>
              <a:t>ARCHIVATECH. (S.F.). El secreto de los reyes magos [Video]. </a:t>
            </a:r>
            <a:r>
              <a:rPr lang="es-CO" sz="1400" dirty="0"/>
              <a:t>Recuperado de </a:t>
            </a:r>
            <a:r>
              <a:rPr lang="es-CO" sz="1400" dirty="0">
                <a:hlinkClick r:id="rId2"/>
              </a:rPr>
              <a:t>https://</a:t>
            </a:r>
            <a:r>
              <a:rPr lang="es-CO" sz="1400" dirty="0" smtClean="0">
                <a:hlinkClick r:id="rId2"/>
              </a:rPr>
              <a:t>www.youtube.com/watch?v=ODDCPucxZkE</a:t>
            </a:r>
            <a:r>
              <a:rPr lang="es-CO" sz="1400" dirty="0" smtClean="0"/>
              <a:t> el 15 de abril de 2014</a:t>
            </a:r>
          </a:p>
          <a:p>
            <a:pPr algn="just"/>
            <a:endParaRPr lang="es-CO" sz="1400" dirty="0"/>
          </a:p>
          <a:p>
            <a:pPr algn="just"/>
            <a:r>
              <a:rPr lang="es-CO" sz="1400" dirty="0" smtClean="0"/>
              <a:t>ASOCIACIÓN ESPAÑOLA DE NORMALIZACIÓN Y CERTIFICACIÓN. (2011). Informe UNE-ISO/TR 13028 IN Directrices para la implementación de la digitalización de documentos. Madrid: AENOR, 37 p. </a:t>
            </a:r>
          </a:p>
          <a:p>
            <a:pPr algn="just"/>
            <a:endParaRPr lang="es-CO" sz="1400" dirty="0">
              <a:hlinkClick r:id="rId3"/>
            </a:endParaRPr>
          </a:p>
          <a:p>
            <a:pPr algn="just"/>
            <a:r>
              <a:rPr lang="es-CO" sz="1400" dirty="0" smtClean="0"/>
              <a:t>INTERNATIONAL STANDARD ORGANIZATION. (2014). </a:t>
            </a:r>
            <a:r>
              <a:rPr lang="es-CO" sz="1400" dirty="0" err="1" smtClean="0"/>
              <a:t>Obout</a:t>
            </a:r>
            <a:r>
              <a:rPr lang="es-CO" sz="1400" dirty="0" smtClean="0"/>
              <a:t> ISO. </a:t>
            </a:r>
            <a:r>
              <a:rPr lang="es-CO" sz="1400" dirty="0"/>
              <a:t>Recuperado de </a:t>
            </a:r>
            <a:r>
              <a:rPr lang="es-CO" sz="1400" dirty="0">
                <a:hlinkClick r:id="rId4"/>
              </a:rPr>
              <a:t>http://</a:t>
            </a:r>
            <a:r>
              <a:rPr lang="es-CO" sz="1400" dirty="0" smtClean="0">
                <a:hlinkClick r:id="rId4"/>
              </a:rPr>
              <a:t>www.iso.org/iso/home/about.htm</a:t>
            </a:r>
            <a:r>
              <a:rPr lang="es-CO" sz="1400" dirty="0" smtClean="0"/>
              <a:t> el 15 de abril de 2014</a:t>
            </a:r>
          </a:p>
          <a:p>
            <a:pPr algn="just"/>
            <a:endParaRPr lang="es-CO" sz="1100" dirty="0"/>
          </a:p>
          <a:p>
            <a:pPr algn="just"/>
            <a:r>
              <a:rPr lang="es-CO" sz="1400" dirty="0"/>
              <a:t>INTERNATIONAL STANDARD ORGANIZATION. (2014). </a:t>
            </a:r>
            <a:r>
              <a:rPr lang="es-CO" sz="1400" dirty="0" smtClean="0"/>
              <a:t>Tools. Recuperado de </a:t>
            </a:r>
            <a:r>
              <a:rPr lang="es-CO" sz="1400" dirty="0" smtClean="0">
                <a:hlinkClick r:id="rId5"/>
              </a:rPr>
              <a:t>http</a:t>
            </a:r>
            <a:r>
              <a:rPr lang="es-CO" sz="1400" dirty="0">
                <a:hlinkClick r:id="rId5"/>
              </a:rPr>
              <a:t>://</a:t>
            </a:r>
            <a:r>
              <a:rPr lang="es-CO" sz="1400" dirty="0" smtClean="0">
                <a:hlinkClick r:id="rId5"/>
              </a:rPr>
              <a:t>www.isotools.org/wp-content/uploads/2013/06/Art%C3%ADculo_1-2.jpg</a:t>
            </a:r>
            <a:r>
              <a:rPr lang="es-CO" sz="1400" dirty="0" smtClean="0"/>
              <a:t> el </a:t>
            </a:r>
            <a:r>
              <a:rPr lang="es-CO" sz="1400" dirty="0"/>
              <a:t>14 de abril de 2014 </a:t>
            </a:r>
            <a:endParaRPr lang="es-CO" sz="1400" dirty="0" smtClean="0"/>
          </a:p>
          <a:p>
            <a:pPr algn="just"/>
            <a:endParaRPr lang="es-CO" sz="1400" dirty="0"/>
          </a:p>
          <a:p>
            <a:pPr algn="just"/>
            <a:r>
              <a:rPr lang="es-CO" sz="1400" dirty="0" smtClean="0"/>
              <a:t>KLEIN, A. (2014). </a:t>
            </a:r>
            <a:r>
              <a:rPr lang="es-CO" sz="1400" dirty="0"/>
              <a:t>La digitalización de los documentos: una apuesta empresarial con </a:t>
            </a:r>
            <a:r>
              <a:rPr lang="es-CO" sz="1400" dirty="0" smtClean="0"/>
              <a:t>futuro. </a:t>
            </a:r>
            <a:r>
              <a:rPr lang="es-CO" sz="1400" dirty="0"/>
              <a:t>Recuperado de </a:t>
            </a:r>
            <a:r>
              <a:rPr lang="es-CO" sz="1400" dirty="0">
                <a:hlinkClick r:id="rId6"/>
              </a:rPr>
              <a:t>http://</a:t>
            </a:r>
            <a:r>
              <a:rPr lang="es-CO" sz="1400" dirty="0" smtClean="0">
                <a:hlinkClick r:id="rId6"/>
              </a:rPr>
              <a:t>www.docpath.com/es/art-digitalization-business-investment-with-future.aspx</a:t>
            </a:r>
            <a:r>
              <a:rPr lang="es-CO" sz="1400" dirty="0" smtClean="0"/>
              <a:t> el 15 de abril de 2014</a:t>
            </a:r>
          </a:p>
          <a:p>
            <a:pPr algn="just"/>
            <a:endParaRPr lang="es-CO" sz="1400" dirty="0"/>
          </a:p>
          <a:p>
            <a:pPr algn="just"/>
            <a:r>
              <a:rPr lang="es-CO" sz="1400" dirty="0" smtClean="0"/>
              <a:t>KODAK . (S.F.). Introducción </a:t>
            </a:r>
            <a:r>
              <a:rPr lang="es-CO" sz="1400" dirty="0"/>
              <a:t>a la </a:t>
            </a:r>
            <a:r>
              <a:rPr lang="es-CO" sz="1400" dirty="0" smtClean="0"/>
              <a:t>digitalización. Presentación en </a:t>
            </a:r>
            <a:r>
              <a:rPr lang="es-CO" sz="1400" dirty="0" err="1" smtClean="0"/>
              <a:t>power</a:t>
            </a:r>
            <a:r>
              <a:rPr lang="es-CO" sz="1400" dirty="0" smtClean="0"/>
              <a:t> </a:t>
            </a:r>
            <a:r>
              <a:rPr lang="es-CO" sz="1400" dirty="0" err="1" smtClean="0"/>
              <a:t>point</a:t>
            </a:r>
            <a:r>
              <a:rPr lang="es-CO" sz="1400" dirty="0" smtClean="0"/>
              <a:t>.</a:t>
            </a:r>
          </a:p>
          <a:p>
            <a:pPr algn="just"/>
            <a:endParaRPr lang="es-CO" sz="1400" dirty="0"/>
          </a:p>
          <a:p>
            <a:pPr algn="just"/>
            <a:r>
              <a:rPr lang="es-CO" sz="1400" dirty="0" smtClean="0"/>
              <a:t>SNOW. (S.F</a:t>
            </a:r>
            <a:r>
              <a:rPr lang="es-CO" sz="1400" dirty="0" smtClean="0">
                <a:sym typeface="Wingdings" panose="05000000000000000000" pitchFamily="2" charset="2"/>
              </a:rPr>
              <a:t>). </a:t>
            </a:r>
            <a:r>
              <a:rPr lang="es-CO" sz="1400" dirty="0" smtClean="0"/>
              <a:t>Digitalización y restauración de cintas [Video]. </a:t>
            </a:r>
            <a:r>
              <a:rPr lang="es-CO" sz="1400" dirty="0"/>
              <a:t>Recuperado de </a:t>
            </a:r>
            <a:r>
              <a:rPr lang="es-CO" sz="1400" dirty="0">
                <a:hlinkClick r:id="rId7"/>
              </a:rPr>
              <a:t>https://</a:t>
            </a:r>
            <a:r>
              <a:rPr lang="es-CO" sz="1400" dirty="0" smtClean="0">
                <a:hlinkClick r:id="rId7"/>
              </a:rPr>
              <a:t>www.youtube.com/watch?v=r60byFJWyC0</a:t>
            </a:r>
            <a:r>
              <a:rPr lang="es-CO" sz="1400" dirty="0" smtClean="0"/>
              <a:t> el 15 de abril de 2014</a:t>
            </a:r>
          </a:p>
          <a:p>
            <a:pPr algn="just"/>
            <a:endParaRPr lang="es-CO" sz="1400" dirty="0"/>
          </a:p>
          <a:p>
            <a:pPr algn="just"/>
            <a:r>
              <a:rPr lang="es-CO" sz="1400" dirty="0" smtClean="0"/>
              <a:t>SUNDANCE. (2013). Google y el cerebro mundial: </a:t>
            </a:r>
            <a:r>
              <a:rPr lang="es-CO" sz="1400" dirty="0" err="1" smtClean="0"/>
              <a:t>Trailer</a:t>
            </a:r>
            <a:r>
              <a:rPr lang="es-CO" sz="1400" dirty="0" smtClean="0"/>
              <a:t> [Video]. </a:t>
            </a:r>
            <a:r>
              <a:rPr lang="es-CO" sz="1400" dirty="0"/>
              <a:t>Recuperado de </a:t>
            </a:r>
            <a:r>
              <a:rPr lang="es-CO" sz="1400" dirty="0">
                <a:hlinkClick r:id="rId8"/>
              </a:rPr>
              <a:t>https://</a:t>
            </a:r>
            <a:r>
              <a:rPr lang="es-CO" sz="1400" dirty="0" smtClean="0">
                <a:hlinkClick r:id="rId8"/>
              </a:rPr>
              <a:t>www.youtube.com/watch?v=7CTJugCKxzA&amp;feature=youtu.be</a:t>
            </a:r>
            <a:r>
              <a:rPr lang="es-CO" sz="1400" dirty="0" smtClean="0"/>
              <a:t> el 15 de abril de 2014</a:t>
            </a:r>
          </a:p>
        </p:txBody>
      </p:sp>
    </p:spTree>
    <p:extLst>
      <p:ext uri="{BB962C8B-B14F-4D97-AF65-F5344CB8AC3E}">
        <p14:creationId xmlns:p14="http://schemas.microsoft.com/office/powerpoint/2010/main" val="35905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692696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835696" y="2636912"/>
            <a:ext cx="576064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PREGUNTAS?</a:t>
            </a:r>
            <a:endParaRPr lang="es-CO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5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692696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835696" y="2636912"/>
            <a:ext cx="576064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</a:t>
            </a:r>
            <a:endParaRPr lang="es-CO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4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547664" y="1465620"/>
            <a:ext cx="2376264" cy="5232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O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QUE APLICA</a:t>
            </a:r>
            <a:endParaRPr lang="es-CO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863164" y="1465620"/>
            <a:ext cx="31013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CO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QUE NO APLICA</a:t>
            </a:r>
            <a:endParaRPr lang="es-CO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94415892"/>
              </p:ext>
            </p:extLst>
          </p:nvPr>
        </p:nvGraphicFramePr>
        <p:xfrm>
          <a:off x="251520" y="2198900"/>
          <a:ext cx="4281986" cy="2886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902439191"/>
              </p:ext>
            </p:extLst>
          </p:nvPr>
        </p:nvGraphicFramePr>
        <p:xfrm>
          <a:off x="4932040" y="2066450"/>
          <a:ext cx="4032448" cy="287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323528" y="4941169"/>
            <a:ext cx="8640960" cy="1161419"/>
            <a:chOff x="323528" y="4941169"/>
            <a:chExt cx="8640960" cy="1161419"/>
          </a:xfrm>
        </p:grpSpPr>
        <p:sp>
          <p:nvSpPr>
            <p:cNvPr id="6" name="5 CuadroTexto"/>
            <p:cNvSpPr txBox="1"/>
            <p:nvPr/>
          </p:nvSpPr>
          <p:spPr>
            <a:xfrm>
              <a:off x="976580" y="5733256"/>
              <a:ext cx="7771884" cy="36933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just"/>
              <a:r>
                <a:rPr lang="es-CO" b="1" dirty="0" smtClean="0"/>
                <a:t>DISEÑO Y REALIZACIÓN  DE UN PROCESO DE DIGITALIZACIÓN RESPONSABLE</a:t>
              </a:r>
              <a:endParaRPr lang="es-CO" b="1" dirty="0"/>
            </a:p>
          </p:txBody>
        </p:sp>
        <p:sp>
          <p:nvSpPr>
            <p:cNvPr id="8" name="7 Abrir llave"/>
            <p:cNvSpPr/>
            <p:nvPr/>
          </p:nvSpPr>
          <p:spPr>
            <a:xfrm rot="16200000">
              <a:off x="4283968" y="980729"/>
              <a:ext cx="720080" cy="8640960"/>
            </a:xfrm>
            <a:prstGeom prst="leftBrac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42812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7" grpId="0">
        <p:bldAsOne/>
      </p:bldGraphic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09824" y="1098815"/>
            <a:ext cx="4991751" cy="5232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s-CO"/>
            </a:defPPr>
            <a:lvl1pPr>
              <a:defRPr sz="28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s-CO" dirty="0"/>
              <a:t>RELACIÓN CON OTRAS NORMAS</a:t>
            </a:r>
          </a:p>
        </p:txBody>
      </p:sp>
      <p:grpSp>
        <p:nvGrpSpPr>
          <p:cNvPr id="3" name="2 Grupo"/>
          <p:cNvGrpSpPr/>
          <p:nvPr/>
        </p:nvGrpSpPr>
        <p:grpSpPr>
          <a:xfrm>
            <a:off x="720" y="1484784"/>
            <a:ext cx="9611840" cy="4680520"/>
            <a:chOff x="720" y="1484784"/>
            <a:chExt cx="9611840" cy="4680520"/>
          </a:xfrm>
        </p:grpSpPr>
        <p:graphicFrame>
          <p:nvGraphicFramePr>
            <p:cNvPr id="4" name="3 Diagrama"/>
            <p:cNvGraphicFramePr/>
            <p:nvPr>
              <p:extLst>
                <p:ext uri="{D42A27DB-BD31-4B8C-83A1-F6EECF244321}">
                  <p14:modId xmlns:p14="http://schemas.microsoft.com/office/powerpoint/2010/main" val="1857196190"/>
                </p:ext>
              </p:extLst>
            </p:nvPr>
          </p:nvGraphicFramePr>
          <p:xfrm>
            <a:off x="107504" y="1484784"/>
            <a:ext cx="9505056" cy="46805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4 CuadroTexto"/>
            <p:cNvSpPr txBox="1"/>
            <p:nvPr/>
          </p:nvSpPr>
          <p:spPr>
            <a:xfrm>
              <a:off x="1979712" y="3388930"/>
              <a:ext cx="18722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/>
                <a:t>UNE TR13028</a:t>
              </a:r>
              <a:endParaRPr lang="es-CO" sz="2000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720" y="4725144"/>
              <a:ext cx="3923208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700" dirty="0"/>
                <a:t>Imagen tomada de http://www.isotools.org/wp-content/uploads/2013/06/Art%C3%ADculo_1-2.jpg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830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grpSp>
        <p:nvGrpSpPr>
          <p:cNvPr id="8" name="7 Grupo"/>
          <p:cNvGrpSpPr/>
          <p:nvPr/>
        </p:nvGrpSpPr>
        <p:grpSpPr>
          <a:xfrm>
            <a:off x="0" y="2564904"/>
            <a:ext cx="3923928" cy="2966323"/>
            <a:chOff x="0" y="2564904"/>
            <a:chExt cx="3923928" cy="2966323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564904"/>
              <a:ext cx="3707904" cy="2966323"/>
            </a:xfrm>
            <a:prstGeom prst="rect">
              <a:avLst/>
            </a:prstGeom>
          </p:spPr>
        </p:pic>
        <p:sp>
          <p:nvSpPr>
            <p:cNvPr id="4" name="3 Rectángulo"/>
            <p:cNvSpPr/>
            <p:nvPr/>
          </p:nvSpPr>
          <p:spPr>
            <a:xfrm>
              <a:off x="720" y="5317177"/>
              <a:ext cx="3923208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CO" sz="700" dirty="0"/>
                <a:t>Imagen tomada de http://www.isotools.org/wp-content/uploads/2013/06/Art%C3%ADculo_1-2.jpg</a:t>
              </a:r>
            </a:p>
          </p:txBody>
        </p:sp>
      </p:grpSp>
      <p:sp>
        <p:nvSpPr>
          <p:cNvPr id="5" name="4 CuadroTexto"/>
          <p:cNvSpPr txBox="1"/>
          <p:nvPr/>
        </p:nvSpPr>
        <p:spPr>
          <a:xfrm>
            <a:off x="4211960" y="1969676"/>
            <a:ext cx="4214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Dos Tipos de Digitalización</a:t>
            </a:r>
            <a:endParaRPr lang="es-CO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7" name="6 Conector recto de flecha"/>
          <p:cNvCxnSpPr>
            <a:stCxn id="3" idx="0"/>
            <a:endCxn id="5" idx="1"/>
          </p:cNvCxnSpPr>
          <p:nvPr/>
        </p:nvCxnSpPr>
        <p:spPr>
          <a:xfrm flipV="1">
            <a:off x="1853952" y="2231286"/>
            <a:ext cx="2358008" cy="3336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4427984" y="342900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Digitalización Rutinaria (Día a Día)</a:t>
            </a:r>
          </a:p>
          <a:p>
            <a:r>
              <a:rPr lang="es-CO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Business-</a:t>
            </a:r>
            <a:r>
              <a:rPr lang="es-CO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process</a:t>
            </a:r>
            <a:r>
              <a:rPr lang="es-CO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CO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digitization</a:t>
            </a:r>
            <a:endParaRPr lang="es-CO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499992" y="416217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Proyectos de Digitalización</a:t>
            </a:r>
          </a:p>
          <a:p>
            <a:r>
              <a:rPr lang="es-CO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Digitization</a:t>
            </a:r>
            <a:r>
              <a:rPr lang="es-CO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s-CO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proyect</a:t>
            </a:r>
            <a:endParaRPr lang="es-CO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3" name="12 Conector angular"/>
          <p:cNvCxnSpPr>
            <a:stCxn id="5" idx="3"/>
            <a:endCxn id="10" idx="3"/>
          </p:cNvCxnSpPr>
          <p:nvPr/>
        </p:nvCxnSpPr>
        <p:spPr>
          <a:xfrm flipH="1">
            <a:off x="8244408" y="2231286"/>
            <a:ext cx="182510" cy="1551657"/>
          </a:xfrm>
          <a:prstGeom prst="bentConnector3">
            <a:avLst>
              <a:gd name="adj1" fmla="val -125253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22 Conector angular"/>
          <p:cNvCxnSpPr>
            <a:stCxn id="5" idx="3"/>
            <a:endCxn id="11" idx="3"/>
          </p:cNvCxnSpPr>
          <p:nvPr/>
        </p:nvCxnSpPr>
        <p:spPr>
          <a:xfrm flipH="1">
            <a:off x="7740352" y="2231286"/>
            <a:ext cx="686566" cy="2284829"/>
          </a:xfrm>
          <a:prstGeom prst="bentConnector3">
            <a:avLst>
              <a:gd name="adj1" fmla="val -33296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" name="8 Grupo"/>
          <p:cNvGrpSpPr/>
          <p:nvPr/>
        </p:nvGrpSpPr>
        <p:grpSpPr>
          <a:xfrm>
            <a:off x="4211960" y="4725145"/>
            <a:ext cx="4464496" cy="1152127"/>
            <a:chOff x="4211960" y="4725145"/>
            <a:chExt cx="4464496" cy="1152127"/>
          </a:xfrm>
        </p:grpSpPr>
        <p:sp>
          <p:nvSpPr>
            <p:cNvPr id="26" name="25 CuadroTexto"/>
            <p:cNvSpPr txBox="1"/>
            <p:nvPr/>
          </p:nvSpPr>
          <p:spPr>
            <a:xfrm>
              <a:off x="4766287" y="5507940"/>
              <a:ext cx="3334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Digitalización responsable</a:t>
              </a:r>
              <a:endParaRPr lang="es-CO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27" name="26 Abrir llave"/>
            <p:cNvSpPr/>
            <p:nvPr/>
          </p:nvSpPr>
          <p:spPr>
            <a:xfrm rot="16200000">
              <a:off x="6120172" y="2816933"/>
              <a:ext cx="648072" cy="4464496"/>
            </a:xfrm>
            <a:prstGeom prst="lef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3851920" y="1268760"/>
            <a:ext cx="2287486" cy="52322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s-CO"/>
            </a:defPPr>
            <a:lvl1pPr>
              <a:defRPr sz="28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s-CO" dirty="0"/>
              <a:t>DEFINICIONES</a:t>
            </a:r>
          </a:p>
        </p:txBody>
      </p:sp>
    </p:spTree>
    <p:extLst>
      <p:ext uri="{BB962C8B-B14F-4D97-AF65-F5344CB8AC3E}">
        <p14:creationId xmlns:p14="http://schemas.microsoft.com/office/powerpoint/2010/main" val="339503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6"/>
          <p:cNvGrpSpPr>
            <a:grpSpLocks/>
          </p:cNvGrpSpPr>
          <p:nvPr/>
        </p:nvGrpSpPr>
        <p:grpSpPr bwMode="auto">
          <a:xfrm>
            <a:off x="68263" y="726653"/>
            <a:ext cx="1655762" cy="1747838"/>
            <a:chOff x="43" y="222"/>
            <a:chExt cx="1043" cy="1101"/>
          </a:xfrm>
        </p:grpSpPr>
        <p:pic>
          <p:nvPicPr>
            <p:cNvPr id="3" name="Picture 56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" y="224"/>
              <a:ext cx="729" cy="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oup 568"/>
            <p:cNvGrpSpPr>
              <a:grpSpLocks/>
            </p:cNvGrpSpPr>
            <p:nvPr/>
          </p:nvGrpSpPr>
          <p:grpSpPr bwMode="auto">
            <a:xfrm>
              <a:off x="753" y="222"/>
              <a:ext cx="333" cy="1094"/>
              <a:chOff x="753" y="222"/>
              <a:chExt cx="333" cy="1094"/>
            </a:xfrm>
          </p:grpSpPr>
          <p:grpSp>
            <p:nvGrpSpPr>
              <p:cNvPr id="5" name="Group 569"/>
              <p:cNvGrpSpPr>
                <a:grpSpLocks/>
              </p:cNvGrpSpPr>
              <p:nvPr/>
            </p:nvGrpSpPr>
            <p:grpSpPr bwMode="auto">
              <a:xfrm>
                <a:off x="753" y="225"/>
                <a:ext cx="51" cy="1091"/>
                <a:chOff x="753" y="225"/>
                <a:chExt cx="51" cy="1091"/>
              </a:xfrm>
            </p:grpSpPr>
            <p:sp>
              <p:nvSpPr>
                <p:cNvPr id="86" name="Rectangle 570"/>
                <p:cNvSpPr>
                  <a:spLocks noChangeArrowheads="1"/>
                </p:cNvSpPr>
                <p:nvPr/>
              </p:nvSpPr>
              <p:spPr bwMode="auto">
                <a:xfrm>
                  <a:off x="753" y="225"/>
                  <a:ext cx="51" cy="4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87" name="Rectangle 571"/>
                <p:cNvSpPr>
                  <a:spLocks noChangeArrowheads="1"/>
                </p:cNvSpPr>
                <p:nvPr/>
              </p:nvSpPr>
              <p:spPr bwMode="auto">
                <a:xfrm>
                  <a:off x="753" y="280"/>
                  <a:ext cx="51" cy="4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88" name="Rectangle 572"/>
                <p:cNvSpPr>
                  <a:spLocks noChangeArrowheads="1"/>
                </p:cNvSpPr>
                <p:nvPr/>
              </p:nvSpPr>
              <p:spPr bwMode="auto">
                <a:xfrm>
                  <a:off x="753" y="335"/>
                  <a:ext cx="51" cy="4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89" name="Rectangle 573"/>
                <p:cNvSpPr>
                  <a:spLocks noChangeArrowheads="1"/>
                </p:cNvSpPr>
                <p:nvPr/>
              </p:nvSpPr>
              <p:spPr bwMode="auto">
                <a:xfrm>
                  <a:off x="753" y="390"/>
                  <a:ext cx="51" cy="4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90" name="Rectangle 574"/>
                <p:cNvSpPr>
                  <a:spLocks noChangeArrowheads="1"/>
                </p:cNvSpPr>
                <p:nvPr/>
              </p:nvSpPr>
              <p:spPr bwMode="auto">
                <a:xfrm>
                  <a:off x="753" y="446"/>
                  <a:ext cx="51" cy="4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91" name="Rectangle 575"/>
                <p:cNvSpPr>
                  <a:spLocks noChangeArrowheads="1"/>
                </p:cNvSpPr>
                <p:nvPr/>
              </p:nvSpPr>
              <p:spPr bwMode="auto">
                <a:xfrm>
                  <a:off x="753" y="501"/>
                  <a:ext cx="51" cy="4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92" name="Rectangle 576"/>
                <p:cNvSpPr>
                  <a:spLocks noChangeArrowheads="1"/>
                </p:cNvSpPr>
                <p:nvPr/>
              </p:nvSpPr>
              <p:spPr bwMode="auto">
                <a:xfrm>
                  <a:off x="753" y="556"/>
                  <a:ext cx="51" cy="4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93" name="Rectangle 577"/>
                <p:cNvSpPr>
                  <a:spLocks noChangeArrowheads="1"/>
                </p:cNvSpPr>
                <p:nvPr/>
              </p:nvSpPr>
              <p:spPr bwMode="auto">
                <a:xfrm>
                  <a:off x="753" y="611"/>
                  <a:ext cx="51" cy="4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94" name="Rectangle 578"/>
                <p:cNvSpPr>
                  <a:spLocks noChangeArrowheads="1"/>
                </p:cNvSpPr>
                <p:nvPr/>
              </p:nvSpPr>
              <p:spPr bwMode="auto">
                <a:xfrm>
                  <a:off x="753" y="667"/>
                  <a:ext cx="51" cy="4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95" name="Rectangle 579"/>
                <p:cNvSpPr>
                  <a:spLocks noChangeArrowheads="1"/>
                </p:cNvSpPr>
                <p:nvPr/>
              </p:nvSpPr>
              <p:spPr bwMode="auto">
                <a:xfrm>
                  <a:off x="753" y="722"/>
                  <a:ext cx="51" cy="4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96" name="Rectangle 580"/>
                <p:cNvSpPr>
                  <a:spLocks noChangeArrowheads="1"/>
                </p:cNvSpPr>
                <p:nvPr/>
              </p:nvSpPr>
              <p:spPr bwMode="auto">
                <a:xfrm>
                  <a:off x="753" y="777"/>
                  <a:ext cx="51" cy="4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97" name="Rectangle 581"/>
                <p:cNvSpPr>
                  <a:spLocks noChangeArrowheads="1"/>
                </p:cNvSpPr>
                <p:nvPr/>
              </p:nvSpPr>
              <p:spPr bwMode="auto">
                <a:xfrm>
                  <a:off x="753" y="832"/>
                  <a:ext cx="51" cy="4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98" name="Rectangle 582"/>
                <p:cNvSpPr>
                  <a:spLocks noChangeArrowheads="1"/>
                </p:cNvSpPr>
                <p:nvPr/>
              </p:nvSpPr>
              <p:spPr bwMode="auto">
                <a:xfrm>
                  <a:off x="753" y="888"/>
                  <a:ext cx="51" cy="4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99" name="Rectangle 583"/>
                <p:cNvSpPr>
                  <a:spLocks noChangeArrowheads="1"/>
                </p:cNvSpPr>
                <p:nvPr/>
              </p:nvSpPr>
              <p:spPr bwMode="auto">
                <a:xfrm>
                  <a:off x="753" y="943"/>
                  <a:ext cx="51" cy="4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100" name="Rectangle 584"/>
                <p:cNvSpPr>
                  <a:spLocks noChangeArrowheads="1"/>
                </p:cNvSpPr>
                <p:nvPr/>
              </p:nvSpPr>
              <p:spPr bwMode="auto">
                <a:xfrm>
                  <a:off x="753" y="998"/>
                  <a:ext cx="51" cy="4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101" name="Rectangle 585"/>
                <p:cNvSpPr>
                  <a:spLocks noChangeArrowheads="1"/>
                </p:cNvSpPr>
                <p:nvPr/>
              </p:nvSpPr>
              <p:spPr bwMode="auto">
                <a:xfrm>
                  <a:off x="753" y="1053"/>
                  <a:ext cx="51" cy="4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102" name="Rectangle 586"/>
                <p:cNvSpPr>
                  <a:spLocks noChangeArrowheads="1"/>
                </p:cNvSpPr>
                <p:nvPr/>
              </p:nvSpPr>
              <p:spPr bwMode="auto">
                <a:xfrm>
                  <a:off x="753" y="1109"/>
                  <a:ext cx="51" cy="4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103" name="Rectangle 587"/>
                <p:cNvSpPr>
                  <a:spLocks noChangeArrowheads="1"/>
                </p:cNvSpPr>
                <p:nvPr/>
              </p:nvSpPr>
              <p:spPr bwMode="auto">
                <a:xfrm>
                  <a:off x="753" y="1164"/>
                  <a:ext cx="51" cy="4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104" name="Rectangle 588"/>
                <p:cNvSpPr>
                  <a:spLocks noChangeArrowheads="1"/>
                </p:cNvSpPr>
                <p:nvPr/>
              </p:nvSpPr>
              <p:spPr bwMode="auto">
                <a:xfrm>
                  <a:off x="753" y="1219"/>
                  <a:ext cx="51" cy="41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  <p:sp>
              <p:nvSpPr>
                <p:cNvPr id="105" name="Rectangle 589"/>
                <p:cNvSpPr>
                  <a:spLocks noChangeArrowheads="1"/>
                </p:cNvSpPr>
                <p:nvPr/>
              </p:nvSpPr>
              <p:spPr bwMode="auto">
                <a:xfrm>
                  <a:off x="753" y="1275"/>
                  <a:ext cx="51" cy="4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accent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>
                      <a:solidFill>
                        <a:schemeClr val="accent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es-CO" altLang="es-CO"/>
                </a:p>
              </p:txBody>
            </p:sp>
          </p:grpSp>
          <p:sp>
            <p:nvSpPr>
              <p:cNvPr id="6" name="Rectangle 590"/>
              <p:cNvSpPr>
                <a:spLocks noChangeArrowheads="1"/>
              </p:cNvSpPr>
              <p:nvPr/>
            </p:nvSpPr>
            <p:spPr bwMode="auto">
              <a:xfrm>
                <a:off x="825" y="225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7" name="Rectangle 591"/>
              <p:cNvSpPr>
                <a:spLocks noChangeArrowheads="1"/>
              </p:cNvSpPr>
              <p:nvPr/>
            </p:nvSpPr>
            <p:spPr bwMode="auto">
              <a:xfrm>
                <a:off x="825" y="280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8" name="Rectangle 592"/>
              <p:cNvSpPr>
                <a:spLocks noChangeArrowheads="1"/>
              </p:cNvSpPr>
              <p:nvPr/>
            </p:nvSpPr>
            <p:spPr bwMode="auto">
              <a:xfrm>
                <a:off x="825" y="335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9" name="Rectangle 593"/>
              <p:cNvSpPr>
                <a:spLocks noChangeArrowheads="1"/>
              </p:cNvSpPr>
              <p:nvPr/>
            </p:nvSpPr>
            <p:spPr bwMode="auto">
              <a:xfrm>
                <a:off x="825" y="390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10" name="Rectangle 594"/>
              <p:cNvSpPr>
                <a:spLocks noChangeArrowheads="1"/>
              </p:cNvSpPr>
              <p:nvPr/>
            </p:nvSpPr>
            <p:spPr bwMode="auto">
              <a:xfrm>
                <a:off x="825" y="446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11" name="Rectangle 595"/>
              <p:cNvSpPr>
                <a:spLocks noChangeArrowheads="1"/>
              </p:cNvSpPr>
              <p:nvPr/>
            </p:nvSpPr>
            <p:spPr bwMode="auto">
              <a:xfrm>
                <a:off x="825" y="501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12" name="Rectangle 596"/>
              <p:cNvSpPr>
                <a:spLocks noChangeArrowheads="1"/>
              </p:cNvSpPr>
              <p:nvPr/>
            </p:nvSpPr>
            <p:spPr bwMode="auto">
              <a:xfrm>
                <a:off x="825" y="556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13" name="Rectangle 597"/>
              <p:cNvSpPr>
                <a:spLocks noChangeArrowheads="1"/>
              </p:cNvSpPr>
              <p:nvPr/>
            </p:nvSpPr>
            <p:spPr bwMode="auto">
              <a:xfrm>
                <a:off x="825" y="611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14" name="Rectangle 598"/>
              <p:cNvSpPr>
                <a:spLocks noChangeArrowheads="1"/>
              </p:cNvSpPr>
              <p:nvPr/>
            </p:nvSpPr>
            <p:spPr bwMode="auto">
              <a:xfrm>
                <a:off x="825" y="667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15" name="Rectangle 599"/>
              <p:cNvSpPr>
                <a:spLocks noChangeArrowheads="1"/>
              </p:cNvSpPr>
              <p:nvPr/>
            </p:nvSpPr>
            <p:spPr bwMode="auto">
              <a:xfrm>
                <a:off x="825" y="722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16" name="Rectangle 600"/>
              <p:cNvSpPr>
                <a:spLocks noChangeArrowheads="1"/>
              </p:cNvSpPr>
              <p:nvPr/>
            </p:nvSpPr>
            <p:spPr bwMode="auto">
              <a:xfrm>
                <a:off x="825" y="777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17" name="Rectangle 601"/>
              <p:cNvSpPr>
                <a:spLocks noChangeArrowheads="1"/>
              </p:cNvSpPr>
              <p:nvPr/>
            </p:nvSpPr>
            <p:spPr bwMode="auto">
              <a:xfrm>
                <a:off x="825" y="832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18" name="Rectangle 602"/>
              <p:cNvSpPr>
                <a:spLocks noChangeArrowheads="1"/>
              </p:cNvSpPr>
              <p:nvPr/>
            </p:nvSpPr>
            <p:spPr bwMode="auto">
              <a:xfrm>
                <a:off x="825" y="888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19" name="Rectangle 603"/>
              <p:cNvSpPr>
                <a:spLocks noChangeArrowheads="1"/>
              </p:cNvSpPr>
              <p:nvPr/>
            </p:nvSpPr>
            <p:spPr bwMode="auto">
              <a:xfrm>
                <a:off x="825" y="943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20" name="Rectangle 604"/>
              <p:cNvSpPr>
                <a:spLocks noChangeArrowheads="1"/>
              </p:cNvSpPr>
              <p:nvPr/>
            </p:nvSpPr>
            <p:spPr bwMode="auto">
              <a:xfrm>
                <a:off x="825" y="998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21" name="Rectangle 605"/>
              <p:cNvSpPr>
                <a:spLocks noChangeArrowheads="1"/>
              </p:cNvSpPr>
              <p:nvPr/>
            </p:nvSpPr>
            <p:spPr bwMode="auto">
              <a:xfrm>
                <a:off x="825" y="1053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22" name="Rectangle 606"/>
              <p:cNvSpPr>
                <a:spLocks noChangeArrowheads="1"/>
              </p:cNvSpPr>
              <p:nvPr/>
            </p:nvSpPr>
            <p:spPr bwMode="auto">
              <a:xfrm>
                <a:off x="825" y="1109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23" name="Rectangle 607"/>
              <p:cNvSpPr>
                <a:spLocks noChangeArrowheads="1"/>
              </p:cNvSpPr>
              <p:nvPr/>
            </p:nvSpPr>
            <p:spPr bwMode="auto">
              <a:xfrm>
                <a:off x="825" y="1164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24" name="Rectangle 608"/>
              <p:cNvSpPr>
                <a:spLocks noChangeArrowheads="1"/>
              </p:cNvSpPr>
              <p:nvPr/>
            </p:nvSpPr>
            <p:spPr bwMode="auto">
              <a:xfrm>
                <a:off x="825" y="1219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25" name="Rectangle 609"/>
              <p:cNvSpPr>
                <a:spLocks noChangeArrowheads="1"/>
              </p:cNvSpPr>
              <p:nvPr/>
            </p:nvSpPr>
            <p:spPr bwMode="auto">
              <a:xfrm>
                <a:off x="825" y="1275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26" name="Rectangle 610"/>
              <p:cNvSpPr>
                <a:spLocks noChangeArrowheads="1"/>
              </p:cNvSpPr>
              <p:nvPr/>
            </p:nvSpPr>
            <p:spPr bwMode="auto">
              <a:xfrm>
                <a:off x="894" y="225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27" name="Rectangle 611"/>
              <p:cNvSpPr>
                <a:spLocks noChangeArrowheads="1"/>
              </p:cNvSpPr>
              <p:nvPr/>
            </p:nvSpPr>
            <p:spPr bwMode="auto">
              <a:xfrm>
                <a:off x="894" y="280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28" name="Rectangle 612"/>
              <p:cNvSpPr>
                <a:spLocks noChangeArrowheads="1"/>
              </p:cNvSpPr>
              <p:nvPr/>
            </p:nvSpPr>
            <p:spPr bwMode="auto">
              <a:xfrm>
                <a:off x="894" y="335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29" name="Rectangle 613"/>
              <p:cNvSpPr>
                <a:spLocks noChangeArrowheads="1"/>
              </p:cNvSpPr>
              <p:nvPr/>
            </p:nvSpPr>
            <p:spPr bwMode="auto">
              <a:xfrm>
                <a:off x="894" y="390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30" name="Rectangle 614"/>
              <p:cNvSpPr>
                <a:spLocks noChangeArrowheads="1"/>
              </p:cNvSpPr>
              <p:nvPr/>
            </p:nvSpPr>
            <p:spPr bwMode="auto">
              <a:xfrm>
                <a:off x="894" y="446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31" name="Rectangle 615"/>
              <p:cNvSpPr>
                <a:spLocks noChangeArrowheads="1"/>
              </p:cNvSpPr>
              <p:nvPr/>
            </p:nvSpPr>
            <p:spPr bwMode="auto">
              <a:xfrm>
                <a:off x="894" y="501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32" name="Rectangle 616"/>
              <p:cNvSpPr>
                <a:spLocks noChangeArrowheads="1"/>
              </p:cNvSpPr>
              <p:nvPr/>
            </p:nvSpPr>
            <p:spPr bwMode="auto">
              <a:xfrm>
                <a:off x="894" y="556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33" name="Rectangle 617"/>
              <p:cNvSpPr>
                <a:spLocks noChangeArrowheads="1"/>
              </p:cNvSpPr>
              <p:nvPr/>
            </p:nvSpPr>
            <p:spPr bwMode="auto">
              <a:xfrm>
                <a:off x="894" y="611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34" name="Rectangle 618"/>
              <p:cNvSpPr>
                <a:spLocks noChangeArrowheads="1"/>
              </p:cNvSpPr>
              <p:nvPr/>
            </p:nvSpPr>
            <p:spPr bwMode="auto">
              <a:xfrm>
                <a:off x="894" y="667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35" name="Rectangle 619"/>
              <p:cNvSpPr>
                <a:spLocks noChangeArrowheads="1"/>
              </p:cNvSpPr>
              <p:nvPr/>
            </p:nvSpPr>
            <p:spPr bwMode="auto">
              <a:xfrm>
                <a:off x="894" y="722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36" name="Rectangle 620"/>
              <p:cNvSpPr>
                <a:spLocks noChangeArrowheads="1"/>
              </p:cNvSpPr>
              <p:nvPr/>
            </p:nvSpPr>
            <p:spPr bwMode="auto">
              <a:xfrm>
                <a:off x="894" y="777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37" name="Rectangle 621"/>
              <p:cNvSpPr>
                <a:spLocks noChangeArrowheads="1"/>
              </p:cNvSpPr>
              <p:nvPr/>
            </p:nvSpPr>
            <p:spPr bwMode="auto">
              <a:xfrm>
                <a:off x="894" y="832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38" name="Rectangle 622"/>
              <p:cNvSpPr>
                <a:spLocks noChangeArrowheads="1"/>
              </p:cNvSpPr>
              <p:nvPr/>
            </p:nvSpPr>
            <p:spPr bwMode="auto">
              <a:xfrm>
                <a:off x="894" y="888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39" name="Rectangle 623"/>
              <p:cNvSpPr>
                <a:spLocks noChangeArrowheads="1"/>
              </p:cNvSpPr>
              <p:nvPr/>
            </p:nvSpPr>
            <p:spPr bwMode="auto">
              <a:xfrm>
                <a:off x="894" y="943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40" name="Rectangle 624"/>
              <p:cNvSpPr>
                <a:spLocks noChangeArrowheads="1"/>
              </p:cNvSpPr>
              <p:nvPr/>
            </p:nvSpPr>
            <p:spPr bwMode="auto">
              <a:xfrm>
                <a:off x="894" y="998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41" name="Rectangle 625"/>
              <p:cNvSpPr>
                <a:spLocks noChangeArrowheads="1"/>
              </p:cNvSpPr>
              <p:nvPr/>
            </p:nvSpPr>
            <p:spPr bwMode="auto">
              <a:xfrm>
                <a:off x="894" y="1053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42" name="Rectangle 626"/>
              <p:cNvSpPr>
                <a:spLocks noChangeArrowheads="1"/>
              </p:cNvSpPr>
              <p:nvPr/>
            </p:nvSpPr>
            <p:spPr bwMode="auto">
              <a:xfrm>
                <a:off x="894" y="1109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43" name="Rectangle 627"/>
              <p:cNvSpPr>
                <a:spLocks noChangeArrowheads="1"/>
              </p:cNvSpPr>
              <p:nvPr/>
            </p:nvSpPr>
            <p:spPr bwMode="auto">
              <a:xfrm>
                <a:off x="894" y="1164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44" name="Rectangle 628"/>
              <p:cNvSpPr>
                <a:spLocks noChangeArrowheads="1"/>
              </p:cNvSpPr>
              <p:nvPr/>
            </p:nvSpPr>
            <p:spPr bwMode="auto">
              <a:xfrm>
                <a:off x="894" y="1219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45" name="Rectangle 629"/>
              <p:cNvSpPr>
                <a:spLocks noChangeArrowheads="1"/>
              </p:cNvSpPr>
              <p:nvPr/>
            </p:nvSpPr>
            <p:spPr bwMode="auto">
              <a:xfrm>
                <a:off x="894" y="1275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46" name="Rectangle 630"/>
              <p:cNvSpPr>
                <a:spLocks noChangeArrowheads="1"/>
              </p:cNvSpPr>
              <p:nvPr/>
            </p:nvSpPr>
            <p:spPr bwMode="auto">
              <a:xfrm>
                <a:off x="966" y="225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47" name="Rectangle 631"/>
              <p:cNvSpPr>
                <a:spLocks noChangeArrowheads="1"/>
              </p:cNvSpPr>
              <p:nvPr/>
            </p:nvSpPr>
            <p:spPr bwMode="auto">
              <a:xfrm>
                <a:off x="966" y="280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48" name="Rectangle 632"/>
              <p:cNvSpPr>
                <a:spLocks noChangeArrowheads="1"/>
              </p:cNvSpPr>
              <p:nvPr/>
            </p:nvSpPr>
            <p:spPr bwMode="auto">
              <a:xfrm>
                <a:off x="966" y="335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49" name="Rectangle 633"/>
              <p:cNvSpPr>
                <a:spLocks noChangeArrowheads="1"/>
              </p:cNvSpPr>
              <p:nvPr/>
            </p:nvSpPr>
            <p:spPr bwMode="auto">
              <a:xfrm>
                <a:off x="966" y="390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50" name="Rectangle 634"/>
              <p:cNvSpPr>
                <a:spLocks noChangeArrowheads="1"/>
              </p:cNvSpPr>
              <p:nvPr/>
            </p:nvSpPr>
            <p:spPr bwMode="auto">
              <a:xfrm>
                <a:off x="966" y="446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51" name="Rectangle 635"/>
              <p:cNvSpPr>
                <a:spLocks noChangeArrowheads="1"/>
              </p:cNvSpPr>
              <p:nvPr/>
            </p:nvSpPr>
            <p:spPr bwMode="auto">
              <a:xfrm>
                <a:off x="966" y="501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52" name="Rectangle 636"/>
              <p:cNvSpPr>
                <a:spLocks noChangeArrowheads="1"/>
              </p:cNvSpPr>
              <p:nvPr/>
            </p:nvSpPr>
            <p:spPr bwMode="auto">
              <a:xfrm>
                <a:off x="966" y="556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53" name="Rectangle 637"/>
              <p:cNvSpPr>
                <a:spLocks noChangeArrowheads="1"/>
              </p:cNvSpPr>
              <p:nvPr/>
            </p:nvSpPr>
            <p:spPr bwMode="auto">
              <a:xfrm>
                <a:off x="966" y="611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54" name="Rectangle 638"/>
              <p:cNvSpPr>
                <a:spLocks noChangeArrowheads="1"/>
              </p:cNvSpPr>
              <p:nvPr/>
            </p:nvSpPr>
            <p:spPr bwMode="auto">
              <a:xfrm>
                <a:off x="966" y="667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55" name="Rectangle 639"/>
              <p:cNvSpPr>
                <a:spLocks noChangeArrowheads="1"/>
              </p:cNvSpPr>
              <p:nvPr/>
            </p:nvSpPr>
            <p:spPr bwMode="auto">
              <a:xfrm>
                <a:off x="966" y="722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56" name="Rectangle 640"/>
              <p:cNvSpPr>
                <a:spLocks noChangeArrowheads="1"/>
              </p:cNvSpPr>
              <p:nvPr/>
            </p:nvSpPr>
            <p:spPr bwMode="auto">
              <a:xfrm>
                <a:off x="966" y="777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57" name="Rectangle 641"/>
              <p:cNvSpPr>
                <a:spLocks noChangeArrowheads="1"/>
              </p:cNvSpPr>
              <p:nvPr/>
            </p:nvSpPr>
            <p:spPr bwMode="auto">
              <a:xfrm>
                <a:off x="966" y="832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58" name="Rectangle 642"/>
              <p:cNvSpPr>
                <a:spLocks noChangeArrowheads="1"/>
              </p:cNvSpPr>
              <p:nvPr/>
            </p:nvSpPr>
            <p:spPr bwMode="auto">
              <a:xfrm>
                <a:off x="966" y="888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59" name="Rectangle 643"/>
              <p:cNvSpPr>
                <a:spLocks noChangeArrowheads="1"/>
              </p:cNvSpPr>
              <p:nvPr/>
            </p:nvSpPr>
            <p:spPr bwMode="auto">
              <a:xfrm>
                <a:off x="966" y="943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60" name="Rectangle 644"/>
              <p:cNvSpPr>
                <a:spLocks noChangeArrowheads="1"/>
              </p:cNvSpPr>
              <p:nvPr/>
            </p:nvSpPr>
            <p:spPr bwMode="auto">
              <a:xfrm>
                <a:off x="966" y="998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61" name="Rectangle 645"/>
              <p:cNvSpPr>
                <a:spLocks noChangeArrowheads="1"/>
              </p:cNvSpPr>
              <p:nvPr/>
            </p:nvSpPr>
            <p:spPr bwMode="auto">
              <a:xfrm>
                <a:off x="966" y="1053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62" name="Rectangle 646"/>
              <p:cNvSpPr>
                <a:spLocks noChangeArrowheads="1"/>
              </p:cNvSpPr>
              <p:nvPr/>
            </p:nvSpPr>
            <p:spPr bwMode="auto">
              <a:xfrm>
                <a:off x="966" y="1109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63" name="Rectangle 647"/>
              <p:cNvSpPr>
                <a:spLocks noChangeArrowheads="1"/>
              </p:cNvSpPr>
              <p:nvPr/>
            </p:nvSpPr>
            <p:spPr bwMode="auto">
              <a:xfrm>
                <a:off x="966" y="1164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64" name="Rectangle 648"/>
              <p:cNvSpPr>
                <a:spLocks noChangeArrowheads="1"/>
              </p:cNvSpPr>
              <p:nvPr/>
            </p:nvSpPr>
            <p:spPr bwMode="auto">
              <a:xfrm>
                <a:off x="966" y="1219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65" name="Rectangle 649"/>
              <p:cNvSpPr>
                <a:spLocks noChangeArrowheads="1"/>
              </p:cNvSpPr>
              <p:nvPr/>
            </p:nvSpPr>
            <p:spPr bwMode="auto">
              <a:xfrm>
                <a:off x="966" y="1275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66" name="Rectangle 650"/>
              <p:cNvSpPr>
                <a:spLocks noChangeArrowheads="1"/>
              </p:cNvSpPr>
              <p:nvPr/>
            </p:nvSpPr>
            <p:spPr bwMode="auto">
              <a:xfrm>
                <a:off x="1035" y="222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67" name="Rectangle 651"/>
              <p:cNvSpPr>
                <a:spLocks noChangeArrowheads="1"/>
              </p:cNvSpPr>
              <p:nvPr/>
            </p:nvSpPr>
            <p:spPr bwMode="auto">
              <a:xfrm>
                <a:off x="1035" y="277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68" name="Rectangle 652"/>
              <p:cNvSpPr>
                <a:spLocks noChangeArrowheads="1"/>
              </p:cNvSpPr>
              <p:nvPr/>
            </p:nvSpPr>
            <p:spPr bwMode="auto">
              <a:xfrm>
                <a:off x="1035" y="332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69" name="Rectangle 653"/>
              <p:cNvSpPr>
                <a:spLocks noChangeArrowheads="1"/>
              </p:cNvSpPr>
              <p:nvPr/>
            </p:nvSpPr>
            <p:spPr bwMode="auto">
              <a:xfrm>
                <a:off x="1035" y="387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70" name="Rectangle 654"/>
              <p:cNvSpPr>
                <a:spLocks noChangeArrowheads="1"/>
              </p:cNvSpPr>
              <p:nvPr/>
            </p:nvSpPr>
            <p:spPr bwMode="auto">
              <a:xfrm>
                <a:off x="1035" y="443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71" name="Rectangle 655"/>
              <p:cNvSpPr>
                <a:spLocks noChangeArrowheads="1"/>
              </p:cNvSpPr>
              <p:nvPr/>
            </p:nvSpPr>
            <p:spPr bwMode="auto">
              <a:xfrm>
                <a:off x="1035" y="498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72" name="Rectangle 656"/>
              <p:cNvSpPr>
                <a:spLocks noChangeArrowheads="1"/>
              </p:cNvSpPr>
              <p:nvPr/>
            </p:nvSpPr>
            <p:spPr bwMode="auto">
              <a:xfrm>
                <a:off x="1035" y="553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73" name="Rectangle 657"/>
              <p:cNvSpPr>
                <a:spLocks noChangeArrowheads="1"/>
              </p:cNvSpPr>
              <p:nvPr/>
            </p:nvSpPr>
            <p:spPr bwMode="auto">
              <a:xfrm>
                <a:off x="1035" y="608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74" name="Rectangle 658"/>
              <p:cNvSpPr>
                <a:spLocks noChangeArrowheads="1"/>
              </p:cNvSpPr>
              <p:nvPr/>
            </p:nvSpPr>
            <p:spPr bwMode="auto">
              <a:xfrm>
                <a:off x="1035" y="664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75" name="Rectangle 659"/>
              <p:cNvSpPr>
                <a:spLocks noChangeArrowheads="1"/>
              </p:cNvSpPr>
              <p:nvPr/>
            </p:nvSpPr>
            <p:spPr bwMode="auto">
              <a:xfrm>
                <a:off x="1035" y="719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76" name="Rectangle 660"/>
              <p:cNvSpPr>
                <a:spLocks noChangeArrowheads="1"/>
              </p:cNvSpPr>
              <p:nvPr/>
            </p:nvSpPr>
            <p:spPr bwMode="auto">
              <a:xfrm>
                <a:off x="1035" y="774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77" name="Rectangle 661"/>
              <p:cNvSpPr>
                <a:spLocks noChangeArrowheads="1"/>
              </p:cNvSpPr>
              <p:nvPr/>
            </p:nvSpPr>
            <p:spPr bwMode="auto">
              <a:xfrm>
                <a:off x="1035" y="829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78" name="Rectangle 662"/>
              <p:cNvSpPr>
                <a:spLocks noChangeArrowheads="1"/>
              </p:cNvSpPr>
              <p:nvPr/>
            </p:nvSpPr>
            <p:spPr bwMode="auto">
              <a:xfrm>
                <a:off x="1035" y="885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79" name="Rectangle 663"/>
              <p:cNvSpPr>
                <a:spLocks noChangeArrowheads="1"/>
              </p:cNvSpPr>
              <p:nvPr/>
            </p:nvSpPr>
            <p:spPr bwMode="auto">
              <a:xfrm>
                <a:off x="1035" y="940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80" name="Rectangle 664"/>
              <p:cNvSpPr>
                <a:spLocks noChangeArrowheads="1"/>
              </p:cNvSpPr>
              <p:nvPr/>
            </p:nvSpPr>
            <p:spPr bwMode="auto">
              <a:xfrm>
                <a:off x="1035" y="995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81" name="Rectangle 665"/>
              <p:cNvSpPr>
                <a:spLocks noChangeArrowheads="1"/>
              </p:cNvSpPr>
              <p:nvPr/>
            </p:nvSpPr>
            <p:spPr bwMode="auto">
              <a:xfrm>
                <a:off x="1035" y="1050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82" name="Rectangle 666"/>
              <p:cNvSpPr>
                <a:spLocks noChangeArrowheads="1"/>
              </p:cNvSpPr>
              <p:nvPr/>
            </p:nvSpPr>
            <p:spPr bwMode="auto">
              <a:xfrm>
                <a:off x="1035" y="1106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83" name="Rectangle 667"/>
              <p:cNvSpPr>
                <a:spLocks noChangeArrowheads="1"/>
              </p:cNvSpPr>
              <p:nvPr/>
            </p:nvSpPr>
            <p:spPr bwMode="auto">
              <a:xfrm>
                <a:off x="1035" y="1161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84" name="Rectangle 668"/>
              <p:cNvSpPr>
                <a:spLocks noChangeArrowheads="1"/>
              </p:cNvSpPr>
              <p:nvPr/>
            </p:nvSpPr>
            <p:spPr bwMode="auto">
              <a:xfrm>
                <a:off x="1035" y="1216"/>
                <a:ext cx="51" cy="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85" name="Rectangle 669"/>
              <p:cNvSpPr>
                <a:spLocks noChangeArrowheads="1"/>
              </p:cNvSpPr>
              <p:nvPr/>
            </p:nvSpPr>
            <p:spPr bwMode="auto">
              <a:xfrm>
                <a:off x="1035" y="1272"/>
                <a:ext cx="51" cy="4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bg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accent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accent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</p:grpSp>
      </p:grpSp>
      <p:sp>
        <p:nvSpPr>
          <p:cNvPr id="106" name="Rectangle 670"/>
          <p:cNvSpPr>
            <a:spLocks noChangeArrowheads="1"/>
          </p:cNvSpPr>
          <p:nvPr/>
        </p:nvSpPr>
        <p:spPr bwMode="auto">
          <a:xfrm>
            <a:off x="2123728" y="1169565"/>
            <a:ext cx="2996406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/>
            </a:outerShdw>
          </a:effectLst>
        </p:spPr>
        <p:txBody>
          <a:bodyPr lIns="90488" tIns="46038" rIns="90488" bIns="46038" anchor="ctr"/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en-US" sz="2800" b="1" dirty="0" err="1"/>
              <a:t>Que</a:t>
            </a:r>
            <a:r>
              <a:rPr lang="en-US" sz="2800" b="1" dirty="0"/>
              <a:t> </a:t>
            </a:r>
            <a:r>
              <a:rPr lang="en-US" sz="2800" b="1" dirty="0" err="1"/>
              <a:t>es</a:t>
            </a:r>
            <a:r>
              <a:rPr lang="en-US" sz="2800" b="1" dirty="0"/>
              <a:t> </a:t>
            </a:r>
            <a:r>
              <a:rPr lang="en-US" sz="2800" b="1" dirty="0" err="1"/>
              <a:t>digitalizar</a:t>
            </a:r>
            <a:r>
              <a:rPr lang="en-US" sz="2800" b="1" dirty="0"/>
              <a:t>?</a:t>
            </a:r>
          </a:p>
        </p:txBody>
      </p:sp>
      <p:sp>
        <p:nvSpPr>
          <p:cNvPr id="107" name="Rectangle 671"/>
          <p:cNvSpPr>
            <a:spLocks noChangeArrowheads="1"/>
          </p:cNvSpPr>
          <p:nvPr/>
        </p:nvSpPr>
        <p:spPr bwMode="auto">
          <a:xfrm>
            <a:off x="2133600" y="1607716"/>
            <a:ext cx="67818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6038" rIns="90488" bIns="46038"/>
          <a:lstStyle>
            <a:lvl1pPr marL="342900" indent="-342900"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indent="0" algn="just" eaLnBrk="1" hangingPunct="1"/>
            <a:r>
              <a:rPr lang="en-US" altLang="es-CO" sz="2400" b="1" dirty="0" err="1" smtClean="0">
                <a:solidFill>
                  <a:schemeClr val="tx1"/>
                </a:solidFill>
              </a:rPr>
              <a:t>Proceso</a:t>
            </a:r>
            <a:r>
              <a:rPr lang="en-US" altLang="es-CO" sz="2400" b="1" dirty="0" smtClean="0">
                <a:solidFill>
                  <a:schemeClr val="tx1"/>
                </a:solidFill>
              </a:rPr>
              <a:t> de </a:t>
            </a:r>
            <a:r>
              <a:rPr lang="en-US" altLang="es-CO" sz="2400" b="1" dirty="0" err="1" smtClean="0">
                <a:solidFill>
                  <a:schemeClr val="tx1"/>
                </a:solidFill>
              </a:rPr>
              <a:t>convertir</a:t>
            </a:r>
            <a:r>
              <a:rPr lang="en-US" altLang="es-CO" sz="2400" b="1" dirty="0" smtClean="0">
                <a:solidFill>
                  <a:schemeClr val="tx1"/>
                </a:solidFill>
              </a:rPr>
              <a:t> </a:t>
            </a:r>
            <a:r>
              <a:rPr lang="en-US" altLang="es-CO" sz="2400" b="1" dirty="0" err="1" smtClean="0">
                <a:solidFill>
                  <a:schemeClr val="tx1"/>
                </a:solidFill>
              </a:rPr>
              <a:t>documentos</a:t>
            </a:r>
            <a:r>
              <a:rPr lang="en-US" altLang="es-CO" sz="2400" b="1" dirty="0" smtClean="0">
                <a:solidFill>
                  <a:schemeClr val="tx1"/>
                </a:solidFill>
              </a:rPr>
              <a:t> </a:t>
            </a:r>
            <a:r>
              <a:rPr lang="en-US" altLang="es-CO" sz="2400" b="1" dirty="0" err="1" smtClean="0">
                <a:solidFill>
                  <a:schemeClr val="tx1"/>
                </a:solidFill>
              </a:rPr>
              <a:t>impresos</a:t>
            </a:r>
            <a:r>
              <a:rPr lang="en-US" altLang="es-CO" sz="2400" b="1" dirty="0" smtClean="0">
                <a:solidFill>
                  <a:schemeClr val="tx1"/>
                </a:solidFill>
              </a:rPr>
              <a:t> a un </a:t>
            </a:r>
            <a:r>
              <a:rPr lang="en-US" altLang="es-CO" sz="2400" b="1" dirty="0" err="1" smtClean="0">
                <a:solidFill>
                  <a:schemeClr val="tx1"/>
                </a:solidFill>
              </a:rPr>
              <a:t>formato</a:t>
            </a:r>
            <a:r>
              <a:rPr lang="en-US" altLang="es-CO" sz="2400" b="1" dirty="0" smtClean="0">
                <a:solidFill>
                  <a:schemeClr val="tx1"/>
                </a:solidFill>
              </a:rPr>
              <a:t> </a:t>
            </a:r>
            <a:r>
              <a:rPr lang="en-US" altLang="es-CO" sz="2400" b="1" dirty="0">
                <a:solidFill>
                  <a:schemeClr val="tx1"/>
                </a:solidFill>
              </a:rPr>
              <a:t>digital.</a:t>
            </a:r>
          </a:p>
        </p:txBody>
      </p:sp>
      <p:grpSp>
        <p:nvGrpSpPr>
          <p:cNvPr id="108" name="Group 672"/>
          <p:cNvGrpSpPr>
            <a:grpSpLocks/>
          </p:cNvGrpSpPr>
          <p:nvPr/>
        </p:nvGrpSpPr>
        <p:grpSpPr bwMode="auto">
          <a:xfrm>
            <a:off x="738188" y="985416"/>
            <a:ext cx="2333625" cy="4087812"/>
            <a:chOff x="465" y="385"/>
            <a:chExt cx="1470" cy="2575"/>
          </a:xfrm>
        </p:grpSpPr>
        <p:sp>
          <p:nvSpPr>
            <p:cNvPr id="109" name="Line 673"/>
            <p:cNvSpPr>
              <a:spLocks noChangeShapeType="1"/>
            </p:cNvSpPr>
            <p:nvPr/>
          </p:nvSpPr>
          <p:spPr bwMode="auto">
            <a:xfrm>
              <a:off x="487" y="385"/>
              <a:ext cx="1441" cy="14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10" name="Line 674"/>
            <p:cNvSpPr>
              <a:spLocks noChangeShapeType="1"/>
            </p:cNvSpPr>
            <p:nvPr/>
          </p:nvSpPr>
          <p:spPr bwMode="auto">
            <a:xfrm>
              <a:off x="465" y="429"/>
              <a:ext cx="1470" cy="25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111" name="Rectangle 675"/>
          <p:cNvSpPr>
            <a:spLocks noChangeArrowheads="1"/>
          </p:cNvSpPr>
          <p:nvPr/>
        </p:nvSpPr>
        <p:spPr bwMode="auto">
          <a:xfrm>
            <a:off x="3111500" y="3352378"/>
            <a:ext cx="2192338" cy="2540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CO" sz="20800">
                <a:solidFill>
                  <a:schemeClr val="tx1"/>
                </a:solidFill>
                <a:latin typeface="Times New Roman" pitchFamily="18" charset="0"/>
              </a:rPr>
              <a:t>K</a:t>
            </a:r>
            <a:endParaRPr lang="en-US" altLang="es-CO" sz="2520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112" name="Group 676"/>
          <p:cNvGrpSpPr>
            <a:grpSpLocks/>
          </p:cNvGrpSpPr>
          <p:nvPr/>
        </p:nvGrpSpPr>
        <p:grpSpPr bwMode="auto">
          <a:xfrm>
            <a:off x="5430838" y="3396828"/>
            <a:ext cx="80962" cy="2497138"/>
            <a:chOff x="3421" y="1904"/>
            <a:chExt cx="51" cy="1573"/>
          </a:xfrm>
        </p:grpSpPr>
        <p:sp>
          <p:nvSpPr>
            <p:cNvPr id="113" name="Rectangle 677"/>
            <p:cNvSpPr>
              <a:spLocks noChangeArrowheads="1"/>
            </p:cNvSpPr>
            <p:nvPr/>
          </p:nvSpPr>
          <p:spPr bwMode="auto">
            <a:xfrm>
              <a:off x="3421" y="1904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14" name="Rectangle 678"/>
            <p:cNvSpPr>
              <a:spLocks noChangeArrowheads="1"/>
            </p:cNvSpPr>
            <p:nvPr/>
          </p:nvSpPr>
          <p:spPr bwMode="auto">
            <a:xfrm>
              <a:off x="3421" y="1960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15" name="Rectangle 679"/>
            <p:cNvSpPr>
              <a:spLocks noChangeArrowheads="1"/>
            </p:cNvSpPr>
            <p:nvPr/>
          </p:nvSpPr>
          <p:spPr bwMode="auto">
            <a:xfrm>
              <a:off x="3421" y="2017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16" name="Rectangle 680"/>
            <p:cNvSpPr>
              <a:spLocks noChangeArrowheads="1"/>
            </p:cNvSpPr>
            <p:nvPr/>
          </p:nvSpPr>
          <p:spPr bwMode="auto">
            <a:xfrm>
              <a:off x="3421" y="2074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17" name="Rectangle 681"/>
            <p:cNvSpPr>
              <a:spLocks noChangeArrowheads="1"/>
            </p:cNvSpPr>
            <p:nvPr/>
          </p:nvSpPr>
          <p:spPr bwMode="auto">
            <a:xfrm>
              <a:off x="3421" y="2130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18" name="Rectangle 682"/>
            <p:cNvSpPr>
              <a:spLocks noChangeArrowheads="1"/>
            </p:cNvSpPr>
            <p:nvPr/>
          </p:nvSpPr>
          <p:spPr bwMode="auto">
            <a:xfrm>
              <a:off x="3421" y="3436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19" name="Rectangle 683"/>
            <p:cNvSpPr>
              <a:spLocks noChangeArrowheads="1"/>
            </p:cNvSpPr>
            <p:nvPr/>
          </p:nvSpPr>
          <p:spPr bwMode="auto">
            <a:xfrm>
              <a:off x="3421" y="2187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20" name="Rectangle 684"/>
            <p:cNvSpPr>
              <a:spLocks noChangeArrowheads="1"/>
            </p:cNvSpPr>
            <p:nvPr/>
          </p:nvSpPr>
          <p:spPr bwMode="auto">
            <a:xfrm>
              <a:off x="3421" y="2244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21" name="Rectangle 685"/>
            <p:cNvSpPr>
              <a:spLocks noChangeArrowheads="1"/>
            </p:cNvSpPr>
            <p:nvPr/>
          </p:nvSpPr>
          <p:spPr bwMode="auto">
            <a:xfrm>
              <a:off x="3421" y="2301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22" name="Rectangle 686"/>
            <p:cNvSpPr>
              <a:spLocks noChangeArrowheads="1"/>
            </p:cNvSpPr>
            <p:nvPr/>
          </p:nvSpPr>
          <p:spPr bwMode="auto">
            <a:xfrm>
              <a:off x="3421" y="2357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23" name="Rectangle 687"/>
            <p:cNvSpPr>
              <a:spLocks noChangeArrowheads="1"/>
            </p:cNvSpPr>
            <p:nvPr/>
          </p:nvSpPr>
          <p:spPr bwMode="auto">
            <a:xfrm>
              <a:off x="3421" y="2414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24" name="Rectangle 688"/>
            <p:cNvSpPr>
              <a:spLocks noChangeArrowheads="1"/>
            </p:cNvSpPr>
            <p:nvPr/>
          </p:nvSpPr>
          <p:spPr bwMode="auto">
            <a:xfrm>
              <a:off x="3421" y="2471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25" name="Rectangle 689"/>
            <p:cNvSpPr>
              <a:spLocks noChangeArrowheads="1"/>
            </p:cNvSpPr>
            <p:nvPr/>
          </p:nvSpPr>
          <p:spPr bwMode="auto">
            <a:xfrm>
              <a:off x="3421" y="2528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26" name="Rectangle 690"/>
            <p:cNvSpPr>
              <a:spLocks noChangeArrowheads="1"/>
            </p:cNvSpPr>
            <p:nvPr/>
          </p:nvSpPr>
          <p:spPr bwMode="auto">
            <a:xfrm>
              <a:off x="3421" y="2584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27" name="Rectangle 691"/>
            <p:cNvSpPr>
              <a:spLocks noChangeArrowheads="1"/>
            </p:cNvSpPr>
            <p:nvPr/>
          </p:nvSpPr>
          <p:spPr bwMode="auto">
            <a:xfrm>
              <a:off x="3421" y="2641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28" name="Rectangle 692"/>
            <p:cNvSpPr>
              <a:spLocks noChangeArrowheads="1"/>
            </p:cNvSpPr>
            <p:nvPr/>
          </p:nvSpPr>
          <p:spPr bwMode="auto">
            <a:xfrm>
              <a:off x="3421" y="2698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29" name="Rectangle 693"/>
            <p:cNvSpPr>
              <a:spLocks noChangeArrowheads="1"/>
            </p:cNvSpPr>
            <p:nvPr/>
          </p:nvSpPr>
          <p:spPr bwMode="auto">
            <a:xfrm>
              <a:off x="3421" y="2755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30" name="Rectangle 694"/>
            <p:cNvSpPr>
              <a:spLocks noChangeArrowheads="1"/>
            </p:cNvSpPr>
            <p:nvPr/>
          </p:nvSpPr>
          <p:spPr bwMode="auto">
            <a:xfrm>
              <a:off x="3421" y="2811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31" name="Rectangle 695"/>
            <p:cNvSpPr>
              <a:spLocks noChangeArrowheads="1"/>
            </p:cNvSpPr>
            <p:nvPr/>
          </p:nvSpPr>
          <p:spPr bwMode="auto">
            <a:xfrm>
              <a:off x="3421" y="2868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32" name="Rectangle 696"/>
            <p:cNvSpPr>
              <a:spLocks noChangeArrowheads="1"/>
            </p:cNvSpPr>
            <p:nvPr/>
          </p:nvSpPr>
          <p:spPr bwMode="auto">
            <a:xfrm>
              <a:off x="3421" y="2925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33" name="Rectangle 697"/>
            <p:cNvSpPr>
              <a:spLocks noChangeArrowheads="1"/>
            </p:cNvSpPr>
            <p:nvPr/>
          </p:nvSpPr>
          <p:spPr bwMode="auto">
            <a:xfrm>
              <a:off x="3421" y="2982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34" name="Rectangle 698"/>
            <p:cNvSpPr>
              <a:spLocks noChangeArrowheads="1"/>
            </p:cNvSpPr>
            <p:nvPr/>
          </p:nvSpPr>
          <p:spPr bwMode="auto">
            <a:xfrm>
              <a:off x="3421" y="3038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35" name="Rectangle 699"/>
            <p:cNvSpPr>
              <a:spLocks noChangeArrowheads="1"/>
            </p:cNvSpPr>
            <p:nvPr/>
          </p:nvSpPr>
          <p:spPr bwMode="auto">
            <a:xfrm>
              <a:off x="3421" y="3095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36" name="Rectangle 700"/>
            <p:cNvSpPr>
              <a:spLocks noChangeArrowheads="1"/>
            </p:cNvSpPr>
            <p:nvPr/>
          </p:nvSpPr>
          <p:spPr bwMode="auto">
            <a:xfrm>
              <a:off x="3421" y="3152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37" name="Rectangle 701"/>
            <p:cNvSpPr>
              <a:spLocks noChangeArrowheads="1"/>
            </p:cNvSpPr>
            <p:nvPr/>
          </p:nvSpPr>
          <p:spPr bwMode="auto">
            <a:xfrm>
              <a:off x="3421" y="3209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38" name="Rectangle 702"/>
            <p:cNvSpPr>
              <a:spLocks noChangeArrowheads="1"/>
            </p:cNvSpPr>
            <p:nvPr/>
          </p:nvSpPr>
          <p:spPr bwMode="auto">
            <a:xfrm>
              <a:off x="3421" y="3265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39" name="Rectangle 703"/>
            <p:cNvSpPr>
              <a:spLocks noChangeArrowheads="1"/>
            </p:cNvSpPr>
            <p:nvPr/>
          </p:nvSpPr>
          <p:spPr bwMode="auto">
            <a:xfrm>
              <a:off x="3421" y="3322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40" name="Rectangle 704"/>
            <p:cNvSpPr>
              <a:spLocks noChangeArrowheads="1"/>
            </p:cNvSpPr>
            <p:nvPr/>
          </p:nvSpPr>
          <p:spPr bwMode="auto">
            <a:xfrm>
              <a:off x="3421" y="3379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141" name="Group 705"/>
          <p:cNvGrpSpPr>
            <a:grpSpLocks/>
          </p:cNvGrpSpPr>
          <p:nvPr/>
        </p:nvGrpSpPr>
        <p:grpSpPr bwMode="auto">
          <a:xfrm>
            <a:off x="5541963" y="3396828"/>
            <a:ext cx="80962" cy="2497138"/>
            <a:chOff x="3491" y="1904"/>
            <a:chExt cx="51" cy="1573"/>
          </a:xfrm>
        </p:grpSpPr>
        <p:sp>
          <p:nvSpPr>
            <p:cNvPr id="142" name="Rectangle 706"/>
            <p:cNvSpPr>
              <a:spLocks noChangeArrowheads="1"/>
            </p:cNvSpPr>
            <p:nvPr/>
          </p:nvSpPr>
          <p:spPr bwMode="auto">
            <a:xfrm>
              <a:off x="3491" y="1904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43" name="Rectangle 707"/>
            <p:cNvSpPr>
              <a:spLocks noChangeArrowheads="1"/>
            </p:cNvSpPr>
            <p:nvPr/>
          </p:nvSpPr>
          <p:spPr bwMode="auto">
            <a:xfrm>
              <a:off x="3491" y="1960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44" name="Rectangle 708"/>
            <p:cNvSpPr>
              <a:spLocks noChangeArrowheads="1"/>
            </p:cNvSpPr>
            <p:nvPr/>
          </p:nvSpPr>
          <p:spPr bwMode="auto">
            <a:xfrm>
              <a:off x="3491" y="2017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45" name="Rectangle 709"/>
            <p:cNvSpPr>
              <a:spLocks noChangeArrowheads="1"/>
            </p:cNvSpPr>
            <p:nvPr/>
          </p:nvSpPr>
          <p:spPr bwMode="auto">
            <a:xfrm>
              <a:off x="3491" y="2074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46" name="Rectangle 710"/>
            <p:cNvSpPr>
              <a:spLocks noChangeArrowheads="1"/>
            </p:cNvSpPr>
            <p:nvPr/>
          </p:nvSpPr>
          <p:spPr bwMode="auto">
            <a:xfrm>
              <a:off x="3491" y="2130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47" name="Rectangle 711"/>
            <p:cNvSpPr>
              <a:spLocks noChangeArrowheads="1"/>
            </p:cNvSpPr>
            <p:nvPr/>
          </p:nvSpPr>
          <p:spPr bwMode="auto">
            <a:xfrm>
              <a:off x="3491" y="3436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48" name="Rectangle 712"/>
            <p:cNvSpPr>
              <a:spLocks noChangeArrowheads="1"/>
            </p:cNvSpPr>
            <p:nvPr/>
          </p:nvSpPr>
          <p:spPr bwMode="auto">
            <a:xfrm>
              <a:off x="3491" y="2244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49" name="Rectangle 713"/>
            <p:cNvSpPr>
              <a:spLocks noChangeArrowheads="1"/>
            </p:cNvSpPr>
            <p:nvPr/>
          </p:nvSpPr>
          <p:spPr bwMode="auto">
            <a:xfrm>
              <a:off x="3491" y="2301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50" name="Rectangle 714"/>
            <p:cNvSpPr>
              <a:spLocks noChangeArrowheads="1"/>
            </p:cNvSpPr>
            <p:nvPr/>
          </p:nvSpPr>
          <p:spPr bwMode="auto">
            <a:xfrm>
              <a:off x="3491" y="2357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51" name="Rectangle 715"/>
            <p:cNvSpPr>
              <a:spLocks noChangeArrowheads="1"/>
            </p:cNvSpPr>
            <p:nvPr/>
          </p:nvSpPr>
          <p:spPr bwMode="auto">
            <a:xfrm>
              <a:off x="3491" y="2414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52" name="Rectangle 716"/>
            <p:cNvSpPr>
              <a:spLocks noChangeArrowheads="1"/>
            </p:cNvSpPr>
            <p:nvPr/>
          </p:nvSpPr>
          <p:spPr bwMode="auto">
            <a:xfrm>
              <a:off x="3491" y="2471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53" name="Rectangle 717"/>
            <p:cNvSpPr>
              <a:spLocks noChangeArrowheads="1"/>
            </p:cNvSpPr>
            <p:nvPr/>
          </p:nvSpPr>
          <p:spPr bwMode="auto">
            <a:xfrm>
              <a:off x="3491" y="2528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54" name="Rectangle 718"/>
            <p:cNvSpPr>
              <a:spLocks noChangeArrowheads="1"/>
            </p:cNvSpPr>
            <p:nvPr/>
          </p:nvSpPr>
          <p:spPr bwMode="auto">
            <a:xfrm>
              <a:off x="3491" y="2584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55" name="Rectangle 719"/>
            <p:cNvSpPr>
              <a:spLocks noChangeArrowheads="1"/>
            </p:cNvSpPr>
            <p:nvPr/>
          </p:nvSpPr>
          <p:spPr bwMode="auto">
            <a:xfrm>
              <a:off x="3491" y="2641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56" name="Rectangle 720"/>
            <p:cNvSpPr>
              <a:spLocks noChangeArrowheads="1"/>
            </p:cNvSpPr>
            <p:nvPr/>
          </p:nvSpPr>
          <p:spPr bwMode="auto">
            <a:xfrm>
              <a:off x="3491" y="2698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57" name="Rectangle 721"/>
            <p:cNvSpPr>
              <a:spLocks noChangeArrowheads="1"/>
            </p:cNvSpPr>
            <p:nvPr/>
          </p:nvSpPr>
          <p:spPr bwMode="auto">
            <a:xfrm>
              <a:off x="3491" y="2755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58" name="Rectangle 722"/>
            <p:cNvSpPr>
              <a:spLocks noChangeArrowheads="1"/>
            </p:cNvSpPr>
            <p:nvPr/>
          </p:nvSpPr>
          <p:spPr bwMode="auto">
            <a:xfrm>
              <a:off x="3491" y="2811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59" name="Rectangle 723"/>
            <p:cNvSpPr>
              <a:spLocks noChangeArrowheads="1"/>
            </p:cNvSpPr>
            <p:nvPr/>
          </p:nvSpPr>
          <p:spPr bwMode="auto">
            <a:xfrm>
              <a:off x="3491" y="2868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60" name="Rectangle 724"/>
            <p:cNvSpPr>
              <a:spLocks noChangeArrowheads="1"/>
            </p:cNvSpPr>
            <p:nvPr/>
          </p:nvSpPr>
          <p:spPr bwMode="auto">
            <a:xfrm>
              <a:off x="3491" y="2925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61" name="Rectangle 725"/>
            <p:cNvSpPr>
              <a:spLocks noChangeArrowheads="1"/>
            </p:cNvSpPr>
            <p:nvPr/>
          </p:nvSpPr>
          <p:spPr bwMode="auto">
            <a:xfrm>
              <a:off x="3491" y="2982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62" name="Rectangle 726"/>
            <p:cNvSpPr>
              <a:spLocks noChangeArrowheads="1"/>
            </p:cNvSpPr>
            <p:nvPr/>
          </p:nvSpPr>
          <p:spPr bwMode="auto">
            <a:xfrm>
              <a:off x="3491" y="3038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63" name="Rectangle 727"/>
            <p:cNvSpPr>
              <a:spLocks noChangeArrowheads="1"/>
            </p:cNvSpPr>
            <p:nvPr/>
          </p:nvSpPr>
          <p:spPr bwMode="auto">
            <a:xfrm>
              <a:off x="3491" y="3095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64" name="Rectangle 728"/>
            <p:cNvSpPr>
              <a:spLocks noChangeArrowheads="1"/>
            </p:cNvSpPr>
            <p:nvPr/>
          </p:nvSpPr>
          <p:spPr bwMode="auto">
            <a:xfrm>
              <a:off x="3491" y="3152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65" name="Rectangle 729"/>
            <p:cNvSpPr>
              <a:spLocks noChangeArrowheads="1"/>
            </p:cNvSpPr>
            <p:nvPr/>
          </p:nvSpPr>
          <p:spPr bwMode="auto">
            <a:xfrm>
              <a:off x="3491" y="3209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66" name="Rectangle 730"/>
            <p:cNvSpPr>
              <a:spLocks noChangeArrowheads="1"/>
            </p:cNvSpPr>
            <p:nvPr/>
          </p:nvSpPr>
          <p:spPr bwMode="auto">
            <a:xfrm>
              <a:off x="3491" y="3322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67" name="Rectangle 731"/>
            <p:cNvSpPr>
              <a:spLocks noChangeArrowheads="1"/>
            </p:cNvSpPr>
            <p:nvPr/>
          </p:nvSpPr>
          <p:spPr bwMode="auto">
            <a:xfrm>
              <a:off x="3491" y="3379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68" name="Rectangle 732"/>
            <p:cNvSpPr>
              <a:spLocks noChangeArrowheads="1"/>
            </p:cNvSpPr>
            <p:nvPr/>
          </p:nvSpPr>
          <p:spPr bwMode="auto">
            <a:xfrm>
              <a:off x="3491" y="2187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69" name="Rectangle 733"/>
            <p:cNvSpPr>
              <a:spLocks noChangeArrowheads="1"/>
            </p:cNvSpPr>
            <p:nvPr/>
          </p:nvSpPr>
          <p:spPr bwMode="auto">
            <a:xfrm>
              <a:off x="3491" y="326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170" name="Group 734"/>
          <p:cNvGrpSpPr>
            <a:grpSpLocks/>
          </p:cNvGrpSpPr>
          <p:nvPr/>
        </p:nvGrpSpPr>
        <p:grpSpPr bwMode="auto">
          <a:xfrm>
            <a:off x="5654675" y="3396828"/>
            <a:ext cx="80963" cy="2497138"/>
            <a:chOff x="3562" y="1904"/>
            <a:chExt cx="51" cy="1573"/>
          </a:xfrm>
        </p:grpSpPr>
        <p:sp>
          <p:nvSpPr>
            <p:cNvPr id="171" name="Rectangle 735"/>
            <p:cNvSpPr>
              <a:spLocks noChangeArrowheads="1"/>
            </p:cNvSpPr>
            <p:nvPr/>
          </p:nvSpPr>
          <p:spPr bwMode="auto">
            <a:xfrm>
              <a:off x="3562" y="1904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72" name="Rectangle 736"/>
            <p:cNvSpPr>
              <a:spLocks noChangeArrowheads="1"/>
            </p:cNvSpPr>
            <p:nvPr/>
          </p:nvSpPr>
          <p:spPr bwMode="auto">
            <a:xfrm>
              <a:off x="3562" y="1960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73" name="Rectangle 737"/>
            <p:cNvSpPr>
              <a:spLocks noChangeArrowheads="1"/>
            </p:cNvSpPr>
            <p:nvPr/>
          </p:nvSpPr>
          <p:spPr bwMode="auto">
            <a:xfrm>
              <a:off x="3562" y="2017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74" name="Rectangle 738"/>
            <p:cNvSpPr>
              <a:spLocks noChangeArrowheads="1"/>
            </p:cNvSpPr>
            <p:nvPr/>
          </p:nvSpPr>
          <p:spPr bwMode="auto">
            <a:xfrm>
              <a:off x="3562" y="2074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75" name="Rectangle 739"/>
            <p:cNvSpPr>
              <a:spLocks noChangeArrowheads="1"/>
            </p:cNvSpPr>
            <p:nvPr/>
          </p:nvSpPr>
          <p:spPr bwMode="auto">
            <a:xfrm>
              <a:off x="3562" y="2130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76" name="Rectangle 740"/>
            <p:cNvSpPr>
              <a:spLocks noChangeArrowheads="1"/>
            </p:cNvSpPr>
            <p:nvPr/>
          </p:nvSpPr>
          <p:spPr bwMode="auto">
            <a:xfrm>
              <a:off x="3562" y="3436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77" name="Rectangle 741"/>
            <p:cNvSpPr>
              <a:spLocks noChangeArrowheads="1"/>
            </p:cNvSpPr>
            <p:nvPr/>
          </p:nvSpPr>
          <p:spPr bwMode="auto">
            <a:xfrm>
              <a:off x="3562" y="2244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78" name="Rectangle 742"/>
            <p:cNvSpPr>
              <a:spLocks noChangeArrowheads="1"/>
            </p:cNvSpPr>
            <p:nvPr/>
          </p:nvSpPr>
          <p:spPr bwMode="auto">
            <a:xfrm>
              <a:off x="3562" y="2301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79" name="Rectangle 743"/>
            <p:cNvSpPr>
              <a:spLocks noChangeArrowheads="1"/>
            </p:cNvSpPr>
            <p:nvPr/>
          </p:nvSpPr>
          <p:spPr bwMode="auto">
            <a:xfrm>
              <a:off x="3562" y="2357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80" name="Rectangle 744"/>
            <p:cNvSpPr>
              <a:spLocks noChangeArrowheads="1"/>
            </p:cNvSpPr>
            <p:nvPr/>
          </p:nvSpPr>
          <p:spPr bwMode="auto">
            <a:xfrm>
              <a:off x="3562" y="2414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81" name="Rectangle 745"/>
            <p:cNvSpPr>
              <a:spLocks noChangeArrowheads="1"/>
            </p:cNvSpPr>
            <p:nvPr/>
          </p:nvSpPr>
          <p:spPr bwMode="auto">
            <a:xfrm>
              <a:off x="3562" y="2471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82" name="Rectangle 746"/>
            <p:cNvSpPr>
              <a:spLocks noChangeArrowheads="1"/>
            </p:cNvSpPr>
            <p:nvPr/>
          </p:nvSpPr>
          <p:spPr bwMode="auto">
            <a:xfrm>
              <a:off x="3562" y="2528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83" name="Rectangle 747"/>
            <p:cNvSpPr>
              <a:spLocks noChangeArrowheads="1"/>
            </p:cNvSpPr>
            <p:nvPr/>
          </p:nvSpPr>
          <p:spPr bwMode="auto">
            <a:xfrm>
              <a:off x="3562" y="2584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84" name="Rectangle 748"/>
            <p:cNvSpPr>
              <a:spLocks noChangeArrowheads="1"/>
            </p:cNvSpPr>
            <p:nvPr/>
          </p:nvSpPr>
          <p:spPr bwMode="auto">
            <a:xfrm>
              <a:off x="3562" y="2641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85" name="Rectangle 749"/>
            <p:cNvSpPr>
              <a:spLocks noChangeArrowheads="1"/>
            </p:cNvSpPr>
            <p:nvPr/>
          </p:nvSpPr>
          <p:spPr bwMode="auto">
            <a:xfrm>
              <a:off x="3562" y="2698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86" name="Rectangle 750"/>
            <p:cNvSpPr>
              <a:spLocks noChangeArrowheads="1"/>
            </p:cNvSpPr>
            <p:nvPr/>
          </p:nvSpPr>
          <p:spPr bwMode="auto">
            <a:xfrm>
              <a:off x="3562" y="2755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87" name="Rectangle 751"/>
            <p:cNvSpPr>
              <a:spLocks noChangeArrowheads="1"/>
            </p:cNvSpPr>
            <p:nvPr/>
          </p:nvSpPr>
          <p:spPr bwMode="auto">
            <a:xfrm>
              <a:off x="3562" y="2811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88" name="Rectangle 752"/>
            <p:cNvSpPr>
              <a:spLocks noChangeArrowheads="1"/>
            </p:cNvSpPr>
            <p:nvPr/>
          </p:nvSpPr>
          <p:spPr bwMode="auto">
            <a:xfrm>
              <a:off x="3562" y="2868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89" name="Rectangle 753"/>
            <p:cNvSpPr>
              <a:spLocks noChangeArrowheads="1"/>
            </p:cNvSpPr>
            <p:nvPr/>
          </p:nvSpPr>
          <p:spPr bwMode="auto">
            <a:xfrm>
              <a:off x="3562" y="2925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90" name="Rectangle 754"/>
            <p:cNvSpPr>
              <a:spLocks noChangeArrowheads="1"/>
            </p:cNvSpPr>
            <p:nvPr/>
          </p:nvSpPr>
          <p:spPr bwMode="auto">
            <a:xfrm>
              <a:off x="3562" y="2982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91" name="Rectangle 755"/>
            <p:cNvSpPr>
              <a:spLocks noChangeArrowheads="1"/>
            </p:cNvSpPr>
            <p:nvPr/>
          </p:nvSpPr>
          <p:spPr bwMode="auto">
            <a:xfrm>
              <a:off x="3562" y="3038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92" name="Rectangle 756"/>
            <p:cNvSpPr>
              <a:spLocks noChangeArrowheads="1"/>
            </p:cNvSpPr>
            <p:nvPr/>
          </p:nvSpPr>
          <p:spPr bwMode="auto">
            <a:xfrm>
              <a:off x="3562" y="3095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93" name="Rectangle 757"/>
            <p:cNvSpPr>
              <a:spLocks noChangeArrowheads="1"/>
            </p:cNvSpPr>
            <p:nvPr/>
          </p:nvSpPr>
          <p:spPr bwMode="auto">
            <a:xfrm>
              <a:off x="3562" y="3152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94" name="Rectangle 758"/>
            <p:cNvSpPr>
              <a:spLocks noChangeArrowheads="1"/>
            </p:cNvSpPr>
            <p:nvPr/>
          </p:nvSpPr>
          <p:spPr bwMode="auto">
            <a:xfrm>
              <a:off x="3562" y="3209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95" name="Rectangle 759"/>
            <p:cNvSpPr>
              <a:spLocks noChangeArrowheads="1"/>
            </p:cNvSpPr>
            <p:nvPr/>
          </p:nvSpPr>
          <p:spPr bwMode="auto">
            <a:xfrm>
              <a:off x="3562" y="3322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96" name="Rectangle 760"/>
            <p:cNvSpPr>
              <a:spLocks noChangeArrowheads="1"/>
            </p:cNvSpPr>
            <p:nvPr/>
          </p:nvSpPr>
          <p:spPr bwMode="auto">
            <a:xfrm>
              <a:off x="3562" y="3379"/>
              <a:ext cx="51" cy="4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97" name="Rectangle 761"/>
            <p:cNvSpPr>
              <a:spLocks noChangeArrowheads="1"/>
            </p:cNvSpPr>
            <p:nvPr/>
          </p:nvSpPr>
          <p:spPr bwMode="auto">
            <a:xfrm>
              <a:off x="3562" y="2187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198" name="Rectangle 762"/>
            <p:cNvSpPr>
              <a:spLocks noChangeArrowheads="1"/>
            </p:cNvSpPr>
            <p:nvPr/>
          </p:nvSpPr>
          <p:spPr bwMode="auto">
            <a:xfrm>
              <a:off x="3562" y="326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199" name="Group 763"/>
          <p:cNvGrpSpPr>
            <a:grpSpLocks/>
          </p:cNvGrpSpPr>
          <p:nvPr/>
        </p:nvGrpSpPr>
        <p:grpSpPr bwMode="auto">
          <a:xfrm>
            <a:off x="5772150" y="3396828"/>
            <a:ext cx="80963" cy="2497138"/>
            <a:chOff x="3636" y="1904"/>
            <a:chExt cx="51" cy="1573"/>
          </a:xfrm>
        </p:grpSpPr>
        <p:sp>
          <p:nvSpPr>
            <p:cNvPr id="200" name="Rectangle 764"/>
            <p:cNvSpPr>
              <a:spLocks noChangeArrowheads="1"/>
            </p:cNvSpPr>
            <p:nvPr/>
          </p:nvSpPr>
          <p:spPr bwMode="auto">
            <a:xfrm>
              <a:off x="3636" y="190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01" name="Rectangle 765"/>
            <p:cNvSpPr>
              <a:spLocks noChangeArrowheads="1"/>
            </p:cNvSpPr>
            <p:nvPr/>
          </p:nvSpPr>
          <p:spPr bwMode="auto">
            <a:xfrm>
              <a:off x="3636" y="196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02" name="Rectangle 766"/>
            <p:cNvSpPr>
              <a:spLocks noChangeArrowheads="1"/>
            </p:cNvSpPr>
            <p:nvPr/>
          </p:nvSpPr>
          <p:spPr bwMode="auto">
            <a:xfrm>
              <a:off x="3636" y="201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03" name="Rectangle 767"/>
            <p:cNvSpPr>
              <a:spLocks noChangeArrowheads="1"/>
            </p:cNvSpPr>
            <p:nvPr/>
          </p:nvSpPr>
          <p:spPr bwMode="auto">
            <a:xfrm>
              <a:off x="3636" y="207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04" name="Rectangle 768"/>
            <p:cNvSpPr>
              <a:spLocks noChangeArrowheads="1"/>
            </p:cNvSpPr>
            <p:nvPr/>
          </p:nvSpPr>
          <p:spPr bwMode="auto">
            <a:xfrm>
              <a:off x="3636" y="213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05" name="Rectangle 769"/>
            <p:cNvSpPr>
              <a:spLocks noChangeArrowheads="1"/>
            </p:cNvSpPr>
            <p:nvPr/>
          </p:nvSpPr>
          <p:spPr bwMode="auto">
            <a:xfrm>
              <a:off x="3636" y="3436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06" name="Rectangle 770"/>
            <p:cNvSpPr>
              <a:spLocks noChangeArrowheads="1"/>
            </p:cNvSpPr>
            <p:nvPr/>
          </p:nvSpPr>
          <p:spPr bwMode="auto">
            <a:xfrm>
              <a:off x="3636" y="332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07" name="Rectangle 771"/>
            <p:cNvSpPr>
              <a:spLocks noChangeArrowheads="1"/>
            </p:cNvSpPr>
            <p:nvPr/>
          </p:nvSpPr>
          <p:spPr bwMode="auto">
            <a:xfrm>
              <a:off x="3636" y="337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08" name="Rectangle 772"/>
            <p:cNvSpPr>
              <a:spLocks noChangeArrowheads="1"/>
            </p:cNvSpPr>
            <p:nvPr/>
          </p:nvSpPr>
          <p:spPr bwMode="auto">
            <a:xfrm>
              <a:off x="3636" y="2187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09" name="Rectangle 773"/>
            <p:cNvSpPr>
              <a:spLocks noChangeArrowheads="1"/>
            </p:cNvSpPr>
            <p:nvPr/>
          </p:nvSpPr>
          <p:spPr bwMode="auto">
            <a:xfrm>
              <a:off x="3636" y="2244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10" name="Rectangle 774"/>
            <p:cNvSpPr>
              <a:spLocks noChangeArrowheads="1"/>
            </p:cNvSpPr>
            <p:nvPr/>
          </p:nvSpPr>
          <p:spPr bwMode="auto">
            <a:xfrm>
              <a:off x="3636" y="2301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11" name="Rectangle 775"/>
            <p:cNvSpPr>
              <a:spLocks noChangeArrowheads="1"/>
            </p:cNvSpPr>
            <p:nvPr/>
          </p:nvSpPr>
          <p:spPr bwMode="auto">
            <a:xfrm>
              <a:off x="3636" y="2357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12" name="Rectangle 776"/>
            <p:cNvSpPr>
              <a:spLocks noChangeArrowheads="1"/>
            </p:cNvSpPr>
            <p:nvPr/>
          </p:nvSpPr>
          <p:spPr bwMode="auto">
            <a:xfrm>
              <a:off x="3636" y="2414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13" name="Rectangle 777"/>
            <p:cNvSpPr>
              <a:spLocks noChangeArrowheads="1"/>
            </p:cNvSpPr>
            <p:nvPr/>
          </p:nvSpPr>
          <p:spPr bwMode="auto">
            <a:xfrm>
              <a:off x="3636" y="2471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14" name="Rectangle 778"/>
            <p:cNvSpPr>
              <a:spLocks noChangeArrowheads="1"/>
            </p:cNvSpPr>
            <p:nvPr/>
          </p:nvSpPr>
          <p:spPr bwMode="auto">
            <a:xfrm>
              <a:off x="3636" y="252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15" name="Rectangle 779"/>
            <p:cNvSpPr>
              <a:spLocks noChangeArrowheads="1"/>
            </p:cNvSpPr>
            <p:nvPr/>
          </p:nvSpPr>
          <p:spPr bwMode="auto">
            <a:xfrm>
              <a:off x="3636" y="2584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16" name="Rectangle 780"/>
            <p:cNvSpPr>
              <a:spLocks noChangeArrowheads="1"/>
            </p:cNvSpPr>
            <p:nvPr/>
          </p:nvSpPr>
          <p:spPr bwMode="auto">
            <a:xfrm>
              <a:off x="3636" y="2641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17" name="Rectangle 781"/>
            <p:cNvSpPr>
              <a:spLocks noChangeArrowheads="1"/>
            </p:cNvSpPr>
            <p:nvPr/>
          </p:nvSpPr>
          <p:spPr bwMode="auto">
            <a:xfrm>
              <a:off x="3636" y="269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18" name="Rectangle 782"/>
            <p:cNvSpPr>
              <a:spLocks noChangeArrowheads="1"/>
            </p:cNvSpPr>
            <p:nvPr/>
          </p:nvSpPr>
          <p:spPr bwMode="auto">
            <a:xfrm>
              <a:off x="3636" y="275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19" name="Rectangle 783"/>
            <p:cNvSpPr>
              <a:spLocks noChangeArrowheads="1"/>
            </p:cNvSpPr>
            <p:nvPr/>
          </p:nvSpPr>
          <p:spPr bwMode="auto">
            <a:xfrm>
              <a:off x="3636" y="2811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20" name="Rectangle 784"/>
            <p:cNvSpPr>
              <a:spLocks noChangeArrowheads="1"/>
            </p:cNvSpPr>
            <p:nvPr/>
          </p:nvSpPr>
          <p:spPr bwMode="auto">
            <a:xfrm>
              <a:off x="3636" y="286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21" name="Rectangle 785"/>
            <p:cNvSpPr>
              <a:spLocks noChangeArrowheads="1"/>
            </p:cNvSpPr>
            <p:nvPr/>
          </p:nvSpPr>
          <p:spPr bwMode="auto">
            <a:xfrm>
              <a:off x="3636" y="292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22" name="Rectangle 786"/>
            <p:cNvSpPr>
              <a:spLocks noChangeArrowheads="1"/>
            </p:cNvSpPr>
            <p:nvPr/>
          </p:nvSpPr>
          <p:spPr bwMode="auto">
            <a:xfrm>
              <a:off x="3636" y="2982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23" name="Rectangle 787"/>
            <p:cNvSpPr>
              <a:spLocks noChangeArrowheads="1"/>
            </p:cNvSpPr>
            <p:nvPr/>
          </p:nvSpPr>
          <p:spPr bwMode="auto">
            <a:xfrm>
              <a:off x="3636" y="303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24" name="Rectangle 788"/>
            <p:cNvSpPr>
              <a:spLocks noChangeArrowheads="1"/>
            </p:cNvSpPr>
            <p:nvPr/>
          </p:nvSpPr>
          <p:spPr bwMode="auto">
            <a:xfrm>
              <a:off x="3636" y="309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25" name="Rectangle 789"/>
            <p:cNvSpPr>
              <a:spLocks noChangeArrowheads="1"/>
            </p:cNvSpPr>
            <p:nvPr/>
          </p:nvSpPr>
          <p:spPr bwMode="auto">
            <a:xfrm>
              <a:off x="3636" y="3152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26" name="Rectangle 790"/>
            <p:cNvSpPr>
              <a:spLocks noChangeArrowheads="1"/>
            </p:cNvSpPr>
            <p:nvPr/>
          </p:nvSpPr>
          <p:spPr bwMode="auto">
            <a:xfrm>
              <a:off x="3636" y="3209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27" name="Rectangle 791"/>
            <p:cNvSpPr>
              <a:spLocks noChangeArrowheads="1"/>
            </p:cNvSpPr>
            <p:nvPr/>
          </p:nvSpPr>
          <p:spPr bwMode="auto">
            <a:xfrm>
              <a:off x="3636" y="326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228" name="Group 792"/>
          <p:cNvGrpSpPr>
            <a:grpSpLocks/>
          </p:cNvGrpSpPr>
          <p:nvPr/>
        </p:nvGrpSpPr>
        <p:grpSpPr bwMode="auto">
          <a:xfrm>
            <a:off x="5883275" y="3396828"/>
            <a:ext cx="80963" cy="2497138"/>
            <a:chOff x="3706" y="1904"/>
            <a:chExt cx="51" cy="1573"/>
          </a:xfrm>
        </p:grpSpPr>
        <p:sp>
          <p:nvSpPr>
            <p:cNvPr id="229" name="Rectangle 793"/>
            <p:cNvSpPr>
              <a:spLocks noChangeArrowheads="1"/>
            </p:cNvSpPr>
            <p:nvPr/>
          </p:nvSpPr>
          <p:spPr bwMode="auto">
            <a:xfrm>
              <a:off x="3706" y="190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30" name="Rectangle 794"/>
            <p:cNvSpPr>
              <a:spLocks noChangeArrowheads="1"/>
            </p:cNvSpPr>
            <p:nvPr/>
          </p:nvSpPr>
          <p:spPr bwMode="auto">
            <a:xfrm>
              <a:off x="3706" y="196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31" name="Rectangle 795"/>
            <p:cNvSpPr>
              <a:spLocks noChangeArrowheads="1"/>
            </p:cNvSpPr>
            <p:nvPr/>
          </p:nvSpPr>
          <p:spPr bwMode="auto">
            <a:xfrm>
              <a:off x="3706" y="201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32" name="Rectangle 796"/>
            <p:cNvSpPr>
              <a:spLocks noChangeArrowheads="1"/>
            </p:cNvSpPr>
            <p:nvPr/>
          </p:nvSpPr>
          <p:spPr bwMode="auto">
            <a:xfrm>
              <a:off x="3706" y="207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33" name="Rectangle 797"/>
            <p:cNvSpPr>
              <a:spLocks noChangeArrowheads="1"/>
            </p:cNvSpPr>
            <p:nvPr/>
          </p:nvSpPr>
          <p:spPr bwMode="auto">
            <a:xfrm>
              <a:off x="3706" y="213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34" name="Rectangle 798"/>
            <p:cNvSpPr>
              <a:spLocks noChangeArrowheads="1"/>
            </p:cNvSpPr>
            <p:nvPr/>
          </p:nvSpPr>
          <p:spPr bwMode="auto">
            <a:xfrm>
              <a:off x="3706" y="3436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35" name="Rectangle 799"/>
            <p:cNvSpPr>
              <a:spLocks noChangeArrowheads="1"/>
            </p:cNvSpPr>
            <p:nvPr/>
          </p:nvSpPr>
          <p:spPr bwMode="auto">
            <a:xfrm>
              <a:off x="3706" y="332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36" name="Rectangle 800"/>
            <p:cNvSpPr>
              <a:spLocks noChangeArrowheads="1"/>
            </p:cNvSpPr>
            <p:nvPr/>
          </p:nvSpPr>
          <p:spPr bwMode="auto">
            <a:xfrm>
              <a:off x="3706" y="337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37" name="Rectangle 801"/>
            <p:cNvSpPr>
              <a:spLocks noChangeArrowheads="1"/>
            </p:cNvSpPr>
            <p:nvPr/>
          </p:nvSpPr>
          <p:spPr bwMode="auto">
            <a:xfrm>
              <a:off x="3706" y="2187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38" name="Rectangle 802"/>
            <p:cNvSpPr>
              <a:spLocks noChangeArrowheads="1"/>
            </p:cNvSpPr>
            <p:nvPr/>
          </p:nvSpPr>
          <p:spPr bwMode="auto">
            <a:xfrm>
              <a:off x="3706" y="2244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39" name="Rectangle 803"/>
            <p:cNvSpPr>
              <a:spLocks noChangeArrowheads="1"/>
            </p:cNvSpPr>
            <p:nvPr/>
          </p:nvSpPr>
          <p:spPr bwMode="auto">
            <a:xfrm>
              <a:off x="3706" y="2301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40" name="Rectangle 804"/>
            <p:cNvSpPr>
              <a:spLocks noChangeArrowheads="1"/>
            </p:cNvSpPr>
            <p:nvPr/>
          </p:nvSpPr>
          <p:spPr bwMode="auto">
            <a:xfrm>
              <a:off x="3706" y="2357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41" name="Rectangle 805"/>
            <p:cNvSpPr>
              <a:spLocks noChangeArrowheads="1"/>
            </p:cNvSpPr>
            <p:nvPr/>
          </p:nvSpPr>
          <p:spPr bwMode="auto">
            <a:xfrm>
              <a:off x="3706" y="2414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42" name="Rectangle 806"/>
            <p:cNvSpPr>
              <a:spLocks noChangeArrowheads="1"/>
            </p:cNvSpPr>
            <p:nvPr/>
          </p:nvSpPr>
          <p:spPr bwMode="auto">
            <a:xfrm>
              <a:off x="3706" y="2471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43" name="Rectangle 807"/>
            <p:cNvSpPr>
              <a:spLocks noChangeArrowheads="1"/>
            </p:cNvSpPr>
            <p:nvPr/>
          </p:nvSpPr>
          <p:spPr bwMode="auto">
            <a:xfrm>
              <a:off x="3706" y="252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44" name="Rectangle 808"/>
            <p:cNvSpPr>
              <a:spLocks noChangeArrowheads="1"/>
            </p:cNvSpPr>
            <p:nvPr/>
          </p:nvSpPr>
          <p:spPr bwMode="auto">
            <a:xfrm>
              <a:off x="3706" y="2584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45" name="Rectangle 809"/>
            <p:cNvSpPr>
              <a:spLocks noChangeArrowheads="1"/>
            </p:cNvSpPr>
            <p:nvPr/>
          </p:nvSpPr>
          <p:spPr bwMode="auto">
            <a:xfrm>
              <a:off x="3706" y="2641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46" name="Rectangle 810"/>
            <p:cNvSpPr>
              <a:spLocks noChangeArrowheads="1"/>
            </p:cNvSpPr>
            <p:nvPr/>
          </p:nvSpPr>
          <p:spPr bwMode="auto">
            <a:xfrm>
              <a:off x="3706" y="269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47" name="Rectangle 811"/>
            <p:cNvSpPr>
              <a:spLocks noChangeArrowheads="1"/>
            </p:cNvSpPr>
            <p:nvPr/>
          </p:nvSpPr>
          <p:spPr bwMode="auto">
            <a:xfrm>
              <a:off x="3706" y="275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48" name="Rectangle 812"/>
            <p:cNvSpPr>
              <a:spLocks noChangeArrowheads="1"/>
            </p:cNvSpPr>
            <p:nvPr/>
          </p:nvSpPr>
          <p:spPr bwMode="auto">
            <a:xfrm>
              <a:off x="3706" y="2811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49" name="Rectangle 813"/>
            <p:cNvSpPr>
              <a:spLocks noChangeArrowheads="1"/>
            </p:cNvSpPr>
            <p:nvPr/>
          </p:nvSpPr>
          <p:spPr bwMode="auto">
            <a:xfrm>
              <a:off x="3706" y="286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50" name="Rectangle 814"/>
            <p:cNvSpPr>
              <a:spLocks noChangeArrowheads="1"/>
            </p:cNvSpPr>
            <p:nvPr/>
          </p:nvSpPr>
          <p:spPr bwMode="auto">
            <a:xfrm>
              <a:off x="3706" y="292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51" name="Rectangle 815"/>
            <p:cNvSpPr>
              <a:spLocks noChangeArrowheads="1"/>
            </p:cNvSpPr>
            <p:nvPr/>
          </p:nvSpPr>
          <p:spPr bwMode="auto">
            <a:xfrm>
              <a:off x="3706" y="2982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52" name="Rectangle 816"/>
            <p:cNvSpPr>
              <a:spLocks noChangeArrowheads="1"/>
            </p:cNvSpPr>
            <p:nvPr/>
          </p:nvSpPr>
          <p:spPr bwMode="auto">
            <a:xfrm>
              <a:off x="3706" y="303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53" name="Rectangle 817"/>
            <p:cNvSpPr>
              <a:spLocks noChangeArrowheads="1"/>
            </p:cNvSpPr>
            <p:nvPr/>
          </p:nvSpPr>
          <p:spPr bwMode="auto">
            <a:xfrm>
              <a:off x="3706" y="309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54" name="Rectangle 818"/>
            <p:cNvSpPr>
              <a:spLocks noChangeArrowheads="1"/>
            </p:cNvSpPr>
            <p:nvPr/>
          </p:nvSpPr>
          <p:spPr bwMode="auto">
            <a:xfrm>
              <a:off x="3706" y="3152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55" name="Rectangle 819"/>
            <p:cNvSpPr>
              <a:spLocks noChangeArrowheads="1"/>
            </p:cNvSpPr>
            <p:nvPr/>
          </p:nvSpPr>
          <p:spPr bwMode="auto">
            <a:xfrm>
              <a:off x="3706" y="3209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56" name="Rectangle 820"/>
            <p:cNvSpPr>
              <a:spLocks noChangeArrowheads="1"/>
            </p:cNvSpPr>
            <p:nvPr/>
          </p:nvSpPr>
          <p:spPr bwMode="auto">
            <a:xfrm>
              <a:off x="3706" y="326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257" name="Group 821"/>
          <p:cNvGrpSpPr>
            <a:grpSpLocks/>
          </p:cNvGrpSpPr>
          <p:nvPr/>
        </p:nvGrpSpPr>
        <p:grpSpPr bwMode="auto">
          <a:xfrm>
            <a:off x="5995988" y="3396828"/>
            <a:ext cx="80962" cy="2497138"/>
            <a:chOff x="3777" y="1904"/>
            <a:chExt cx="51" cy="1573"/>
          </a:xfrm>
        </p:grpSpPr>
        <p:sp>
          <p:nvSpPr>
            <p:cNvPr id="258" name="Rectangle 822"/>
            <p:cNvSpPr>
              <a:spLocks noChangeArrowheads="1"/>
            </p:cNvSpPr>
            <p:nvPr/>
          </p:nvSpPr>
          <p:spPr bwMode="auto">
            <a:xfrm>
              <a:off x="3777" y="190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59" name="Rectangle 823"/>
            <p:cNvSpPr>
              <a:spLocks noChangeArrowheads="1"/>
            </p:cNvSpPr>
            <p:nvPr/>
          </p:nvSpPr>
          <p:spPr bwMode="auto">
            <a:xfrm>
              <a:off x="3777" y="196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60" name="Rectangle 824"/>
            <p:cNvSpPr>
              <a:spLocks noChangeArrowheads="1"/>
            </p:cNvSpPr>
            <p:nvPr/>
          </p:nvSpPr>
          <p:spPr bwMode="auto">
            <a:xfrm>
              <a:off x="3777" y="201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61" name="Rectangle 825"/>
            <p:cNvSpPr>
              <a:spLocks noChangeArrowheads="1"/>
            </p:cNvSpPr>
            <p:nvPr/>
          </p:nvSpPr>
          <p:spPr bwMode="auto">
            <a:xfrm>
              <a:off x="3777" y="207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62" name="Rectangle 826"/>
            <p:cNvSpPr>
              <a:spLocks noChangeArrowheads="1"/>
            </p:cNvSpPr>
            <p:nvPr/>
          </p:nvSpPr>
          <p:spPr bwMode="auto">
            <a:xfrm>
              <a:off x="3777" y="213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63" name="Rectangle 827"/>
            <p:cNvSpPr>
              <a:spLocks noChangeArrowheads="1"/>
            </p:cNvSpPr>
            <p:nvPr/>
          </p:nvSpPr>
          <p:spPr bwMode="auto">
            <a:xfrm>
              <a:off x="3777" y="3436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64" name="Rectangle 828"/>
            <p:cNvSpPr>
              <a:spLocks noChangeArrowheads="1"/>
            </p:cNvSpPr>
            <p:nvPr/>
          </p:nvSpPr>
          <p:spPr bwMode="auto">
            <a:xfrm>
              <a:off x="3777" y="224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65" name="Rectangle 829"/>
            <p:cNvSpPr>
              <a:spLocks noChangeArrowheads="1"/>
            </p:cNvSpPr>
            <p:nvPr/>
          </p:nvSpPr>
          <p:spPr bwMode="auto">
            <a:xfrm>
              <a:off x="3777" y="230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66" name="Rectangle 830"/>
            <p:cNvSpPr>
              <a:spLocks noChangeArrowheads="1"/>
            </p:cNvSpPr>
            <p:nvPr/>
          </p:nvSpPr>
          <p:spPr bwMode="auto">
            <a:xfrm>
              <a:off x="3777" y="235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67" name="Rectangle 831"/>
            <p:cNvSpPr>
              <a:spLocks noChangeArrowheads="1"/>
            </p:cNvSpPr>
            <p:nvPr/>
          </p:nvSpPr>
          <p:spPr bwMode="auto">
            <a:xfrm>
              <a:off x="3777" y="241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68" name="Rectangle 832"/>
            <p:cNvSpPr>
              <a:spLocks noChangeArrowheads="1"/>
            </p:cNvSpPr>
            <p:nvPr/>
          </p:nvSpPr>
          <p:spPr bwMode="auto">
            <a:xfrm>
              <a:off x="3777" y="247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69" name="Rectangle 833"/>
            <p:cNvSpPr>
              <a:spLocks noChangeArrowheads="1"/>
            </p:cNvSpPr>
            <p:nvPr/>
          </p:nvSpPr>
          <p:spPr bwMode="auto">
            <a:xfrm>
              <a:off x="3777" y="252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70" name="Rectangle 834"/>
            <p:cNvSpPr>
              <a:spLocks noChangeArrowheads="1"/>
            </p:cNvSpPr>
            <p:nvPr/>
          </p:nvSpPr>
          <p:spPr bwMode="auto">
            <a:xfrm>
              <a:off x="3777" y="258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71" name="Rectangle 835"/>
            <p:cNvSpPr>
              <a:spLocks noChangeArrowheads="1"/>
            </p:cNvSpPr>
            <p:nvPr/>
          </p:nvSpPr>
          <p:spPr bwMode="auto">
            <a:xfrm>
              <a:off x="3777" y="264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72" name="Rectangle 836"/>
            <p:cNvSpPr>
              <a:spLocks noChangeArrowheads="1"/>
            </p:cNvSpPr>
            <p:nvPr/>
          </p:nvSpPr>
          <p:spPr bwMode="auto">
            <a:xfrm>
              <a:off x="3777" y="275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73" name="Rectangle 837"/>
            <p:cNvSpPr>
              <a:spLocks noChangeArrowheads="1"/>
            </p:cNvSpPr>
            <p:nvPr/>
          </p:nvSpPr>
          <p:spPr bwMode="auto">
            <a:xfrm>
              <a:off x="3777" y="281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74" name="Rectangle 838"/>
            <p:cNvSpPr>
              <a:spLocks noChangeArrowheads="1"/>
            </p:cNvSpPr>
            <p:nvPr/>
          </p:nvSpPr>
          <p:spPr bwMode="auto">
            <a:xfrm>
              <a:off x="3777" y="286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75" name="Rectangle 839"/>
            <p:cNvSpPr>
              <a:spLocks noChangeArrowheads="1"/>
            </p:cNvSpPr>
            <p:nvPr/>
          </p:nvSpPr>
          <p:spPr bwMode="auto">
            <a:xfrm>
              <a:off x="3777" y="292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76" name="Rectangle 840"/>
            <p:cNvSpPr>
              <a:spLocks noChangeArrowheads="1"/>
            </p:cNvSpPr>
            <p:nvPr/>
          </p:nvSpPr>
          <p:spPr bwMode="auto">
            <a:xfrm>
              <a:off x="3777" y="298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77" name="Rectangle 841"/>
            <p:cNvSpPr>
              <a:spLocks noChangeArrowheads="1"/>
            </p:cNvSpPr>
            <p:nvPr/>
          </p:nvSpPr>
          <p:spPr bwMode="auto">
            <a:xfrm>
              <a:off x="3777" y="303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78" name="Rectangle 842"/>
            <p:cNvSpPr>
              <a:spLocks noChangeArrowheads="1"/>
            </p:cNvSpPr>
            <p:nvPr/>
          </p:nvSpPr>
          <p:spPr bwMode="auto">
            <a:xfrm>
              <a:off x="3777" y="309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79" name="Rectangle 843"/>
            <p:cNvSpPr>
              <a:spLocks noChangeArrowheads="1"/>
            </p:cNvSpPr>
            <p:nvPr/>
          </p:nvSpPr>
          <p:spPr bwMode="auto">
            <a:xfrm>
              <a:off x="3777" y="315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80" name="Rectangle 844"/>
            <p:cNvSpPr>
              <a:spLocks noChangeArrowheads="1"/>
            </p:cNvSpPr>
            <p:nvPr/>
          </p:nvSpPr>
          <p:spPr bwMode="auto">
            <a:xfrm>
              <a:off x="3777" y="320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81" name="Rectangle 845"/>
            <p:cNvSpPr>
              <a:spLocks noChangeArrowheads="1"/>
            </p:cNvSpPr>
            <p:nvPr/>
          </p:nvSpPr>
          <p:spPr bwMode="auto">
            <a:xfrm>
              <a:off x="3777" y="332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82" name="Rectangle 846"/>
            <p:cNvSpPr>
              <a:spLocks noChangeArrowheads="1"/>
            </p:cNvSpPr>
            <p:nvPr/>
          </p:nvSpPr>
          <p:spPr bwMode="auto">
            <a:xfrm>
              <a:off x="3777" y="337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83" name="Rectangle 847"/>
            <p:cNvSpPr>
              <a:spLocks noChangeArrowheads="1"/>
            </p:cNvSpPr>
            <p:nvPr/>
          </p:nvSpPr>
          <p:spPr bwMode="auto">
            <a:xfrm>
              <a:off x="3777" y="2187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84" name="Rectangle 848"/>
            <p:cNvSpPr>
              <a:spLocks noChangeArrowheads="1"/>
            </p:cNvSpPr>
            <p:nvPr/>
          </p:nvSpPr>
          <p:spPr bwMode="auto">
            <a:xfrm>
              <a:off x="3777" y="269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85" name="Rectangle 849"/>
            <p:cNvSpPr>
              <a:spLocks noChangeArrowheads="1"/>
            </p:cNvSpPr>
            <p:nvPr/>
          </p:nvSpPr>
          <p:spPr bwMode="auto">
            <a:xfrm>
              <a:off x="3777" y="326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286" name="Group 850"/>
          <p:cNvGrpSpPr>
            <a:grpSpLocks/>
          </p:cNvGrpSpPr>
          <p:nvPr/>
        </p:nvGrpSpPr>
        <p:grpSpPr bwMode="auto">
          <a:xfrm>
            <a:off x="6116638" y="3396828"/>
            <a:ext cx="80962" cy="2497138"/>
            <a:chOff x="3853" y="1904"/>
            <a:chExt cx="51" cy="1573"/>
          </a:xfrm>
        </p:grpSpPr>
        <p:sp>
          <p:nvSpPr>
            <p:cNvPr id="287" name="Rectangle 851"/>
            <p:cNvSpPr>
              <a:spLocks noChangeArrowheads="1"/>
            </p:cNvSpPr>
            <p:nvPr/>
          </p:nvSpPr>
          <p:spPr bwMode="auto">
            <a:xfrm>
              <a:off x="3853" y="190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88" name="Rectangle 852"/>
            <p:cNvSpPr>
              <a:spLocks noChangeArrowheads="1"/>
            </p:cNvSpPr>
            <p:nvPr/>
          </p:nvSpPr>
          <p:spPr bwMode="auto">
            <a:xfrm>
              <a:off x="3853" y="196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89" name="Rectangle 853"/>
            <p:cNvSpPr>
              <a:spLocks noChangeArrowheads="1"/>
            </p:cNvSpPr>
            <p:nvPr/>
          </p:nvSpPr>
          <p:spPr bwMode="auto">
            <a:xfrm>
              <a:off x="3853" y="201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90" name="Rectangle 854"/>
            <p:cNvSpPr>
              <a:spLocks noChangeArrowheads="1"/>
            </p:cNvSpPr>
            <p:nvPr/>
          </p:nvSpPr>
          <p:spPr bwMode="auto">
            <a:xfrm>
              <a:off x="3853" y="207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91" name="Rectangle 855"/>
            <p:cNvSpPr>
              <a:spLocks noChangeArrowheads="1"/>
            </p:cNvSpPr>
            <p:nvPr/>
          </p:nvSpPr>
          <p:spPr bwMode="auto">
            <a:xfrm>
              <a:off x="3853" y="213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92" name="Rectangle 856"/>
            <p:cNvSpPr>
              <a:spLocks noChangeArrowheads="1"/>
            </p:cNvSpPr>
            <p:nvPr/>
          </p:nvSpPr>
          <p:spPr bwMode="auto">
            <a:xfrm>
              <a:off x="3853" y="3436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93" name="Rectangle 857"/>
            <p:cNvSpPr>
              <a:spLocks noChangeArrowheads="1"/>
            </p:cNvSpPr>
            <p:nvPr/>
          </p:nvSpPr>
          <p:spPr bwMode="auto">
            <a:xfrm>
              <a:off x="3853" y="224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94" name="Rectangle 858"/>
            <p:cNvSpPr>
              <a:spLocks noChangeArrowheads="1"/>
            </p:cNvSpPr>
            <p:nvPr/>
          </p:nvSpPr>
          <p:spPr bwMode="auto">
            <a:xfrm>
              <a:off x="3853" y="230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95" name="Rectangle 859"/>
            <p:cNvSpPr>
              <a:spLocks noChangeArrowheads="1"/>
            </p:cNvSpPr>
            <p:nvPr/>
          </p:nvSpPr>
          <p:spPr bwMode="auto">
            <a:xfrm>
              <a:off x="3853" y="235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96" name="Rectangle 860"/>
            <p:cNvSpPr>
              <a:spLocks noChangeArrowheads="1"/>
            </p:cNvSpPr>
            <p:nvPr/>
          </p:nvSpPr>
          <p:spPr bwMode="auto">
            <a:xfrm>
              <a:off x="3853" y="241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97" name="Rectangle 861"/>
            <p:cNvSpPr>
              <a:spLocks noChangeArrowheads="1"/>
            </p:cNvSpPr>
            <p:nvPr/>
          </p:nvSpPr>
          <p:spPr bwMode="auto">
            <a:xfrm>
              <a:off x="3853" y="247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98" name="Rectangle 862"/>
            <p:cNvSpPr>
              <a:spLocks noChangeArrowheads="1"/>
            </p:cNvSpPr>
            <p:nvPr/>
          </p:nvSpPr>
          <p:spPr bwMode="auto">
            <a:xfrm>
              <a:off x="3853" y="252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299" name="Rectangle 863"/>
            <p:cNvSpPr>
              <a:spLocks noChangeArrowheads="1"/>
            </p:cNvSpPr>
            <p:nvPr/>
          </p:nvSpPr>
          <p:spPr bwMode="auto">
            <a:xfrm>
              <a:off x="3853" y="258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00" name="Rectangle 864"/>
            <p:cNvSpPr>
              <a:spLocks noChangeArrowheads="1"/>
            </p:cNvSpPr>
            <p:nvPr/>
          </p:nvSpPr>
          <p:spPr bwMode="auto">
            <a:xfrm>
              <a:off x="3853" y="281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01" name="Rectangle 865"/>
            <p:cNvSpPr>
              <a:spLocks noChangeArrowheads="1"/>
            </p:cNvSpPr>
            <p:nvPr/>
          </p:nvSpPr>
          <p:spPr bwMode="auto">
            <a:xfrm>
              <a:off x="3853" y="286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02" name="Rectangle 866"/>
            <p:cNvSpPr>
              <a:spLocks noChangeArrowheads="1"/>
            </p:cNvSpPr>
            <p:nvPr/>
          </p:nvSpPr>
          <p:spPr bwMode="auto">
            <a:xfrm>
              <a:off x="3853" y="292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03" name="Rectangle 867"/>
            <p:cNvSpPr>
              <a:spLocks noChangeArrowheads="1"/>
            </p:cNvSpPr>
            <p:nvPr/>
          </p:nvSpPr>
          <p:spPr bwMode="auto">
            <a:xfrm>
              <a:off x="3853" y="298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04" name="Rectangle 868"/>
            <p:cNvSpPr>
              <a:spLocks noChangeArrowheads="1"/>
            </p:cNvSpPr>
            <p:nvPr/>
          </p:nvSpPr>
          <p:spPr bwMode="auto">
            <a:xfrm>
              <a:off x="3853" y="303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05" name="Rectangle 869"/>
            <p:cNvSpPr>
              <a:spLocks noChangeArrowheads="1"/>
            </p:cNvSpPr>
            <p:nvPr/>
          </p:nvSpPr>
          <p:spPr bwMode="auto">
            <a:xfrm>
              <a:off x="3853" y="309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06" name="Rectangle 870"/>
            <p:cNvSpPr>
              <a:spLocks noChangeArrowheads="1"/>
            </p:cNvSpPr>
            <p:nvPr/>
          </p:nvSpPr>
          <p:spPr bwMode="auto">
            <a:xfrm>
              <a:off x="3853" y="315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07" name="Rectangle 871"/>
            <p:cNvSpPr>
              <a:spLocks noChangeArrowheads="1"/>
            </p:cNvSpPr>
            <p:nvPr/>
          </p:nvSpPr>
          <p:spPr bwMode="auto">
            <a:xfrm>
              <a:off x="3853" y="320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08" name="Rectangle 872"/>
            <p:cNvSpPr>
              <a:spLocks noChangeArrowheads="1"/>
            </p:cNvSpPr>
            <p:nvPr/>
          </p:nvSpPr>
          <p:spPr bwMode="auto">
            <a:xfrm>
              <a:off x="3853" y="332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09" name="Rectangle 873"/>
            <p:cNvSpPr>
              <a:spLocks noChangeArrowheads="1"/>
            </p:cNvSpPr>
            <p:nvPr/>
          </p:nvSpPr>
          <p:spPr bwMode="auto">
            <a:xfrm>
              <a:off x="3853" y="337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10" name="Rectangle 874"/>
            <p:cNvSpPr>
              <a:spLocks noChangeArrowheads="1"/>
            </p:cNvSpPr>
            <p:nvPr/>
          </p:nvSpPr>
          <p:spPr bwMode="auto">
            <a:xfrm>
              <a:off x="3853" y="2187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11" name="Rectangle 875"/>
            <p:cNvSpPr>
              <a:spLocks noChangeArrowheads="1"/>
            </p:cNvSpPr>
            <p:nvPr/>
          </p:nvSpPr>
          <p:spPr bwMode="auto">
            <a:xfrm>
              <a:off x="3853" y="2641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12" name="Rectangle 876"/>
            <p:cNvSpPr>
              <a:spLocks noChangeArrowheads="1"/>
            </p:cNvSpPr>
            <p:nvPr/>
          </p:nvSpPr>
          <p:spPr bwMode="auto">
            <a:xfrm>
              <a:off x="3853" y="269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13" name="Rectangle 877"/>
            <p:cNvSpPr>
              <a:spLocks noChangeArrowheads="1"/>
            </p:cNvSpPr>
            <p:nvPr/>
          </p:nvSpPr>
          <p:spPr bwMode="auto">
            <a:xfrm>
              <a:off x="3853" y="275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14" name="Rectangle 878"/>
            <p:cNvSpPr>
              <a:spLocks noChangeArrowheads="1"/>
            </p:cNvSpPr>
            <p:nvPr/>
          </p:nvSpPr>
          <p:spPr bwMode="auto">
            <a:xfrm>
              <a:off x="3853" y="326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315" name="Group 879"/>
          <p:cNvGrpSpPr>
            <a:grpSpLocks/>
          </p:cNvGrpSpPr>
          <p:nvPr/>
        </p:nvGrpSpPr>
        <p:grpSpPr bwMode="auto">
          <a:xfrm>
            <a:off x="6227763" y="3396828"/>
            <a:ext cx="80962" cy="2497138"/>
            <a:chOff x="3923" y="1904"/>
            <a:chExt cx="51" cy="1573"/>
          </a:xfrm>
        </p:grpSpPr>
        <p:sp>
          <p:nvSpPr>
            <p:cNvPr id="316" name="Rectangle 880"/>
            <p:cNvSpPr>
              <a:spLocks noChangeArrowheads="1"/>
            </p:cNvSpPr>
            <p:nvPr/>
          </p:nvSpPr>
          <p:spPr bwMode="auto">
            <a:xfrm>
              <a:off x="3923" y="190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17" name="Rectangle 881"/>
            <p:cNvSpPr>
              <a:spLocks noChangeArrowheads="1"/>
            </p:cNvSpPr>
            <p:nvPr/>
          </p:nvSpPr>
          <p:spPr bwMode="auto">
            <a:xfrm>
              <a:off x="3923" y="196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18" name="Rectangle 882"/>
            <p:cNvSpPr>
              <a:spLocks noChangeArrowheads="1"/>
            </p:cNvSpPr>
            <p:nvPr/>
          </p:nvSpPr>
          <p:spPr bwMode="auto">
            <a:xfrm>
              <a:off x="3923" y="201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19" name="Rectangle 883"/>
            <p:cNvSpPr>
              <a:spLocks noChangeArrowheads="1"/>
            </p:cNvSpPr>
            <p:nvPr/>
          </p:nvSpPr>
          <p:spPr bwMode="auto">
            <a:xfrm>
              <a:off x="3923" y="207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20" name="Rectangle 884"/>
            <p:cNvSpPr>
              <a:spLocks noChangeArrowheads="1"/>
            </p:cNvSpPr>
            <p:nvPr/>
          </p:nvSpPr>
          <p:spPr bwMode="auto">
            <a:xfrm>
              <a:off x="3923" y="213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21" name="Rectangle 885"/>
            <p:cNvSpPr>
              <a:spLocks noChangeArrowheads="1"/>
            </p:cNvSpPr>
            <p:nvPr/>
          </p:nvSpPr>
          <p:spPr bwMode="auto">
            <a:xfrm>
              <a:off x="3923" y="3436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22" name="Rectangle 886"/>
            <p:cNvSpPr>
              <a:spLocks noChangeArrowheads="1"/>
            </p:cNvSpPr>
            <p:nvPr/>
          </p:nvSpPr>
          <p:spPr bwMode="auto">
            <a:xfrm>
              <a:off x="3923" y="218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23" name="Rectangle 887"/>
            <p:cNvSpPr>
              <a:spLocks noChangeArrowheads="1"/>
            </p:cNvSpPr>
            <p:nvPr/>
          </p:nvSpPr>
          <p:spPr bwMode="auto">
            <a:xfrm>
              <a:off x="3923" y="224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24" name="Rectangle 888"/>
            <p:cNvSpPr>
              <a:spLocks noChangeArrowheads="1"/>
            </p:cNvSpPr>
            <p:nvPr/>
          </p:nvSpPr>
          <p:spPr bwMode="auto">
            <a:xfrm>
              <a:off x="3923" y="230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25" name="Rectangle 889"/>
            <p:cNvSpPr>
              <a:spLocks noChangeArrowheads="1"/>
            </p:cNvSpPr>
            <p:nvPr/>
          </p:nvSpPr>
          <p:spPr bwMode="auto">
            <a:xfrm>
              <a:off x="3923" y="235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26" name="Rectangle 890"/>
            <p:cNvSpPr>
              <a:spLocks noChangeArrowheads="1"/>
            </p:cNvSpPr>
            <p:nvPr/>
          </p:nvSpPr>
          <p:spPr bwMode="auto">
            <a:xfrm>
              <a:off x="3923" y="241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27" name="Rectangle 891"/>
            <p:cNvSpPr>
              <a:spLocks noChangeArrowheads="1"/>
            </p:cNvSpPr>
            <p:nvPr/>
          </p:nvSpPr>
          <p:spPr bwMode="auto">
            <a:xfrm>
              <a:off x="3923" y="247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28" name="Rectangle 892"/>
            <p:cNvSpPr>
              <a:spLocks noChangeArrowheads="1"/>
            </p:cNvSpPr>
            <p:nvPr/>
          </p:nvSpPr>
          <p:spPr bwMode="auto">
            <a:xfrm>
              <a:off x="3923" y="252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29" name="Rectangle 893"/>
            <p:cNvSpPr>
              <a:spLocks noChangeArrowheads="1"/>
            </p:cNvSpPr>
            <p:nvPr/>
          </p:nvSpPr>
          <p:spPr bwMode="auto">
            <a:xfrm>
              <a:off x="3923" y="292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30" name="Rectangle 894"/>
            <p:cNvSpPr>
              <a:spLocks noChangeArrowheads="1"/>
            </p:cNvSpPr>
            <p:nvPr/>
          </p:nvSpPr>
          <p:spPr bwMode="auto">
            <a:xfrm>
              <a:off x="3923" y="298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31" name="Rectangle 895"/>
            <p:cNvSpPr>
              <a:spLocks noChangeArrowheads="1"/>
            </p:cNvSpPr>
            <p:nvPr/>
          </p:nvSpPr>
          <p:spPr bwMode="auto">
            <a:xfrm>
              <a:off x="3923" y="303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32" name="Rectangle 896"/>
            <p:cNvSpPr>
              <a:spLocks noChangeArrowheads="1"/>
            </p:cNvSpPr>
            <p:nvPr/>
          </p:nvSpPr>
          <p:spPr bwMode="auto">
            <a:xfrm>
              <a:off x="3923" y="309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33" name="Rectangle 897"/>
            <p:cNvSpPr>
              <a:spLocks noChangeArrowheads="1"/>
            </p:cNvSpPr>
            <p:nvPr/>
          </p:nvSpPr>
          <p:spPr bwMode="auto">
            <a:xfrm>
              <a:off x="3923" y="315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34" name="Rectangle 898"/>
            <p:cNvSpPr>
              <a:spLocks noChangeArrowheads="1"/>
            </p:cNvSpPr>
            <p:nvPr/>
          </p:nvSpPr>
          <p:spPr bwMode="auto">
            <a:xfrm>
              <a:off x="3923" y="320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35" name="Rectangle 899"/>
            <p:cNvSpPr>
              <a:spLocks noChangeArrowheads="1"/>
            </p:cNvSpPr>
            <p:nvPr/>
          </p:nvSpPr>
          <p:spPr bwMode="auto">
            <a:xfrm>
              <a:off x="3923" y="326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36" name="Rectangle 900"/>
            <p:cNvSpPr>
              <a:spLocks noChangeArrowheads="1"/>
            </p:cNvSpPr>
            <p:nvPr/>
          </p:nvSpPr>
          <p:spPr bwMode="auto">
            <a:xfrm>
              <a:off x="3923" y="332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37" name="Rectangle 901"/>
            <p:cNvSpPr>
              <a:spLocks noChangeArrowheads="1"/>
            </p:cNvSpPr>
            <p:nvPr/>
          </p:nvSpPr>
          <p:spPr bwMode="auto">
            <a:xfrm>
              <a:off x="3923" y="337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38" name="Rectangle 902"/>
            <p:cNvSpPr>
              <a:spLocks noChangeArrowheads="1"/>
            </p:cNvSpPr>
            <p:nvPr/>
          </p:nvSpPr>
          <p:spPr bwMode="auto">
            <a:xfrm>
              <a:off x="3923" y="2584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39" name="Rectangle 903"/>
            <p:cNvSpPr>
              <a:spLocks noChangeArrowheads="1"/>
            </p:cNvSpPr>
            <p:nvPr/>
          </p:nvSpPr>
          <p:spPr bwMode="auto">
            <a:xfrm>
              <a:off x="3923" y="2641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40" name="Rectangle 904"/>
            <p:cNvSpPr>
              <a:spLocks noChangeArrowheads="1"/>
            </p:cNvSpPr>
            <p:nvPr/>
          </p:nvSpPr>
          <p:spPr bwMode="auto">
            <a:xfrm>
              <a:off x="3923" y="269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41" name="Rectangle 905"/>
            <p:cNvSpPr>
              <a:spLocks noChangeArrowheads="1"/>
            </p:cNvSpPr>
            <p:nvPr/>
          </p:nvSpPr>
          <p:spPr bwMode="auto">
            <a:xfrm>
              <a:off x="3923" y="275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42" name="Rectangle 906"/>
            <p:cNvSpPr>
              <a:spLocks noChangeArrowheads="1"/>
            </p:cNvSpPr>
            <p:nvPr/>
          </p:nvSpPr>
          <p:spPr bwMode="auto">
            <a:xfrm>
              <a:off x="3923" y="2811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43" name="Rectangle 907"/>
            <p:cNvSpPr>
              <a:spLocks noChangeArrowheads="1"/>
            </p:cNvSpPr>
            <p:nvPr/>
          </p:nvSpPr>
          <p:spPr bwMode="auto">
            <a:xfrm>
              <a:off x="3923" y="286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344" name="Group 908"/>
          <p:cNvGrpSpPr>
            <a:grpSpLocks/>
          </p:cNvGrpSpPr>
          <p:nvPr/>
        </p:nvGrpSpPr>
        <p:grpSpPr bwMode="auto">
          <a:xfrm>
            <a:off x="6340475" y="3396828"/>
            <a:ext cx="80963" cy="2497138"/>
            <a:chOff x="3994" y="1904"/>
            <a:chExt cx="51" cy="1573"/>
          </a:xfrm>
        </p:grpSpPr>
        <p:sp>
          <p:nvSpPr>
            <p:cNvPr id="345" name="Rectangle 909"/>
            <p:cNvSpPr>
              <a:spLocks noChangeArrowheads="1"/>
            </p:cNvSpPr>
            <p:nvPr/>
          </p:nvSpPr>
          <p:spPr bwMode="auto">
            <a:xfrm>
              <a:off x="3994" y="190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46" name="Rectangle 910"/>
            <p:cNvSpPr>
              <a:spLocks noChangeArrowheads="1"/>
            </p:cNvSpPr>
            <p:nvPr/>
          </p:nvSpPr>
          <p:spPr bwMode="auto">
            <a:xfrm>
              <a:off x="3994" y="196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47" name="Rectangle 911"/>
            <p:cNvSpPr>
              <a:spLocks noChangeArrowheads="1"/>
            </p:cNvSpPr>
            <p:nvPr/>
          </p:nvSpPr>
          <p:spPr bwMode="auto">
            <a:xfrm>
              <a:off x="3994" y="201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48" name="Rectangle 912"/>
            <p:cNvSpPr>
              <a:spLocks noChangeArrowheads="1"/>
            </p:cNvSpPr>
            <p:nvPr/>
          </p:nvSpPr>
          <p:spPr bwMode="auto">
            <a:xfrm>
              <a:off x="3994" y="207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49" name="Rectangle 913"/>
            <p:cNvSpPr>
              <a:spLocks noChangeArrowheads="1"/>
            </p:cNvSpPr>
            <p:nvPr/>
          </p:nvSpPr>
          <p:spPr bwMode="auto">
            <a:xfrm>
              <a:off x="3994" y="213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50" name="Rectangle 914"/>
            <p:cNvSpPr>
              <a:spLocks noChangeArrowheads="1"/>
            </p:cNvSpPr>
            <p:nvPr/>
          </p:nvSpPr>
          <p:spPr bwMode="auto">
            <a:xfrm>
              <a:off x="3994" y="3436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51" name="Rectangle 915"/>
            <p:cNvSpPr>
              <a:spLocks noChangeArrowheads="1"/>
            </p:cNvSpPr>
            <p:nvPr/>
          </p:nvSpPr>
          <p:spPr bwMode="auto">
            <a:xfrm>
              <a:off x="3994" y="218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52" name="Rectangle 916"/>
            <p:cNvSpPr>
              <a:spLocks noChangeArrowheads="1"/>
            </p:cNvSpPr>
            <p:nvPr/>
          </p:nvSpPr>
          <p:spPr bwMode="auto">
            <a:xfrm>
              <a:off x="3994" y="224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53" name="Rectangle 917"/>
            <p:cNvSpPr>
              <a:spLocks noChangeArrowheads="1"/>
            </p:cNvSpPr>
            <p:nvPr/>
          </p:nvSpPr>
          <p:spPr bwMode="auto">
            <a:xfrm>
              <a:off x="3994" y="230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54" name="Rectangle 918"/>
            <p:cNvSpPr>
              <a:spLocks noChangeArrowheads="1"/>
            </p:cNvSpPr>
            <p:nvPr/>
          </p:nvSpPr>
          <p:spPr bwMode="auto">
            <a:xfrm>
              <a:off x="3994" y="235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55" name="Rectangle 919"/>
            <p:cNvSpPr>
              <a:spLocks noChangeArrowheads="1"/>
            </p:cNvSpPr>
            <p:nvPr/>
          </p:nvSpPr>
          <p:spPr bwMode="auto">
            <a:xfrm>
              <a:off x="3994" y="241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56" name="Rectangle 920"/>
            <p:cNvSpPr>
              <a:spLocks noChangeArrowheads="1"/>
            </p:cNvSpPr>
            <p:nvPr/>
          </p:nvSpPr>
          <p:spPr bwMode="auto">
            <a:xfrm>
              <a:off x="3994" y="264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57" name="Rectangle 921"/>
            <p:cNvSpPr>
              <a:spLocks noChangeArrowheads="1"/>
            </p:cNvSpPr>
            <p:nvPr/>
          </p:nvSpPr>
          <p:spPr bwMode="auto">
            <a:xfrm>
              <a:off x="3994" y="269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58" name="Rectangle 922"/>
            <p:cNvSpPr>
              <a:spLocks noChangeArrowheads="1"/>
            </p:cNvSpPr>
            <p:nvPr/>
          </p:nvSpPr>
          <p:spPr bwMode="auto">
            <a:xfrm>
              <a:off x="3994" y="298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59" name="Rectangle 923"/>
            <p:cNvSpPr>
              <a:spLocks noChangeArrowheads="1"/>
            </p:cNvSpPr>
            <p:nvPr/>
          </p:nvSpPr>
          <p:spPr bwMode="auto">
            <a:xfrm>
              <a:off x="3994" y="303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60" name="Rectangle 924"/>
            <p:cNvSpPr>
              <a:spLocks noChangeArrowheads="1"/>
            </p:cNvSpPr>
            <p:nvPr/>
          </p:nvSpPr>
          <p:spPr bwMode="auto">
            <a:xfrm>
              <a:off x="3994" y="309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61" name="Rectangle 925"/>
            <p:cNvSpPr>
              <a:spLocks noChangeArrowheads="1"/>
            </p:cNvSpPr>
            <p:nvPr/>
          </p:nvSpPr>
          <p:spPr bwMode="auto">
            <a:xfrm>
              <a:off x="3994" y="315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62" name="Rectangle 926"/>
            <p:cNvSpPr>
              <a:spLocks noChangeArrowheads="1"/>
            </p:cNvSpPr>
            <p:nvPr/>
          </p:nvSpPr>
          <p:spPr bwMode="auto">
            <a:xfrm>
              <a:off x="3994" y="320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63" name="Rectangle 927"/>
            <p:cNvSpPr>
              <a:spLocks noChangeArrowheads="1"/>
            </p:cNvSpPr>
            <p:nvPr/>
          </p:nvSpPr>
          <p:spPr bwMode="auto">
            <a:xfrm>
              <a:off x="3994" y="326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64" name="Rectangle 928"/>
            <p:cNvSpPr>
              <a:spLocks noChangeArrowheads="1"/>
            </p:cNvSpPr>
            <p:nvPr/>
          </p:nvSpPr>
          <p:spPr bwMode="auto">
            <a:xfrm>
              <a:off x="3994" y="332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65" name="Rectangle 929"/>
            <p:cNvSpPr>
              <a:spLocks noChangeArrowheads="1"/>
            </p:cNvSpPr>
            <p:nvPr/>
          </p:nvSpPr>
          <p:spPr bwMode="auto">
            <a:xfrm>
              <a:off x="3994" y="337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66" name="Rectangle 930"/>
            <p:cNvSpPr>
              <a:spLocks noChangeArrowheads="1"/>
            </p:cNvSpPr>
            <p:nvPr/>
          </p:nvSpPr>
          <p:spPr bwMode="auto">
            <a:xfrm>
              <a:off x="3994" y="2471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67" name="Rectangle 931"/>
            <p:cNvSpPr>
              <a:spLocks noChangeArrowheads="1"/>
            </p:cNvSpPr>
            <p:nvPr/>
          </p:nvSpPr>
          <p:spPr bwMode="auto">
            <a:xfrm>
              <a:off x="3994" y="252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68" name="Rectangle 932"/>
            <p:cNvSpPr>
              <a:spLocks noChangeArrowheads="1"/>
            </p:cNvSpPr>
            <p:nvPr/>
          </p:nvSpPr>
          <p:spPr bwMode="auto">
            <a:xfrm>
              <a:off x="3994" y="2584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69" name="Rectangle 933"/>
            <p:cNvSpPr>
              <a:spLocks noChangeArrowheads="1"/>
            </p:cNvSpPr>
            <p:nvPr/>
          </p:nvSpPr>
          <p:spPr bwMode="auto">
            <a:xfrm>
              <a:off x="3994" y="275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70" name="Rectangle 934"/>
            <p:cNvSpPr>
              <a:spLocks noChangeArrowheads="1"/>
            </p:cNvSpPr>
            <p:nvPr/>
          </p:nvSpPr>
          <p:spPr bwMode="auto">
            <a:xfrm>
              <a:off x="3994" y="2811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71" name="Rectangle 935"/>
            <p:cNvSpPr>
              <a:spLocks noChangeArrowheads="1"/>
            </p:cNvSpPr>
            <p:nvPr/>
          </p:nvSpPr>
          <p:spPr bwMode="auto">
            <a:xfrm>
              <a:off x="3994" y="286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72" name="Rectangle 936"/>
            <p:cNvSpPr>
              <a:spLocks noChangeArrowheads="1"/>
            </p:cNvSpPr>
            <p:nvPr/>
          </p:nvSpPr>
          <p:spPr bwMode="auto">
            <a:xfrm>
              <a:off x="3994" y="292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373" name="Group 937"/>
          <p:cNvGrpSpPr>
            <a:grpSpLocks/>
          </p:cNvGrpSpPr>
          <p:nvPr/>
        </p:nvGrpSpPr>
        <p:grpSpPr bwMode="auto">
          <a:xfrm>
            <a:off x="6457950" y="3396828"/>
            <a:ext cx="80963" cy="2497138"/>
            <a:chOff x="4068" y="1904"/>
            <a:chExt cx="51" cy="1573"/>
          </a:xfrm>
        </p:grpSpPr>
        <p:sp>
          <p:nvSpPr>
            <p:cNvPr id="374" name="Rectangle 938"/>
            <p:cNvSpPr>
              <a:spLocks noChangeArrowheads="1"/>
            </p:cNvSpPr>
            <p:nvPr/>
          </p:nvSpPr>
          <p:spPr bwMode="auto">
            <a:xfrm>
              <a:off x="4068" y="190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75" name="Rectangle 939"/>
            <p:cNvSpPr>
              <a:spLocks noChangeArrowheads="1"/>
            </p:cNvSpPr>
            <p:nvPr/>
          </p:nvSpPr>
          <p:spPr bwMode="auto">
            <a:xfrm>
              <a:off x="4068" y="196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76" name="Rectangle 940"/>
            <p:cNvSpPr>
              <a:spLocks noChangeArrowheads="1"/>
            </p:cNvSpPr>
            <p:nvPr/>
          </p:nvSpPr>
          <p:spPr bwMode="auto">
            <a:xfrm>
              <a:off x="4068" y="201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77" name="Rectangle 941"/>
            <p:cNvSpPr>
              <a:spLocks noChangeArrowheads="1"/>
            </p:cNvSpPr>
            <p:nvPr/>
          </p:nvSpPr>
          <p:spPr bwMode="auto">
            <a:xfrm>
              <a:off x="4068" y="207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78" name="Rectangle 942"/>
            <p:cNvSpPr>
              <a:spLocks noChangeArrowheads="1"/>
            </p:cNvSpPr>
            <p:nvPr/>
          </p:nvSpPr>
          <p:spPr bwMode="auto">
            <a:xfrm>
              <a:off x="4068" y="213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79" name="Rectangle 943"/>
            <p:cNvSpPr>
              <a:spLocks noChangeArrowheads="1"/>
            </p:cNvSpPr>
            <p:nvPr/>
          </p:nvSpPr>
          <p:spPr bwMode="auto">
            <a:xfrm>
              <a:off x="4068" y="3436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80" name="Rectangle 944"/>
            <p:cNvSpPr>
              <a:spLocks noChangeArrowheads="1"/>
            </p:cNvSpPr>
            <p:nvPr/>
          </p:nvSpPr>
          <p:spPr bwMode="auto">
            <a:xfrm>
              <a:off x="4068" y="218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81" name="Rectangle 945"/>
            <p:cNvSpPr>
              <a:spLocks noChangeArrowheads="1"/>
            </p:cNvSpPr>
            <p:nvPr/>
          </p:nvSpPr>
          <p:spPr bwMode="auto">
            <a:xfrm>
              <a:off x="4068" y="224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82" name="Rectangle 946"/>
            <p:cNvSpPr>
              <a:spLocks noChangeArrowheads="1"/>
            </p:cNvSpPr>
            <p:nvPr/>
          </p:nvSpPr>
          <p:spPr bwMode="auto">
            <a:xfrm>
              <a:off x="4068" y="230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83" name="Rectangle 947"/>
            <p:cNvSpPr>
              <a:spLocks noChangeArrowheads="1"/>
            </p:cNvSpPr>
            <p:nvPr/>
          </p:nvSpPr>
          <p:spPr bwMode="auto">
            <a:xfrm>
              <a:off x="4068" y="235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84" name="Rectangle 948"/>
            <p:cNvSpPr>
              <a:spLocks noChangeArrowheads="1"/>
            </p:cNvSpPr>
            <p:nvPr/>
          </p:nvSpPr>
          <p:spPr bwMode="auto">
            <a:xfrm>
              <a:off x="4068" y="252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85" name="Rectangle 949"/>
            <p:cNvSpPr>
              <a:spLocks noChangeArrowheads="1"/>
            </p:cNvSpPr>
            <p:nvPr/>
          </p:nvSpPr>
          <p:spPr bwMode="auto">
            <a:xfrm>
              <a:off x="4068" y="258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86" name="Rectangle 950"/>
            <p:cNvSpPr>
              <a:spLocks noChangeArrowheads="1"/>
            </p:cNvSpPr>
            <p:nvPr/>
          </p:nvSpPr>
          <p:spPr bwMode="auto">
            <a:xfrm>
              <a:off x="4068" y="264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87" name="Rectangle 951"/>
            <p:cNvSpPr>
              <a:spLocks noChangeArrowheads="1"/>
            </p:cNvSpPr>
            <p:nvPr/>
          </p:nvSpPr>
          <p:spPr bwMode="auto">
            <a:xfrm>
              <a:off x="4068" y="269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88" name="Rectangle 952"/>
            <p:cNvSpPr>
              <a:spLocks noChangeArrowheads="1"/>
            </p:cNvSpPr>
            <p:nvPr/>
          </p:nvSpPr>
          <p:spPr bwMode="auto">
            <a:xfrm>
              <a:off x="4068" y="275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89" name="Rectangle 953"/>
            <p:cNvSpPr>
              <a:spLocks noChangeArrowheads="1"/>
            </p:cNvSpPr>
            <p:nvPr/>
          </p:nvSpPr>
          <p:spPr bwMode="auto">
            <a:xfrm>
              <a:off x="4068" y="281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90" name="Rectangle 954"/>
            <p:cNvSpPr>
              <a:spLocks noChangeArrowheads="1"/>
            </p:cNvSpPr>
            <p:nvPr/>
          </p:nvSpPr>
          <p:spPr bwMode="auto">
            <a:xfrm>
              <a:off x="4068" y="303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91" name="Rectangle 955"/>
            <p:cNvSpPr>
              <a:spLocks noChangeArrowheads="1"/>
            </p:cNvSpPr>
            <p:nvPr/>
          </p:nvSpPr>
          <p:spPr bwMode="auto">
            <a:xfrm>
              <a:off x="4068" y="309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92" name="Rectangle 956"/>
            <p:cNvSpPr>
              <a:spLocks noChangeArrowheads="1"/>
            </p:cNvSpPr>
            <p:nvPr/>
          </p:nvSpPr>
          <p:spPr bwMode="auto">
            <a:xfrm>
              <a:off x="4068" y="315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93" name="Rectangle 957"/>
            <p:cNvSpPr>
              <a:spLocks noChangeArrowheads="1"/>
            </p:cNvSpPr>
            <p:nvPr/>
          </p:nvSpPr>
          <p:spPr bwMode="auto">
            <a:xfrm>
              <a:off x="4068" y="320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94" name="Rectangle 958"/>
            <p:cNvSpPr>
              <a:spLocks noChangeArrowheads="1"/>
            </p:cNvSpPr>
            <p:nvPr/>
          </p:nvSpPr>
          <p:spPr bwMode="auto">
            <a:xfrm>
              <a:off x="4068" y="326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95" name="Rectangle 959"/>
            <p:cNvSpPr>
              <a:spLocks noChangeArrowheads="1"/>
            </p:cNvSpPr>
            <p:nvPr/>
          </p:nvSpPr>
          <p:spPr bwMode="auto">
            <a:xfrm>
              <a:off x="4068" y="332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96" name="Rectangle 960"/>
            <p:cNvSpPr>
              <a:spLocks noChangeArrowheads="1"/>
            </p:cNvSpPr>
            <p:nvPr/>
          </p:nvSpPr>
          <p:spPr bwMode="auto">
            <a:xfrm>
              <a:off x="4068" y="337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97" name="Rectangle 961"/>
            <p:cNvSpPr>
              <a:spLocks noChangeArrowheads="1"/>
            </p:cNvSpPr>
            <p:nvPr/>
          </p:nvSpPr>
          <p:spPr bwMode="auto">
            <a:xfrm>
              <a:off x="4068" y="2414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98" name="Rectangle 962"/>
            <p:cNvSpPr>
              <a:spLocks noChangeArrowheads="1"/>
            </p:cNvSpPr>
            <p:nvPr/>
          </p:nvSpPr>
          <p:spPr bwMode="auto">
            <a:xfrm>
              <a:off x="4068" y="2471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399" name="Rectangle 963"/>
            <p:cNvSpPr>
              <a:spLocks noChangeArrowheads="1"/>
            </p:cNvSpPr>
            <p:nvPr/>
          </p:nvSpPr>
          <p:spPr bwMode="auto">
            <a:xfrm>
              <a:off x="4068" y="286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00" name="Rectangle 964"/>
            <p:cNvSpPr>
              <a:spLocks noChangeArrowheads="1"/>
            </p:cNvSpPr>
            <p:nvPr/>
          </p:nvSpPr>
          <p:spPr bwMode="auto">
            <a:xfrm>
              <a:off x="4068" y="292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01" name="Rectangle 965"/>
            <p:cNvSpPr>
              <a:spLocks noChangeArrowheads="1"/>
            </p:cNvSpPr>
            <p:nvPr/>
          </p:nvSpPr>
          <p:spPr bwMode="auto">
            <a:xfrm>
              <a:off x="4068" y="2982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402" name="Group 966"/>
          <p:cNvGrpSpPr>
            <a:grpSpLocks/>
          </p:cNvGrpSpPr>
          <p:nvPr/>
        </p:nvGrpSpPr>
        <p:grpSpPr bwMode="auto">
          <a:xfrm>
            <a:off x="6569075" y="3396828"/>
            <a:ext cx="80963" cy="2497138"/>
            <a:chOff x="4138" y="1904"/>
            <a:chExt cx="51" cy="1573"/>
          </a:xfrm>
        </p:grpSpPr>
        <p:sp>
          <p:nvSpPr>
            <p:cNvPr id="403" name="Rectangle 967"/>
            <p:cNvSpPr>
              <a:spLocks noChangeArrowheads="1"/>
            </p:cNvSpPr>
            <p:nvPr/>
          </p:nvSpPr>
          <p:spPr bwMode="auto">
            <a:xfrm>
              <a:off x="4138" y="190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04" name="Rectangle 968"/>
            <p:cNvSpPr>
              <a:spLocks noChangeArrowheads="1"/>
            </p:cNvSpPr>
            <p:nvPr/>
          </p:nvSpPr>
          <p:spPr bwMode="auto">
            <a:xfrm>
              <a:off x="4138" y="196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05" name="Rectangle 969"/>
            <p:cNvSpPr>
              <a:spLocks noChangeArrowheads="1"/>
            </p:cNvSpPr>
            <p:nvPr/>
          </p:nvSpPr>
          <p:spPr bwMode="auto">
            <a:xfrm>
              <a:off x="4138" y="201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06" name="Rectangle 970"/>
            <p:cNvSpPr>
              <a:spLocks noChangeArrowheads="1"/>
            </p:cNvSpPr>
            <p:nvPr/>
          </p:nvSpPr>
          <p:spPr bwMode="auto">
            <a:xfrm>
              <a:off x="4138" y="207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07" name="Rectangle 971"/>
            <p:cNvSpPr>
              <a:spLocks noChangeArrowheads="1"/>
            </p:cNvSpPr>
            <p:nvPr/>
          </p:nvSpPr>
          <p:spPr bwMode="auto">
            <a:xfrm>
              <a:off x="4138" y="213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08" name="Rectangle 972"/>
            <p:cNvSpPr>
              <a:spLocks noChangeArrowheads="1"/>
            </p:cNvSpPr>
            <p:nvPr/>
          </p:nvSpPr>
          <p:spPr bwMode="auto">
            <a:xfrm>
              <a:off x="4138" y="3436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09" name="Rectangle 973"/>
            <p:cNvSpPr>
              <a:spLocks noChangeArrowheads="1"/>
            </p:cNvSpPr>
            <p:nvPr/>
          </p:nvSpPr>
          <p:spPr bwMode="auto">
            <a:xfrm>
              <a:off x="4138" y="224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10" name="Rectangle 974"/>
            <p:cNvSpPr>
              <a:spLocks noChangeArrowheads="1"/>
            </p:cNvSpPr>
            <p:nvPr/>
          </p:nvSpPr>
          <p:spPr bwMode="auto">
            <a:xfrm>
              <a:off x="4138" y="230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11" name="Rectangle 975"/>
            <p:cNvSpPr>
              <a:spLocks noChangeArrowheads="1"/>
            </p:cNvSpPr>
            <p:nvPr/>
          </p:nvSpPr>
          <p:spPr bwMode="auto">
            <a:xfrm>
              <a:off x="4138" y="247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12" name="Rectangle 976"/>
            <p:cNvSpPr>
              <a:spLocks noChangeArrowheads="1"/>
            </p:cNvSpPr>
            <p:nvPr/>
          </p:nvSpPr>
          <p:spPr bwMode="auto">
            <a:xfrm>
              <a:off x="4138" y="252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13" name="Rectangle 977"/>
            <p:cNvSpPr>
              <a:spLocks noChangeArrowheads="1"/>
            </p:cNvSpPr>
            <p:nvPr/>
          </p:nvSpPr>
          <p:spPr bwMode="auto">
            <a:xfrm>
              <a:off x="4138" y="258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14" name="Rectangle 978"/>
            <p:cNvSpPr>
              <a:spLocks noChangeArrowheads="1"/>
            </p:cNvSpPr>
            <p:nvPr/>
          </p:nvSpPr>
          <p:spPr bwMode="auto">
            <a:xfrm>
              <a:off x="4138" y="264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15" name="Rectangle 979"/>
            <p:cNvSpPr>
              <a:spLocks noChangeArrowheads="1"/>
            </p:cNvSpPr>
            <p:nvPr/>
          </p:nvSpPr>
          <p:spPr bwMode="auto">
            <a:xfrm>
              <a:off x="4138" y="269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16" name="Rectangle 980"/>
            <p:cNvSpPr>
              <a:spLocks noChangeArrowheads="1"/>
            </p:cNvSpPr>
            <p:nvPr/>
          </p:nvSpPr>
          <p:spPr bwMode="auto">
            <a:xfrm>
              <a:off x="4138" y="275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17" name="Rectangle 981"/>
            <p:cNvSpPr>
              <a:spLocks noChangeArrowheads="1"/>
            </p:cNvSpPr>
            <p:nvPr/>
          </p:nvSpPr>
          <p:spPr bwMode="auto">
            <a:xfrm>
              <a:off x="4138" y="281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18" name="Rectangle 982"/>
            <p:cNvSpPr>
              <a:spLocks noChangeArrowheads="1"/>
            </p:cNvSpPr>
            <p:nvPr/>
          </p:nvSpPr>
          <p:spPr bwMode="auto">
            <a:xfrm>
              <a:off x="4138" y="286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19" name="Rectangle 983"/>
            <p:cNvSpPr>
              <a:spLocks noChangeArrowheads="1"/>
            </p:cNvSpPr>
            <p:nvPr/>
          </p:nvSpPr>
          <p:spPr bwMode="auto">
            <a:xfrm>
              <a:off x="4138" y="309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20" name="Rectangle 984"/>
            <p:cNvSpPr>
              <a:spLocks noChangeArrowheads="1"/>
            </p:cNvSpPr>
            <p:nvPr/>
          </p:nvSpPr>
          <p:spPr bwMode="auto">
            <a:xfrm>
              <a:off x="4138" y="315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21" name="Rectangle 985"/>
            <p:cNvSpPr>
              <a:spLocks noChangeArrowheads="1"/>
            </p:cNvSpPr>
            <p:nvPr/>
          </p:nvSpPr>
          <p:spPr bwMode="auto">
            <a:xfrm>
              <a:off x="4138" y="320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22" name="Rectangle 986"/>
            <p:cNvSpPr>
              <a:spLocks noChangeArrowheads="1"/>
            </p:cNvSpPr>
            <p:nvPr/>
          </p:nvSpPr>
          <p:spPr bwMode="auto">
            <a:xfrm>
              <a:off x="4138" y="326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23" name="Rectangle 987"/>
            <p:cNvSpPr>
              <a:spLocks noChangeArrowheads="1"/>
            </p:cNvSpPr>
            <p:nvPr/>
          </p:nvSpPr>
          <p:spPr bwMode="auto">
            <a:xfrm>
              <a:off x="4138" y="332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24" name="Rectangle 988"/>
            <p:cNvSpPr>
              <a:spLocks noChangeArrowheads="1"/>
            </p:cNvSpPr>
            <p:nvPr/>
          </p:nvSpPr>
          <p:spPr bwMode="auto">
            <a:xfrm>
              <a:off x="4138" y="337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25" name="Rectangle 989"/>
            <p:cNvSpPr>
              <a:spLocks noChangeArrowheads="1"/>
            </p:cNvSpPr>
            <p:nvPr/>
          </p:nvSpPr>
          <p:spPr bwMode="auto">
            <a:xfrm>
              <a:off x="4138" y="2187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26" name="Rectangle 990"/>
            <p:cNvSpPr>
              <a:spLocks noChangeArrowheads="1"/>
            </p:cNvSpPr>
            <p:nvPr/>
          </p:nvSpPr>
          <p:spPr bwMode="auto">
            <a:xfrm>
              <a:off x="4138" y="2357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27" name="Rectangle 991"/>
            <p:cNvSpPr>
              <a:spLocks noChangeArrowheads="1"/>
            </p:cNvSpPr>
            <p:nvPr/>
          </p:nvSpPr>
          <p:spPr bwMode="auto">
            <a:xfrm>
              <a:off x="4138" y="2414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28" name="Rectangle 992"/>
            <p:cNvSpPr>
              <a:spLocks noChangeArrowheads="1"/>
            </p:cNvSpPr>
            <p:nvPr/>
          </p:nvSpPr>
          <p:spPr bwMode="auto">
            <a:xfrm>
              <a:off x="4138" y="292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29" name="Rectangle 993"/>
            <p:cNvSpPr>
              <a:spLocks noChangeArrowheads="1"/>
            </p:cNvSpPr>
            <p:nvPr/>
          </p:nvSpPr>
          <p:spPr bwMode="auto">
            <a:xfrm>
              <a:off x="4138" y="2982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30" name="Rectangle 994"/>
            <p:cNvSpPr>
              <a:spLocks noChangeArrowheads="1"/>
            </p:cNvSpPr>
            <p:nvPr/>
          </p:nvSpPr>
          <p:spPr bwMode="auto">
            <a:xfrm>
              <a:off x="4138" y="303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431" name="Group 995"/>
          <p:cNvGrpSpPr>
            <a:grpSpLocks/>
          </p:cNvGrpSpPr>
          <p:nvPr/>
        </p:nvGrpSpPr>
        <p:grpSpPr bwMode="auto">
          <a:xfrm>
            <a:off x="6681788" y="3396828"/>
            <a:ext cx="80962" cy="2497138"/>
            <a:chOff x="4209" y="1904"/>
            <a:chExt cx="51" cy="1573"/>
          </a:xfrm>
        </p:grpSpPr>
        <p:sp>
          <p:nvSpPr>
            <p:cNvPr id="432" name="Rectangle 996"/>
            <p:cNvSpPr>
              <a:spLocks noChangeArrowheads="1"/>
            </p:cNvSpPr>
            <p:nvPr/>
          </p:nvSpPr>
          <p:spPr bwMode="auto">
            <a:xfrm>
              <a:off x="4209" y="190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33" name="Rectangle 997"/>
            <p:cNvSpPr>
              <a:spLocks noChangeArrowheads="1"/>
            </p:cNvSpPr>
            <p:nvPr/>
          </p:nvSpPr>
          <p:spPr bwMode="auto">
            <a:xfrm>
              <a:off x="4209" y="196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34" name="Rectangle 998"/>
            <p:cNvSpPr>
              <a:spLocks noChangeArrowheads="1"/>
            </p:cNvSpPr>
            <p:nvPr/>
          </p:nvSpPr>
          <p:spPr bwMode="auto">
            <a:xfrm>
              <a:off x="4209" y="201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35" name="Rectangle 999"/>
            <p:cNvSpPr>
              <a:spLocks noChangeArrowheads="1"/>
            </p:cNvSpPr>
            <p:nvPr/>
          </p:nvSpPr>
          <p:spPr bwMode="auto">
            <a:xfrm>
              <a:off x="4209" y="207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36" name="Rectangle 1000"/>
            <p:cNvSpPr>
              <a:spLocks noChangeArrowheads="1"/>
            </p:cNvSpPr>
            <p:nvPr/>
          </p:nvSpPr>
          <p:spPr bwMode="auto">
            <a:xfrm>
              <a:off x="4209" y="213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37" name="Rectangle 1001"/>
            <p:cNvSpPr>
              <a:spLocks noChangeArrowheads="1"/>
            </p:cNvSpPr>
            <p:nvPr/>
          </p:nvSpPr>
          <p:spPr bwMode="auto">
            <a:xfrm>
              <a:off x="4209" y="3436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38" name="Rectangle 1002"/>
            <p:cNvSpPr>
              <a:spLocks noChangeArrowheads="1"/>
            </p:cNvSpPr>
            <p:nvPr/>
          </p:nvSpPr>
          <p:spPr bwMode="auto">
            <a:xfrm>
              <a:off x="4209" y="241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39" name="Rectangle 1003"/>
            <p:cNvSpPr>
              <a:spLocks noChangeArrowheads="1"/>
            </p:cNvSpPr>
            <p:nvPr/>
          </p:nvSpPr>
          <p:spPr bwMode="auto">
            <a:xfrm>
              <a:off x="4209" y="247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40" name="Rectangle 1004"/>
            <p:cNvSpPr>
              <a:spLocks noChangeArrowheads="1"/>
            </p:cNvSpPr>
            <p:nvPr/>
          </p:nvSpPr>
          <p:spPr bwMode="auto">
            <a:xfrm>
              <a:off x="4209" y="252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41" name="Rectangle 1005"/>
            <p:cNvSpPr>
              <a:spLocks noChangeArrowheads="1"/>
            </p:cNvSpPr>
            <p:nvPr/>
          </p:nvSpPr>
          <p:spPr bwMode="auto">
            <a:xfrm>
              <a:off x="4209" y="258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42" name="Rectangle 1006"/>
            <p:cNvSpPr>
              <a:spLocks noChangeArrowheads="1"/>
            </p:cNvSpPr>
            <p:nvPr/>
          </p:nvSpPr>
          <p:spPr bwMode="auto">
            <a:xfrm>
              <a:off x="4209" y="264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43" name="Rectangle 1007"/>
            <p:cNvSpPr>
              <a:spLocks noChangeArrowheads="1"/>
            </p:cNvSpPr>
            <p:nvPr/>
          </p:nvSpPr>
          <p:spPr bwMode="auto">
            <a:xfrm>
              <a:off x="4209" y="269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44" name="Rectangle 1008"/>
            <p:cNvSpPr>
              <a:spLocks noChangeArrowheads="1"/>
            </p:cNvSpPr>
            <p:nvPr/>
          </p:nvSpPr>
          <p:spPr bwMode="auto">
            <a:xfrm>
              <a:off x="4209" y="275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45" name="Rectangle 1009"/>
            <p:cNvSpPr>
              <a:spLocks noChangeArrowheads="1"/>
            </p:cNvSpPr>
            <p:nvPr/>
          </p:nvSpPr>
          <p:spPr bwMode="auto">
            <a:xfrm>
              <a:off x="4209" y="281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46" name="Rectangle 1010"/>
            <p:cNvSpPr>
              <a:spLocks noChangeArrowheads="1"/>
            </p:cNvSpPr>
            <p:nvPr/>
          </p:nvSpPr>
          <p:spPr bwMode="auto">
            <a:xfrm>
              <a:off x="4209" y="286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47" name="Rectangle 1011"/>
            <p:cNvSpPr>
              <a:spLocks noChangeArrowheads="1"/>
            </p:cNvSpPr>
            <p:nvPr/>
          </p:nvSpPr>
          <p:spPr bwMode="auto">
            <a:xfrm>
              <a:off x="4209" y="292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48" name="Rectangle 1012"/>
            <p:cNvSpPr>
              <a:spLocks noChangeArrowheads="1"/>
            </p:cNvSpPr>
            <p:nvPr/>
          </p:nvSpPr>
          <p:spPr bwMode="auto">
            <a:xfrm>
              <a:off x="4209" y="320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49" name="Rectangle 1013"/>
            <p:cNvSpPr>
              <a:spLocks noChangeArrowheads="1"/>
            </p:cNvSpPr>
            <p:nvPr/>
          </p:nvSpPr>
          <p:spPr bwMode="auto">
            <a:xfrm>
              <a:off x="4209" y="332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50" name="Rectangle 1014"/>
            <p:cNvSpPr>
              <a:spLocks noChangeArrowheads="1"/>
            </p:cNvSpPr>
            <p:nvPr/>
          </p:nvSpPr>
          <p:spPr bwMode="auto">
            <a:xfrm>
              <a:off x="4209" y="337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51" name="Rectangle 1015"/>
            <p:cNvSpPr>
              <a:spLocks noChangeArrowheads="1"/>
            </p:cNvSpPr>
            <p:nvPr/>
          </p:nvSpPr>
          <p:spPr bwMode="auto">
            <a:xfrm>
              <a:off x="4209" y="2187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52" name="Rectangle 1016"/>
            <p:cNvSpPr>
              <a:spLocks noChangeArrowheads="1"/>
            </p:cNvSpPr>
            <p:nvPr/>
          </p:nvSpPr>
          <p:spPr bwMode="auto">
            <a:xfrm>
              <a:off x="4209" y="2244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53" name="Rectangle 1017"/>
            <p:cNvSpPr>
              <a:spLocks noChangeArrowheads="1"/>
            </p:cNvSpPr>
            <p:nvPr/>
          </p:nvSpPr>
          <p:spPr bwMode="auto">
            <a:xfrm>
              <a:off x="4209" y="2301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54" name="Rectangle 1018"/>
            <p:cNvSpPr>
              <a:spLocks noChangeArrowheads="1"/>
            </p:cNvSpPr>
            <p:nvPr/>
          </p:nvSpPr>
          <p:spPr bwMode="auto">
            <a:xfrm>
              <a:off x="4209" y="2357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55" name="Rectangle 1019"/>
            <p:cNvSpPr>
              <a:spLocks noChangeArrowheads="1"/>
            </p:cNvSpPr>
            <p:nvPr/>
          </p:nvSpPr>
          <p:spPr bwMode="auto">
            <a:xfrm>
              <a:off x="4209" y="2982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56" name="Rectangle 1020"/>
            <p:cNvSpPr>
              <a:spLocks noChangeArrowheads="1"/>
            </p:cNvSpPr>
            <p:nvPr/>
          </p:nvSpPr>
          <p:spPr bwMode="auto">
            <a:xfrm>
              <a:off x="4209" y="303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57" name="Rectangle 1021"/>
            <p:cNvSpPr>
              <a:spLocks noChangeArrowheads="1"/>
            </p:cNvSpPr>
            <p:nvPr/>
          </p:nvSpPr>
          <p:spPr bwMode="auto">
            <a:xfrm>
              <a:off x="4209" y="309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58" name="Rectangle 1022"/>
            <p:cNvSpPr>
              <a:spLocks noChangeArrowheads="1"/>
            </p:cNvSpPr>
            <p:nvPr/>
          </p:nvSpPr>
          <p:spPr bwMode="auto">
            <a:xfrm>
              <a:off x="4209" y="3152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59" name="Rectangle 1023"/>
            <p:cNvSpPr>
              <a:spLocks noChangeArrowheads="1"/>
            </p:cNvSpPr>
            <p:nvPr/>
          </p:nvSpPr>
          <p:spPr bwMode="auto">
            <a:xfrm>
              <a:off x="4209" y="326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460" name="Group 0"/>
          <p:cNvGrpSpPr>
            <a:grpSpLocks/>
          </p:cNvGrpSpPr>
          <p:nvPr/>
        </p:nvGrpSpPr>
        <p:grpSpPr bwMode="auto">
          <a:xfrm>
            <a:off x="6807200" y="3396828"/>
            <a:ext cx="80963" cy="2497138"/>
            <a:chOff x="4288" y="1904"/>
            <a:chExt cx="51" cy="1573"/>
          </a:xfrm>
        </p:grpSpPr>
        <p:sp>
          <p:nvSpPr>
            <p:cNvPr id="461" name="Rectangle 1"/>
            <p:cNvSpPr>
              <a:spLocks noChangeArrowheads="1"/>
            </p:cNvSpPr>
            <p:nvPr/>
          </p:nvSpPr>
          <p:spPr bwMode="auto">
            <a:xfrm>
              <a:off x="4288" y="190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62" name="Rectangle 2"/>
            <p:cNvSpPr>
              <a:spLocks noChangeArrowheads="1"/>
            </p:cNvSpPr>
            <p:nvPr/>
          </p:nvSpPr>
          <p:spPr bwMode="auto">
            <a:xfrm>
              <a:off x="4288" y="196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63" name="Rectangle 3"/>
            <p:cNvSpPr>
              <a:spLocks noChangeArrowheads="1"/>
            </p:cNvSpPr>
            <p:nvPr/>
          </p:nvSpPr>
          <p:spPr bwMode="auto">
            <a:xfrm>
              <a:off x="4288" y="201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64" name="Rectangle 4"/>
            <p:cNvSpPr>
              <a:spLocks noChangeArrowheads="1"/>
            </p:cNvSpPr>
            <p:nvPr/>
          </p:nvSpPr>
          <p:spPr bwMode="auto">
            <a:xfrm>
              <a:off x="4288" y="207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65" name="Rectangle 5"/>
            <p:cNvSpPr>
              <a:spLocks noChangeArrowheads="1"/>
            </p:cNvSpPr>
            <p:nvPr/>
          </p:nvSpPr>
          <p:spPr bwMode="auto">
            <a:xfrm>
              <a:off x="4288" y="213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66" name="Rectangle 6"/>
            <p:cNvSpPr>
              <a:spLocks noChangeArrowheads="1"/>
            </p:cNvSpPr>
            <p:nvPr/>
          </p:nvSpPr>
          <p:spPr bwMode="auto">
            <a:xfrm>
              <a:off x="4288" y="3436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67" name="Rectangle 7"/>
            <p:cNvSpPr>
              <a:spLocks noChangeArrowheads="1"/>
            </p:cNvSpPr>
            <p:nvPr/>
          </p:nvSpPr>
          <p:spPr bwMode="auto">
            <a:xfrm>
              <a:off x="4288" y="230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68" name="Rectangle 8"/>
            <p:cNvSpPr>
              <a:spLocks noChangeArrowheads="1"/>
            </p:cNvSpPr>
            <p:nvPr/>
          </p:nvSpPr>
          <p:spPr bwMode="auto">
            <a:xfrm>
              <a:off x="4288" y="235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69" name="Rectangle 9"/>
            <p:cNvSpPr>
              <a:spLocks noChangeArrowheads="1"/>
            </p:cNvSpPr>
            <p:nvPr/>
          </p:nvSpPr>
          <p:spPr bwMode="auto">
            <a:xfrm>
              <a:off x="4288" y="241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70" name="Rectangle 10"/>
            <p:cNvSpPr>
              <a:spLocks noChangeArrowheads="1"/>
            </p:cNvSpPr>
            <p:nvPr/>
          </p:nvSpPr>
          <p:spPr bwMode="auto">
            <a:xfrm>
              <a:off x="4288" y="247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71" name="Rectangle 11"/>
            <p:cNvSpPr>
              <a:spLocks noChangeArrowheads="1"/>
            </p:cNvSpPr>
            <p:nvPr/>
          </p:nvSpPr>
          <p:spPr bwMode="auto">
            <a:xfrm>
              <a:off x="4288" y="252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72" name="Rectangle 12"/>
            <p:cNvSpPr>
              <a:spLocks noChangeArrowheads="1"/>
            </p:cNvSpPr>
            <p:nvPr/>
          </p:nvSpPr>
          <p:spPr bwMode="auto">
            <a:xfrm>
              <a:off x="4288" y="258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73" name="Rectangle 13"/>
            <p:cNvSpPr>
              <a:spLocks noChangeArrowheads="1"/>
            </p:cNvSpPr>
            <p:nvPr/>
          </p:nvSpPr>
          <p:spPr bwMode="auto">
            <a:xfrm>
              <a:off x="4288" y="264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74" name="Rectangle 14"/>
            <p:cNvSpPr>
              <a:spLocks noChangeArrowheads="1"/>
            </p:cNvSpPr>
            <p:nvPr/>
          </p:nvSpPr>
          <p:spPr bwMode="auto">
            <a:xfrm>
              <a:off x="4288" y="269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75" name="Rectangle 15"/>
            <p:cNvSpPr>
              <a:spLocks noChangeArrowheads="1"/>
            </p:cNvSpPr>
            <p:nvPr/>
          </p:nvSpPr>
          <p:spPr bwMode="auto">
            <a:xfrm>
              <a:off x="4288" y="275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76" name="Rectangle 16"/>
            <p:cNvSpPr>
              <a:spLocks noChangeArrowheads="1"/>
            </p:cNvSpPr>
            <p:nvPr/>
          </p:nvSpPr>
          <p:spPr bwMode="auto">
            <a:xfrm>
              <a:off x="4288" y="281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77" name="Rectangle 17"/>
            <p:cNvSpPr>
              <a:spLocks noChangeArrowheads="1"/>
            </p:cNvSpPr>
            <p:nvPr/>
          </p:nvSpPr>
          <p:spPr bwMode="auto">
            <a:xfrm>
              <a:off x="4288" y="286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78" name="Rectangle 18"/>
            <p:cNvSpPr>
              <a:spLocks noChangeArrowheads="1"/>
            </p:cNvSpPr>
            <p:nvPr/>
          </p:nvSpPr>
          <p:spPr bwMode="auto">
            <a:xfrm>
              <a:off x="4288" y="292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79" name="Rectangle 19"/>
            <p:cNvSpPr>
              <a:spLocks noChangeArrowheads="1"/>
            </p:cNvSpPr>
            <p:nvPr/>
          </p:nvSpPr>
          <p:spPr bwMode="auto">
            <a:xfrm>
              <a:off x="4288" y="298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80" name="Rectangle 20"/>
            <p:cNvSpPr>
              <a:spLocks noChangeArrowheads="1"/>
            </p:cNvSpPr>
            <p:nvPr/>
          </p:nvSpPr>
          <p:spPr bwMode="auto">
            <a:xfrm>
              <a:off x="4288" y="332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81" name="Rectangle 21"/>
            <p:cNvSpPr>
              <a:spLocks noChangeArrowheads="1"/>
            </p:cNvSpPr>
            <p:nvPr/>
          </p:nvSpPr>
          <p:spPr bwMode="auto">
            <a:xfrm>
              <a:off x="4288" y="337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82" name="Rectangle 22"/>
            <p:cNvSpPr>
              <a:spLocks noChangeArrowheads="1"/>
            </p:cNvSpPr>
            <p:nvPr/>
          </p:nvSpPr>
          <p:spPr bwMode="auto">
            <a:xfrm>
              <a:off x="4288" y="2187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83" name="Rectangle 23"/>
            <p:cNvSpPr>
              <a:spLocks noChangeArrowheads="1"/>
            </p:cNvSpPr>
            <p:nvPr/>
          </p:nvSpPr>
          <p:spPr bwMode="auto">
            <a:xfrm>
              <a:off x="4288" y="2244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84" name="Rectangle 24"/>
            <p:cNvSpPr>
              <a:spLocks noChangeArrowheads="1"/>
            </p:cNvSpPr>
            <p:nvPr/>
          </p:nvSpPr>
          <p:spPr bwMode="auto">
            <a:xfrm>
              <a:off x="4288" y="3038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85" name="Rectangle 25"/>
            <p:cNvSpPr>
              <a:spLocks noChangeArrowheads="1"/>
            </p:cNvSpPr>
            <p:nvPr/>
          </p:nvSpPr>
          <p:spPr bwMode="auto">
            <a:xfrm>
              <a:off x="4288" y="309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86" name="Rectangle 26"/>
            <p:cNvSpPr>
              <a:spLocks noChangeArrowheads="1"/>
            </p:cNvSpPr>
            <p:nvPr/>
          </p:nvSpPr>
          <p:spPr bwMode="auto">
            <a:xfrm>
              <a:off x="4288" y="3152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87" name="Rectangle 27"/>
            <p:cNvSpPr>
              <a:spLocks noChangeArrowheads="1"/>
            </p:cNvSpPr>
            <p:nvPr/>
          </p:nvSpPr>
          <p:spPr bwMode="auto">
            <a:xfrm>
              <a:off x="4288" y="3209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88" name="Rectangle 28"/>
            <p:cNvSpPr>
              <a:spLocks noChangeArrowheads="1"/>
            </p:cNvSpPr>
            <p:nvPr/>
          </p:nvSpPr>
          <p:spPr bwMode="auto">
            <a:xfrm>
              <a:off x="4288" y="326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489" name="Group 29"/>
          <p:cNvGrpSpPr>
            <a:grpSpLocks/>
          </p:cNvGrpSpPr>
          <p:nvPr/>
        </p:nvGrpSpPr>
        <p:grpSpPr bwMode="auto">
          <a:xfrm>
            <a:off x="6918325" y="3396828"/>
            <a:ext cx="80963" cy="2497138"/>
            <a:chOff x="4358" y="1904"/>
            <a:chExt cx="51" cy="1573"/>
          </a:xfrm>
        </p:grpSpPr>
        <p:sp>
          <p:nvSpPr>
            <p:cNvPr id="490" name="Rectangle 30"/>
            <p:cNvSpPr>
              <a:spLocks noChangeArrowheads="1"/>
            </p:cNvSpPr>
            <p:nvPr/>
          </p:nvSpPr>
          <p:spPr bwMode="auto">
            <a:xfrm>
              <a:off x="4358" y="190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91" name="Rectangle 31"/>
            <p:cNvSpPr>
              <a:spLocks noChangeArrowheads="1"/>
            </p:cNvSpPr>
            <p:nvPr/>
          </p:nvSpPr>
          <p:spPr bwMode="auto">
            <a:xfrm>
              <a:off x="4358" y="196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92" name="Rectangle 32"/>
            <p:cNvSpPr>
              <a:spLocks noChangeArrowheads="1"/>
            </p:cNvSpPr>
            <p:nvPr/>
          </p:nvSpPr>
          <p:spPr bwMode="auto">
            <a:xfrm>
              <a:off x="4358" y="201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93" name="Rectangle 33"/>
            <p:cNvSpPr>
              <a:spLocks noChangeArrowheads="1"/>
            </p:cNvSpPr>
            <p:nvPr/>
          </p:nvSpPr>
          <p:spPr bwMode="auto">
            <a:xfrm>
              <a:off x="4358" y="207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94" name="Rectangle 34"/>
            <p:cNvSpPr>
              <a:spLocks noChangeArrowheads="1"/>
            </p:cNvSpPr>
            <p:nvPr/>
          </p:nvSpPr>
          <p:spPr bwMode="auto">
            <a:xfrm>
              <a:off x="4358" y="213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95" name="Rectangle 35"/>
            <p:cNvSpPr>
              <a:spLocks noChangeArrowheads="1"/>
            </p:cNvSpPr>
            <p:nvPr/>
          </p:nvSpPr>
          <p:spPr bwMode="auto">
            <a:xfrm>
              <a:off x="4358" y="3436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96" name="Rectangle 36"/>
            <p:cNvSpPr>
              <a:spLocks noChangeArrowheads="1"/>
            </p:cNvSpPr>
            <p:nvPr/>
          </p:nvSpPr>
          <p:spPr bwMode="auto">
            <a:xfrm>
              <a:off x="4358" y="224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97" name="Rectangle 37"/>
            <p:cNvSpPr>
              <a:spLocks noChangeArrowheads="1"/>
            </p:cNvSpPr>
            <p:nvPr/>
          </p:nvSpPr>
          <p:spPr bwMode="auto">
            <a:xfrm>
              <a:off x="4358" y="230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98" name="Rectangle 38"/>
            <p:cNvSpPr>
              <a:spLocks noChangeArrowheads="1"/>
            </p:cNvSpPr>
            <p:nvPr/>
          </p:nvSpPr>
          <p:spPr bwMode="auto">
            <a:xfrm>
              <a:off x="4358" y="235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499" name="Rectangle 39"/>
            <p:cNvSpPr>
              <a:spLocks noChangeArrowheads="1"/>
            </p:cNvSpPr>
            <p:nvPr/>
          </p:nvSpPr>
          <p:spPr bwMode="auto">
            <a:xfrm>
              <a:off x="4358" y="241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00" name="Rectangle 40"/>
            <p:cNvSpPr>
              <a:spLocks noChangeArrowheads="1"/>
            </p:cNvSpPr>
            <p:nvPr/>
          </p:nvSpPr>
          <p:spPr bwMode="auto">
            <a:xfrm>
              <a:off x="4358" y="247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01" name="Rectangle 41"/>
            <p:cNvSpPr>
              <a:spLocks noChangeArrowheads="1"/>
            </p:cNvSpPr>
            <p:nvPr/>
          </p:nvSpPr>
          <p:spPr bwMode="auto">
            <a:xfrm>
              <a:off x="4358" y="252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02" name="Rectangle 42"/>
            <p:cNvSpPr>
              <a:spLocks noChangeArrowheads="1"/>
            </p:cNvSpPr>
            <p:nvPr/>
          </p:nvSpPr>
          <p:spPr bwMode="auto">
            <a:xfrm>
              <a:off x="4358" y="258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03" name="Rectangle 43"/>
            <p:cNvSpPr>
              <a:spLocks noChangeArrowheads="1"/>
            </p:cNvSpPr>
            <p:nvPr/>
          </p:nvSpPr>
          <p:spPr bwMode="auto">
            <a:xfrm>
              <a:off x="4358" y="264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04" name="Rectangle 44"/>
            <p:cNvSpPr>
              <a:spLocks noChangeArrowheads="1"/>
            </p:cNvSpPr>
            <p:nvPr/>
          </p:nvSpPr>
          <p:spPr bwMode="auto">
            <a:xfrm>
              <a:off x="4358" y="269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05" name="Rectangle 45"/>
            <p:cNvSpPr>
              <a:spLocks noChangeArrowheads="1"/>
            </p:cNvSpPr>
            <p:nvPr/>
          </p:nvSpPr>
          <p:spPr bwMode="auto">
            <a:xfrm>
              <a:off x="4358" y="275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06" name="Rectangle 46"/>
            <p:cNvSpPr>
              <a:spLocks noChangeArrowheads="1"/>
            </p:cNvSpPr>
            <p:nvPr/>
          </p:nvSpPr>
          <p:spPr bwMode="auto">
            <a:xfrm>
              <a:off x="4358" y="281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07" name="Rectangle 47"/>
            <p:cNvSpPr>
              <a:spLocks noChangeArrowheads="1"/>
            </p:cNvSpPr>
            <p:nvPr/>
          </p:nvSpPr>
          <p:spPr bwMode="auto">
            <a:xfrm>
              <a:off x="4358" y="286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08" name="Rectangle 48"/>
            <p:cNvSpPr>
              <a:spLocks noChangeArrowheads="1"/>
            </p:cNvSpPr>
            <p:nvPr/>
          </p:nvSpPr>
          <p:spPr bwMode="auto">
            <a:xfrm>
              <a:off x="4358" y="292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09" name="Rectangle 49"/>
            <p:cNvSpPr>
              <a:spLocks noChangeArrowheads="1"/>
            </p:cNvSpPr>
            <p:nvPr/>
          </p:nvSpPr>
          <p:spPr bwMode="auto">
            <a:xfrm>
              <a:off x="4358" y="298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10" name="Rectangle 50"/>
            <p:cNvSpPr>
              <a:spLocks noChangeArrowheads="1"/>
            </p:cNvSpPr>
            <p:nvPr/>
          </p:nvSpPr>
          <p:spPr bwMode="auto">
            <a:xfrm>
              <a:off x="4358" y="303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11" name="Rectangle 51"/>
            <p:cNvSpPr>
              <a:spLocks noChangeArrowheads="1"/>
            </p:cNvSpPr>
            <p:nvPr/>
          </p:nvSpPr>
          <p:spPr bwMode="auto">
            <a:xfrm>
              <a:off x="4358" y="332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12" name="Rectangle 52"/>
            <p:cNvSpPr>
              <a:spLocks noChangeArrowheads="1"/>
            </p:cNvSpPr>
            <p:nvPr/>
          </p:nvSpPr>
          <p:spPr bwMode="auto">
            <a:xfrm>
              <a:off x="4358" y="337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13" name="Rectangle 53"/>
            <p:cNvSpPr>
              <a:spLocks noChangeArrowheads="1"/>
            </p:cNvSpPr>
            <p:nvPr/>
          </p:nvSpPr>
          <p:spPr bwMode="auto">
            <a:xfrm>
              <a:off x="4358" y="2187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14" name="Rectangle 54"/>
            <p:cNvSpPr>
              <a:spLocks noChangeArrowheads="1"/>
            </p:cNvSpPr>
            <p:nvPr/>
          </p:nvSpPr>
          <p:spPr bwMode="auto">
            <a:xfrm>
              <a:off x="4358" y="309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15" name="Rectangle 55"/>
            <p:cNvSpPr>
              <a:spLocks noChangeArrowheads="1"/>
            </p:cNvSpPr>
            <p:nvPr/>
          </p:nvSpPr>
          <p:spPr bwMode="auto">
            <a:xfrm>
              <a:off x="4358" y="3152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16" name="Rectangle 56"/>
            <p:cNvSpPr>
              <a:spLocks noChangeArrowheads="1"/>
            </p:cNvSpPr>
            <p:nvPr/>
          </p:nvSpPr>
          <p:spPr bwMode="auto">
            <a:xfrm>
              <a:off x="4358" y="3209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17" name="Rectangle 57"/>
            <p:cNvSpPr>
              <a:spLocks noChangeArrowheads="1"/>
            </p:cNvSpPr>
            <p:nvPr/>
          </p:nvSpPr>
          <p:spPr bwMode="auto">
            <a:xfrm>
              <a:off x="4358" y="326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518" name="Group 58"/>
          <p:cNvGrpSpPr>
            <a:grpSpLocks/>
          </p:cNvGrpSpPr>
          <p:nvPr/>
        </p:nvGrpSpPr>
        <p:grpSpPr bwMode="auto">
          <a:xfrm>
            <a:off x="7031038" y="3396828"/>
            <a:ext cx="80962" cy="2497138"/>
            <a:chOff x="4429" y="1904"/>
            <a:chExt cx="51" cy="1573"/>
          </a:xfrm>
        </p:grpSpPr>
        <p:sp>
          <p:nvSpPr>
            <p:cNvPr id="519" name="Rectangle 59"/>
            <p:cNvSpPr>
              <a:spLocks noChangeArrowheads="1"/>
            </p:cNvSpPr>
            <p:nvPr/>
          </p:nvSpPr>
          <p:spPr bwMode="auto">
            <a:xfrm>
              <a:off x="4429" y="190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20" name="Rectangle 60"/>
            <p:cNvSpPr>
              <a:spLocks noChangeArrowheads="1"/>
            </p:cNvSpPr>
            <p:nvPr/>
          </p:nvSpPr>
          <p:spPr bwMode="auto">
            <a:xfrm>
              <a:off x="4429" y="196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21" name="Rectangle 61"/>
            <p:cNvSpPr>
              <a:spLocks noChangeArrowheads="1"/>
            </p:cNvSpPr>
            <p:nvPr/>
          </p:nvSpPr>
          <p:spPr bwMode="auto">
            <a:xfrm>
              <a:off x="4429" y="201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22" name="Rectangle 62"/>
            <p:cNvSpPr>
              <a:spLocks noChangeArrowheads="1"/>
            </p:cNvSpPr>
            <p:nvPr/>
          </p:nvSpPr>
          <p:spPr bwMode="auto">
            <a:xfrm>
              <a:off x="4429" y="207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23" name="Rectangle 63"/>
            <p:cNvSpPr>
              <a:spLocks noChangeArrowheads="1"/>
            </p:cNvSpPr>
            <p:nvPr/>
          </p:nvSpPr>
          <p:spPr bwMode="auto">
            <a:xfrm>
              <a:off x="4429" y="213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24" name="Rectangle 64"/>
            <p:cNvSpPr>
              <a:spLocks noChangeArrowheads="1"/>
            </p:cNvSpPr>
            <p:nvPr/>
          </p:nvSpPr>
          <p:spPr bwMode="auto">
            <a:xfrm>
              <a:off x="4429" y="3436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25" name="Rectangle 65"/>
            <p:cNvSpPr>
              <a:spLocks noChangeArrowheads="1"/>
            </p:cNvSpPr>
            <p:nvPr/>
          </p:nvSpPr>
          <p:spPr bwMode="auto">
            <a:xfrm>
              <a:off x="4429" y="224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26" name="Rectangle 66"/>
            <p:cNvSpPr>
              <a:spLocks noChangeArrowheads="1"/>
            </p:cNvSpPr>
            <p:nvPr/>
          </p:nvSpPr>
          <p:spPr bwMode="auto">
            <a:xfrm>
              <a:off x="4429" y="230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27" name="Rectangle 67"/>
            <p:cNvSpPr>
              <a:spLocks noChangeArrowheads="1"/>
            </p:cNvSpPr>
            <p:nvPr/>
          </p:nvSpPr>
          <p:spPr bwMode="auto">
            <a:xfrm>
              <a:off x="4429" y="235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28" name="Rectangle 68"/>
            <p:cNvSpPr>
              <a:spLocks noChangeArrowheads="1"/>
            </p:cNvSpPr>
            <p:nvPr/>
          </p:nvSpPr>
          <p:spPr bwMode="auto">
            <a:xfrm>
              <a:off x="4429" y="241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29" name="Rectangle 69"/>
            <p:cNvSpPr>
              <a:spLocks noChangeArrowheads="1"/>
            </p:cNvSpPr>
            <p:nvPr/>
          </p:nvSpPr>
          <p:spPr bwMode="auto">
            <a:xfrm>
              <a:off x="4429" y="247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30" name="Rectangle 70"/>
            <p:cNvSpPr>
              <a:spLocks noChangeArrowheads="1"/>
            </p:cNvSpPr>
            <p:nvPr/>
          </p:nvSpPr>
          <p:spPr bwMode="auto">
            <a:xfrm>
              <a:off x="4429" y="252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31" name="Rectangle 71"/>
            <p:cNvSpPr>
              <a:spLocks noChangeArrowheads="1"/>
            </p:cNvSpPr>
            <p:nvPr/>
          </p:nvSpPr>
          <p:spPr bwMode="auto">
            <a:xfrm>
              <a:off x="4429" y="258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32" name="Rectangle 72"/>
            <p:cNvSpPr>
              <a:spLocks noChangeArrowheads="1"/>
            </p:cNvSpPr>
            <p:nvPr/>
          </p:nvSpPr>
          <p:spPr bwMode="auto">
            <a:xfrm>
              <a:off x="4429" y="264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33" name="Rectangle 73"/>
            <p:cNvSpPr>
              <a:spLocks noChangeArrowheads="1"/>
            </p:cNvSpPr>
            <p:nvPr/>
          </p:nvSpPr>
          <p:spPr bwMode="auto">
            <a:xfrm>
              <a:off x="4429" y="269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34" name="Rectangle 74"/>
            <p:cNvSpPr>
              <a:spLocks noChangeArrowheads="1"/>
            </p:cNvSpPr>
            <p:nvPr/>
          </p:nvSpPr>
          <p:spPr bwMode="auto">
            <a:xfrm>
              <a:off x="4429" y="275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35" name="Rectangle 75"/>
            <p:cNvSpPr>
              <a:spLocks noChangeArrowheads="1"/>
            </p:cNvSpPr>
            <p:nvPr/>
          </p:nvSpPr>
          <p:spPr bwMode="auto">
            <a:xfrm>
              <a:off x="4429" y="281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36" name="Rectangle 76"/>
            <p:cNvSpPr>
              <a:spLocks noChangeArrowheads="1"/>
            </p:cNvSpPr>
            <p:nvPr/>
          </p:nvSpPr>
          <p:spPr bwMode="auto">
            <a:xfrm>
              <a:off x="4429" y="286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37" name="Rectangle 77"/>
            <p:cNvSpPr>
              <a:spLocks noChangeArrowheads="1"/>
            </p:cNvSpPr>
            <p:nvPr/>
          </p:nvSpPr>
          <p:spPr bwMode="auto">
            <a:xfrm>
              <a:off x="4429" y="292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38" name="Rectangle 78"/>
            <p:cNvSpPr>
              <a:spLocks noChangeArrowheads="1"/>
            </p:cNvSpPr>
            <p:nvPr/>
          </p:nvSpPr>
          <p:spPr bwMode="auto">
            <a:xfrm>
              <a:off x="4429" y="298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39" name="Rectangle 79"/>
            <p:cNvSpPr>
              <a:spLocks noChangeArrowheads="1"/>
            </p:cNvSpPr>
            <p:nvPr/>
          </p:nvSpPr>
          <p:spPr bwMode="auto">
            <a:xfrm>
              <a:off x="4429" y="303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40" name="Rectangle 80"/>
            <p:cNvSpPr>
              <a:spLocks noChangeArrowheads="1"/>
            </p:cNvSpPr>
            <p:nvPr/>
          </p:nvSpPr>
          <p:spPr bwMode="auto">
            <a:xfrm>
              <a:off x="4429" y="309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41" name="Rectangle 81"/>
            <p:cNvSpPr>
              <a:spLocks noChangeArrowheads="1"/>
            </p:cNvSpPr>
            <p:nvPr/>
          </p:nvSpPr>
          <p:spPr bwMode="auto">
            <a:xfrm>
              <a:off x="4429" y="332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42" name="Rectangle 82"/>
            <p:cNvSpPr>
              <a:spLocks noChangeArrowheads="1"/>
            </p:cNvSpPr>
            <p:nvPr/>
          </p:nvSpPr>
          <p:spPr bwMode="auto">
            <a:xfrm>
              <a:off x="4429" y="337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43" name="Rectangle 83"/>
            <p:cNvSpPr>
              <a:spLocks noChangeArrowheads="1"/>
            </p:cNvSpPr>
            <p:nvPr/>
          </p:nvSpPr>
          <p:spPr bwMode="auto">
            <a:xfrm>
              <a:off x="4429" y="2187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44" name="Rectangle 84"/>
            <p:cNvSpPr>
              <a:spLocks noChangeArrowheads="1"/>
            </p:cNvSpPr>
            <p:nvPr/>
          </p:nvSpPr>
          <p:spPr bwMode="auto">
            <a:xfrm>
              <a:off x="4429" y="3152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45" name="Rectangle 85"/>
            <p:cNvSpPr>
              <a:spLocks noChangeArrowheads="1"/>
            </p:cNvSpPr>
            <p:nvPr/>
          </p:nvSpPr>
          <p:spPr bwMode="auto">
            <a:xfrm>
              <a:off x="4429" y="3209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46" name="Rectangle 86"/>
            <p:cNvSpPr>
              <a:spLocks noChangeArrowheads="1"/>
            </p:cNvSpPr>
            <p:nvPr/>
          </p:nvSpPr>
          <p:spPr bwMode="auto">
            <a:xfrm>
              <a:off x="4429" y="326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547" name="Group 87"/>
          <p:cNvGrpSpPr>
            <a:grpSpLocks/>
          </p:cNvGrpSpPr>
          <p:nvPr/>
        </p:nvGrpSpPr>
        <p:grpSpPr bwMode="auto">
          <a:xfrm>
            <a:off x="7148513" y="3396828"/>
            <a:ext cx="80962" cy="2497138"/>
            <a:chOff x="4503" y="1904"/>
            <a:chExt cx="51" cy="1573"/>
          </a:xfrm>
        </p:grpSpPr>
        <p:sp>
          <p:nvSpPr>
            <p:cNvPr id="548" name="Rectangle 88"/>
            <p:cNvSpPr>
              <a:spLocks noChangeArrowheads="1"/>
            </p:cNvSpPr>
            <p:nvPr/>
          </p:nvSpPr>
          <p:spPr bwMode="auto">
            <a:xfrm>
              <a:off x="4503" y="190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49" name="Rectangle 89"/>
            <p:cNvSpPr>
              <a:spLocks noChangeArrowheads="1"/>
            </p:cNvSpPr>
            <p:nvPr/>
          </p:nvSpPr>
          <p:spPr bwMode="auto">
            <a:xfrm>
              <a:off x="4503" y="196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50" name="Rectangle 90"/>
            <p:cNvSpPr>
              <a:spLocks noChangeArrowheads="1"/>
            </p:cNvSpPr>
            <p:nvPr/>
          </p:nvSpPr>
          <p:spPr bwMode="auto">
            <a:xfrm>
              <a:off x="4503" y="201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51" name="Rectangle 91"/>
            <p:cNvSpPr>
              <a:spLocks noChangeArrowheads="1"/>
            </p:cNvSpPr>
            <p:nvPr/>
          </p:nvSpPr>
          <p:spPr bwMode="auto">
            <a:xfrm>
              <a:off x="4503" y="207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52" name="Rectangle 92"/>
            <p:cNvSpPr>
              <a:spLocks noChangeArrowheads="1"/>
            </p:cNvSpPr>
            <p:nvPr/>
          </p:nvSpPr>
          <p:spPr bwMode="auto">
            <a:xfrm>
              <a:off x="4503" y="213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53" name="Rectangle 93"/>
            <p:cNvSpPr>
              <a:spLocks noChangeArrowheads="1"/>
            </p:cNvSpPr>
            <p:nvPr/>
          </p:nvSpPr>
          <p:spPr bwMode="auto">
            <a:xfrm>
              <a:off x="4503" y="3436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54" name="Rectangle 94"/>
            <p:cNvSpPr>
              <a:spLocks noChangeArrowheads="1"/>
            </p:cNvSpPr>
            <p:nvPr/>
          </p:nvSpPr>
          <p:spPr bwMode="auto">
            <a:xfrm>
              <a:off x="4503" y="218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55" name="Rectangle 95"/>
            <p:cNvSpPr>
              <a:spLocks noChangeArrowheads="1"/>
            </p:cNvSpPr>
            <p:nvPr/>
          </p:nvSpPr>
          <p:spPr bwMode="auto">
            <a:xfrm>
              <a:off x="4503" y="224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56" name="Rectangle 96"/>
            <p:cNvSpPr>
              <a:spLocks noChangeArrowheads="1"/>
            </p:cNvSpPr>
            <p:nvPr/>
          </p:nvSpPr>
          <p:spPr bwMode="auto">
            <a:xfrm>
              <a:off x="4503" y="230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57" name="Rectangle 97"/>
            <p:cNvSpPr>
              <a:spLocks noChangeArrowheads="1"/>
            </p:cNvSpPr>
            <p:nvPr/>
          </p:nvSpPr>
          <p:spPr bwMode="auto">
            <a:xfrm>
              <a:off x="4503" y="235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58" name="Rectangle 98"/>
            <p:cNvSpPr>
              <a:spLocks noChangeArrowheads="1"/>
            </p:cNvSpPr>
            <p:nvPr/>
          </p:nvSpPr>
          <p:spPr bwMode="auto">
            <a:xfrm>
              <a:off x="4503" y="241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59" name="Rectangle 99"/>
            <p:cNvSpPr>
              <a:spLocks noChangeArrowheads="1"/>
            </p:cNvSpPr>
            <p:nvPr/>
          </p:nvSpPr>
          <p:spPr bwMode="auto">
            <a:xfrm>
              <a:off x="4503" y="247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60" name="Rectangle 100"/>
            <p:cNvSpPr>
              <a:spLocks noChangeArrowheads="1"/>
            </p:cNvSpPr>
            <p:nvPr/>
          </p:nvSpPr>
          <p:spPr bwMode="auto">
            <a:xfrm>
              <a:off x="4503" y="252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61" name="Rectangle 101"/>
            <p:cNvSpPr>
              <a:spLocks noChangeArrowheads="1"/>
            </p:cNvSpPr>
            <p:nvPr/>
          </p:nvSpPr>
          <p:spPr bwMode="auto">
            <a:xfrm>
              <a:off x="4503" y="258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62" name="Rectangle 102"/>
            <p:cNvSpPr>
              <a:spLocks noChangeArrowheads="1"/>
            </p:cNvSpPr>
            <p:nvPr/>
          </p:nvSpPr>
          <p:spPr bwMode="auto">
            <a:xfrm>
              <a:off x="4503" y="264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63" name="Rectangle 103"/>
            <p:cNvSpPr>
              <a:spLocks noChangeArrowheads="1"/>
            </p:cNvSpPr>
            <p:nvPr/>
          </p:nvSpPr>
          <p:spPr bwMode="auto">
            <a:xfrm>
              <a:off x="4503" y="269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64" name="Rectangle 104"/>
            <p:cNvSpPr>
              <a:spLocks noChangeArrowheads="1"/>
            </p:cNvSpPr>
            <p:nvPr/>
          </p:nvSpPr>
          <p:spPr bwMode="auto">
            <a:xfrm>
              <a:off x="4503" y="275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65" name="Rectangle 105"/>
            <p:cNvSpPr>
              <a:spLocks noChangeArrowheads="1"/>
            </p:cNvSpPr>
            <p:nvPr/>
          </p:nvSpPr>
          <p:spPr bwMode="auto">
            <a:xfrm>
              <a:off x="4503" y="281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66" name="Rectangle 106"/>
            <p:cNvSpPr>
              <a:spLocks noChangeArrowheads="1"/>
            </p:cNvSpPr>
            <p:nvPr/>
          </p:nvSpPr>
          <p:spPr bwMode="auto">
            <a:xfrm>
              <a:off x="4503" y="286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67" name="Rectangle 107"/>
            <p:cNvSpPr>
              <a:spLocks noChangeArrowheads="1"/>
            </p:cNvSpPr>
            <p:nvPr/>
          </p:nvSpPr>
          <p:spPr bwMode="auto">
            <a:xfrm>
              <a:off x="4503" y="292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68" name="Rectangle 108"/>
            <p:cNvSpPr>
              <a:spLocks noChangeArrowheads="1"/>
            </p:cNvSpPr>
            <p:nvPr/>
          </p:nvSpPr>
          <p:spPr bwMode="auto">
            <a:xfrm>
              <a:off x="4503" y="298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69" name="Rectangle 109"/>
            <p:cNvSpPr>
              <a:spLocks noChangeArrowheads="1"/>
            </p:cNvSpPr>
            <p:nvPr/>
          </p:nvSpPr>
          <p:spPr bwMode="auto">
            <a:xfrm>
              <a:off x="4503" y="303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70" name="Rectangle 110"/>
            <p:cNvSpPr>
              <a:spLocks noChangeArrowheads="1"/>
            </p:cNvSpPr>
            <p:nvPr/>
          </p:nvSpPr>
          <p:spPr bwMode="auto">
            <a:xfrm>
              <a:off x="4503" y="309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71" name="Rectangle 111"/>
            <p:cNvSpPr>
              <a:spLocks noChangeArrowheads="1"/>
            </p:cNvSpPr>
            <p:nvPr/>
          </p:nvSpPr>
          <p:spPr bwMode="auto">
            <a:xfrm>
              <a:off x="4503" y="315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72" name="Rectangle 112"/>
            <p:cNvSpPr>
              <a:spLocks noChangeArrowheads="1"/>
            </p:cNvSpPr>
            <p:nvPr/>
          </p:nvSpPr>
          <p:spPr bwMode="auto">
            <a:xfrm>
              <a:off x="4503" y="332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73" name="Rectangle 113"/>
            <p:cNvSpPr>
              <a:spLocks noChangeArrowheads="1"/>
            </p:cNvSpPr>
            <p:nvPr/>
          </p:nvSpPr>
          <p:spPr bwMode="auto">
            <a:xfrm>
              <a:off x="4503" y="337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74" name="Rectangle 114"/>
            <p:cNvSpPr>
              <a:spLocks noChangeArrowheads="1"/>
            </p:cNvSpPr>
            <p:nvPr/>
          </p:nvSpPr>
          <p:spPr bwMode="auto">
            <a:xfrm>
              <a:off x="4503" y="3209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75" name="Rectangle 115"/>
            <p:cNvSpPr>
              <a:spLocks noChangeArrowheads="1"/>
            </p:cNvSpPr>
            <p:nvPr/>
          </p:nvSpPr>
          <p:spPr bwMode="auto">
            <a:xfrm>
              <a:off x="4503" y="326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576" name="Group 116"/>
          <p:cNvGrpSpPr>
            <a:grpSpLocks/>
          </p:cNvGrpSpPr>
          <p:nvPr/>
        </p:nvGrpSpPr>
        <p:grpSpPr bwMode="auto">
          <a:xfrm>
            <a:off x="7259638" y="3396828"/>
            <a:ext cx="80962" cy="2497138"/>
            <a:chOff x="4573" y="1904"/>
            <a:chExt cx="51" cy="1573"/>
          </a:xfrm>
        </p:grpSpPr>
        <p:sp>
          <p:nvSpPr>
            <p:cNvPr id="577" name="Rectangle 117"/>
            <p:cNvSpPr>
              <a:spLocks noChangeArrowheads="1"/>
            </p:cNvSpPr>
            <p:nvPr/>
          </p:nvSpPr>
          <p:spPr bwMode="auto">
            <a:xfrm>
              <a:off x="4573" y="190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78" name="Rectangle 118"/>
            <p:cNvSpPr>
              <a:spLocks noChangeArrowheads="1"/>
            </p:cNvSpPr>
            <p:nvPr/>
          </p:nvSpPr>
          <p:spPr bwMode="auto">
            <a:xfrm>
              <a:off x="4573" y="196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79" name="Rectangle 119"/>
            <p:cNvSpPr>
              <a:spLocks noChangeArrowheads="1"/>
            </p:cNvSpPr>
            <p:nvPr/>
          </p:nvSpPr>
          <p:spPr bwMode="auto">
            <a:xfrm>
              <a:off x="4573" y="201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80" name="Rectangle 120"/>
            <p:cNvSpPr>
              <a:spLocks noChangeArrowheads="1"/>
            </p:cNvSpPr>
            <p:nvPr/>
          </p:nvSpPr>
          <p:spPr bwMode="auto">
            <a:xfrm>
              <a:off x="4573" y="207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81" name="Rectangle 121"/>
            <p:cNvSpPr>
              <a:spLocks noChangeArrowheads="1"/>
            </p:cNvSpPr>
            <p:nvPr/>
          </p:nvSpPr>
          <p:spPr bwMode="auto">
            <a:xfrm>
              <a:off x="4573" y="213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82" name="Rectangle 122"/>
            <p:cNvSpPr>
              <a:spLocks noChangeArrowheads="1"/>
            </p:cNvSpPr>
            <p:nvPr/>
          </p:nvSpPr>
          <p:spPr bwMode="auto">
            <a:xfrm>
              <a:off x="4573" y="3436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83" name="Rectangle 123"/>
            <p:cNvSpPr>
              <a:spLocks noChangeArrowheads="1"/>
            </p:cNvSpPr>
            <p:nvPr/>
          </p:nvSpPr>
          <p:spPr bwMode="auto">
            <a:xfrm>
              <a:off x="4573" y="218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84" name="Rectangle 124"/>
            <p:cNvSpPr>
              <a:spLocks noChangeArrowheads="1"/>
            </p:cNvSpPr>
            <p:nvPr/>
          </p:nvSpPr>
          <p:spPr bwMode="auto">
            <a:xfrm>
              <a:off x="4573" y="224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85" name="Rectangle 125"/>
            <p:cNvSpPr>
              <a:spLocks noChangeArrowheads="1"/>
            </p:cNvSpPr>
            <p:nvPr/>
          </p:nvSpPr>
          <p:spPr bwMode="auto">
            <a:xfrm>
              <a:off x="4573" y="230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86" name="Rectangle 126"/>
            <p:cNvSpPr>
              <a:spLocks noChangeArrowheads="1"/>
            </p:cNvSpPr>
            <p:nvPr/>
          </p:nvSpPr>
          <p:spPr bwMode="auto">
            <a:xfrm>
              <a:off x="4573" y="235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87" name="Rectangle 127"/>
            <p:cNvSpPr>
              <a:spLocks noChangeArrowheads="1"/>
            </p:cNvSpPr>
            <p:nvPr/>
          </p:nvSpPr>
          <p:spPr bwMode="auto">
            <a:xfrm>
              <a:off x="4573" y="241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88" name="Rectangle 128"/>
            <p:cNvSpPr>
              <a:spLocks noChangeArrowheads="1"/>
            </p:cNvSpPr>
            <p:nvPr/>
          </p:nvSpPr>
          <p:spPr bwMode="auto">
            <a:xfrm>
              <a:off x="4573" y="247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89" name="Rectangle 129"/>
            <p:cNvSpPr>
              <a:spLocks noChangeArrowheads="1"/>
            </p:cNvSpPr>
            <p:nvPr/>
          </p:nvSpPr>
          <p:spPr bwMode="auto">
            <a:xfrm>
              <a:off x="4573" y="252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90" name="Rectangle 130"/>
            <p:cNvSpPr>
              <a:spLocks noChangeArrowheads="1"/>
            </p:cNvSpPr>
            <p:nvPr/>
          </p:nvSpPr>
          <p:spPr bwMode="auto">
            <a:xfrm>
              <a:off x="4573" y="258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91" name="Rectangle 131"/>
            <p:cNvSpPr>
              <a:spLocks noChangeArrowheads="1"/>
            </p:cNvSpPr>
            <p:nvPr/>
          </p:nvSpPr>
          <p:spPr bwMode="auto">
            <a:xfrm>
              <a:off x="4573" y="264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92" name="Rectangle 132"/>
            <p:cNvSpPr>
              <a:spLocks noChangeArrowheads="1"/>
            </p:cNvSpPr>
            <p:nvPr/>
          </p:nvSpPr>
          <p:spPr bwMode="auto">
            <a:xfrm>
              <a:off x="4573" y="269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93" name="Rectangle 133"/>
            <p:cNvSpPr>
              <a:spLocks noChangeArrowheads="1"/>
            </p:cNvSpPr>
            <p:nvPr/>
          </p:nvSpPr>
          <p:spPr bwMode="auto">
            <a:xfrm>
              <a:off x="4573" y="275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94" name="Rectangle 134"/>
            <p:cNvSpPr>
              <a:spLocks noChangeArrowheads="1"/>
            </p:cNvSpPr>
            <p:nvPr/>
          </p:nvSpPr>
          <p:spPr bwMode="auto">
            <a:xfrm>
              <a:off x="4573" y="281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95" name="Rectangle 135"/>
            <p:cNvSpPr>
              <a:spLocks noChangeArrowheads="1"/>
            </p:cNvSpPr>
            <p:nvPr/>
          </p:nvSpPr>
          <p:spPr bwMode="auto">
            <a:xfrm>
              <a:off x="4573" y="286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96" name="Rectangle 136"/>
            <p:cNvSpPr>
              <a:spLocks noChangeArrowheads="1"/>
            </p:cNvSpPr>
            <p:nvPr/>
          </p:nvSpPr>
          <p:spPr bwMode="auto">
            <a:xfrm>
              <a:off x="4573" y="292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97" name="Rectangle 137"/>
            <p:cNvSpPr>
              <a:spLocks noChangeArrowheads="1"/>
            </p:cNvSpPr>
            <p:nvPr/>
          </p:nvSpPr>
          <p:spPr bwMode="auto">
            <a:xfrm>
              <a:off x="4573" y="298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98" name="Rectangle 138"/>
            <p:cNvSpPr>
              <a:spLocks noChangeArrowheads="1"/>
            </p:cNvSpPr>
            <p:nvPr/>
          </p:nvSpPr>
          <p:spPr bwMode="auto">
            <a:xfrm>
              <a:off x="4573" y="303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599" name="Rectangle 139"/>
            <p:cNvSpPr>
              <a:spLocks noChangeArrowheads="1"/>
            </p:cNvSpPr>
            <p:nvPr/>
          </p:nvSpPr>
          <p:spPr bwMode="auto">
            <a:xfrm>
              <a:off x="4573" y="309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00" name="Rectangle 140"/>
            <p:cNvSpPr>
              <a:spLocks noChangeArrowheads="1"/>
            </p:cNvSpPr>
            <p:nvPr/>
          </p:nvSpPr>
          <p:spPr bwMode="auto">
            <a:xfrm>
              <a:off x="4573" y="315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01" name="Rectangle 141"/>
            <p:cNvSpPr>
              <a:spLocks noChangeArrowheads="1"/>
            </p:cNvSpPr>
            <p:nvPr/>
          </p:nvSpPr>
          <p:spPr bwMode="auto">
            <a:xfrm>
              <a:off x="4573" y="320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02" name="Rectangle 142"/>
            <p:cNvSpPr>
              <a:spLocks noChangeArrowheads="1"/>
            </p:cNvSpPr>
            <p:nvPr/>
          </p:nvSpPr>
          <p:spPr bwMode="auto">
            <a:xfrm>
              <a:off x="4573" y="332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03" name="Rectangle 143"/>
            <p:cNvSpPr>
              <a:spLocks noChangeArrowheads="1"/>
            </p:cNvSpPr>
            <p:nvPr/>
          </p:nvSpPr>
          <p:spPr bwMode="auto">
            <a:xfrm>
              <a:off x="4573" y="337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04" name="Rectangle 144"/>
            <p:cNvSpPr>
              <a:spLocks noChangeArrowheads="1"/>
            </p:cNvSpPr>
            <p:nvPr/>
          </p:nvSpPr>
          <p:spPr bwMode="auto">
            <a:xfrm>
              <a:off x="4573" y="326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grpSp>
        <p:nvGrpSpPr>
          <p:cNvPr id="605" name="Group 145"/>
          <p:cNvGrpSpPr>
            <a:grpSpLocks/>
          </p:cNvGrpSpPr>
          <p:nvPr/>
        </p:nvGrpSpPr>
        <p:grpSpPr bwMode="auto">
          <a:xfrm>
            <a:off x="7372350" y="3396828"/>
            <a:ext cx="80963" cy="2497138"/>
            <a:chOff x="4644" y="1904"/>
            <a:chExt cx="51" cy="1573"/>
          </a:xfrm>
        </p:grpSpPr>
        <p:sp>
          <p:nvSpPr>
            <p:cNvPr id="606" name="Rectangle 146"/>
            <p:cNvSpPr>
              <a:spLocks noChangeArrowheads="1"/>
            </p:cNvSpPr>
            <p:nvPr/>
          </p:nvSpPr>
          <p:spPr bwMode="auto">
            <a:xfrm>
              <a:off x="4644" y="190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07" name="Rectangle 147"/>
            <p:cNvSpPr>
              <a:spLocks noChangeArrowheads="1"/>
            </p:cNvSpPr>
            <p:nvPr/>
          </p:nvSpPr>
          <p:spPr bwMode="auto">
            <a:xfrm>
              <a:off x="4644" y="196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08" name="Rectangle 148"/>
            <p:cNvSpPr>
              <a:spLocks noChangeArrowheads="1"/>
            </p:cNvSpPr>
            <p:nvPr/>
          </p:nvSpPr>
          <p:spPr bwMode="auto">
            <a:xfrm>
              <a:off x="4644" y="201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09" name="Rectangle 149"/>
            <p:cNvSpPr>
              <a:spLocks noChangeArrowheads="1"/>
            </p:cNvSpPr>
            <p:nvPr/>
          </p:nvSpPr>
          <p:spPr bwMode="auto">
            <a:xfrm>
              <a:off x="4644" y="207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10" name="Rectangle 150"/>
            <p:cNvSpPr>
              <a:spLocks noChangeArrowheads="1"/>
            </p:cNvSpPr>
            <p:nvPr/>
          </p:nvSpPr>
          <p:spPr bwMode="auto">
            <a:xfrm>
              <a:off x="4644" y="2130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11" name="Rectangle 151"/>
            <p:cNvSpPr>
              <a:spLocks noChangeArrowheads="1"/>
            </p:cNvSpPr>
            <p:nvPr/>
          </p:nvSpPr>
          <p:spPr bwMode="auto">
            <a:xfrm>
              <a:off x="4644" y="3436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12" name="Rectangle 152"/>
            <p:cNvSpPr>
              <a:spLocks noChangeArrowheads="1"/>
            </p:cNvSpPr>
            <p:nvPr/>
          </p:nvSpPr>
          <p:spPr bwMode="auto">
            <a:xfrm>
              <a:off x="4644" y="218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13" name="Rectangle 153"/>
            <p:cNvSpPr>
              <a:spLocks noChangeArrowheads="1"/>
            </p:cNvSpPr>
            <p:nvPr/>
          </p:nvSpPr>
          <p:spPr bwMode="auto">
            <a:xfrm>
              <a:off x="4644" y="224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14" name="Rectangle 154"/>
            <p:cNvSpPr>
              <a:spLocks noChangeArrowheads="1"/>
            </p:cNvSpPr>
            <p:nvPr/>
          </p:nvSpPr>
          <p:spPr bwMode="auto">
            <a:xfrm>
              <a:off x="4644" y="230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15" name="Rectangle 155"/>
            <p:cNvSpPr>
              <a:spLocks noChangeArrowheads="1"/>
            </p:cNvSpPr>
            <p:nvPr/>
          </p:nvSpPr>
          <p:spPr bwMode="auto">
            <a:xfrm>
              <a:off x="4644" y="2357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16" name="Rectangle 156"/>
            <p:cNvSpPr>
              <a:spLocks noChangeArrowheads="1"/>
            </p:cNvSpPr>
            <p:nvPr/>
          </p:nvSpPr>
          <p:spPr bwMode="auto">
            <a:xfrm>
              <a:off x="4644" y="241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17" name="Rectangle 157"/>
            <p:cNvSpPr>
              <a:spLocks noChangeArrowheads="1"/>
            </p:cNvSpPr>
            <p:nvPr/>
          </p:nvSpPr>
          <p:spPr bwMode="auto">
            <a:xfrm>
              <a:off x="4644" y="247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18" name="Rectangle 158"/>
            <p:cNvSpPr>
              <a:spLocks noChangeArrowheads="1"/>
            </p:cNvSpPr>
            <p:nvPr/>
          </p:nvSpPr>
          <p:spPr bwMode="auto">
            <a:xfrm>
              <a:off x="4644" y="252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19" name="Rectangle 159"/>
            <p:cNvSpPr>
              <a:spLocks noChangeArrowheads="1"/>
            </p:cNvSpPr>
            <p:nvPr/>
          </p:nvSpPr>
          <p:spPr bwMode="auto">
            <a:xfrm>
              <a:off x="4644" y="2584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20" name="Rectangle 160"/>
            <p:cNvSpPr>
              <a:spLocks noChangeArrowheads="1"/>
            </p:cNvSpPr>
            <p:nvPr/>
          </p:nvSpPr>
          <p:spPr bwMode="auto">
            <a:xfrm>
              <a:off x="4644" y="264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21" name="Rectangle 161"/>
            <p:cNvSpPr>
              <a:spLocks noChangeArrowheads="1"/>
            </p:cNvSpPr>
            <p:nvPr/>
          </p:nvSpPr>
          <p:spPr bwMode="auto">
            <a:xfrm>
              <a:off x="4644" y="269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22" name="Rectangle 162"/>
            <p:cNvSpPr>
              <a:spLocks noChangeArrowheads="1"/>
            </p:cNvSpPr>
            <p:nvPr/>
          </p:nvSpPr>
          <p:spPr bwMode="auto">
            <a:xfrm>
              <a:off x="4644" y="275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23" name="Rectangle 163"/>
            <p:cNvSpPr>
              <a:spLocks noChangeArrowheads="1"/>
            </p:cNvSpPr>
            <p:nvPr/>
          </p:nvSpPr>
          <p:spPr bwMode="auto">
            <a:xfrm>
              <a:off x="4644" y="2811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24" name="Rectangle 164"/>
            <p:cNvSpPr>
              <a:spLocks noChangeArrowheads="1"/>
            </p:cNvSpPr>
            <p:nvPr/>
          </p:nvSpPr>
          <p:spPr bwMode="auto">
            <a:xfrm>
              <a:off x="4644" y="286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25" name="Rectangle 165"/>
            <p:cNvSpPr>
              <a:spLocks noChangeArrowheads="1"/>
            </p:cNvSpPr>
            <p:nvPr/>
          </p:nvSpPr>
          <p:spPr bwMode="auto">
            <a:xfrm>
              <a:off x="4644" y="292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26" name="Rectangle 166"/>
            <p:cNvSpPr>
              <a:spLocks noChangeArrowheads="1"/>
            </p:cNvSpPr>
            <p:nvPr/>
          </p:nvSpPr>
          <p:spPr bwMode="auto">
            <a:xfrm>
              <a:off x="4644" y="298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27" name="Rectangle 167"/>
            <p:cNvSpPr>
              <a:spLocks noChangeArrowheads="1"/>
            </p:cNvSpPr>
            <p:nvPr/>
          </p:nvSpPr>
          <p:spPr bwMode="auto">
            <a:xfrm>
              <a:off x="4644" y="3038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28" name="Rectangle 168"/>
            <p:cNvSpPr>
              <a:spLocks noChangeArrowheads="1"/>
            </p:cNvSpPr>
            <p:nvPr/>
          </p:nvSpPr>
          <p:spPr bwMode="auto">
            <a:xfrm>
              <a:off x="4644" y="3095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29" name="Rectangle 169"/>
            <p:cNvSpPr>
              <a:spLocks noChangeArrowheads="1"/>
            </p:cNvSpPr>
            <p:nvPr/>
          </p:nvSpPr>
          <p:spPr bwMode="auto">
            <a:xfrm>
              <a:off x="4644" y="315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30" name="Rectangle 170"/>
            <p:cNvSpPr>
              <a:spLocks noChangeArrowheads="1"/>
            </p:cNvSpPr>
            <p:nvPr/>
          </p:nvSpPr>
          <p:spPr bwMode="auto">
            <a:xfrm>
              <a:off x="4644" y="320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31" name="Rectangle 171"/>
            <p:cNvSpPr>
              <a:spLocks noChangeArrowheads="1"/>
            </p:cNvSpPr>
            <p:nvPr/>
          </p:nvSpPr>
          <p:spPr bwMode="auto">
            <a:xfrm>
              <a:off x="4644" y="3265"/>
              <a:ext cx="51" cy="4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32" name="Rectangle 172"/>
            <p:cNvSpPr>
              <a:spLocks noChangeArrowheads="1"/>
            </p:cNvSpPr>
            <p:nvPr/>
          </p:nvSpPr>
          <p:spPr bwMode="auto">
            <a:xfrm>
              <a:off x="4644" y="3322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  <p:sp>
          <p:nvSpPr>
            <p:cNvPr id="633" name="Rectangle 173"/>
            <p:cNvSpPr>
              <a:spLocks noChangeArrowheads="1"/>
            </p:cNvSpPr>
            <p:nvPr/>
          </p:nvSpPr>
          <p:spPr bwMode="auto">
            <a:xfrm>
              <a:off x="4644" y="3379"/>
              <a:ext cx="51" cy="4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rgbClr val="EAEAEA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accent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accent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>
                  <a:solidFill>
                    <a:schemeClr val="accent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s-CO" altLang="es-CO"/>
            </a:p>
          </p:txBody>
        </p:sp>
      </p:grpSp>
      <p:sp>
        <p:nvSpPr>
          <p:cNvPr id="634" name="Rectangle 174"/>
          <p:cNvSpPr>
            <a:spLocks noChangeArrowheads="1"/>
          </p:cNvSpPr>
          <p:nvPr/>
        </p:nvSpPr>
        <p:spPr bwMode="auto">
          <a:xfrm>
            <a:off x="3382963" y="3171403"/>
            <a:ext cx="77787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35" name="Rectangle 175"/>
          <p:cNvSpPr>
            <a:spLocks noChangeArrowheads="1"/>
          </p:cNvSpPr>
          <p:nvPr/>
        </p:nvSpPr>
        <p:spPr bwMode="auto">
          <a:xfrm>
            <a:off x="3509963" y="3171403"/>
            <a:ext cx="77787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36" name="Rectangle 176"/>
          <p:cNvSpPr>
            <a:spLocks noChangeArrowheads="1"/>
          </p:cNvSpPr>
          <p:nvPr/>
        </p:nvSpPr>
        <p:spPr bwMode="auto">
          <a:xfrm>
            <a:off x="3638550" y="3171403"/>
            <a:ext cx="77788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37" name="Rectangle 177"/>
          <p:cNvSpPr>
            <a:spLocks noChangeArrowheads="1"/>
          </p:cNvSpPr>
          <p:nvPr/>
        </p:nvSpPr>
        <p:spPr bwMode="auto">
          <a:xfrm>
            <a:off x="3767138" y="3171403"/>
            <a:ext cx="77787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38" name="Rectangle 178"/>
          <p:cNvSpPr>
            <a:spLocks noChangeArrowheads="1"/>
          </p:cNvSpPr>
          <p:nvPr/>
        </p:nvSpPr>
        <p:spPr bwMode="auto">
          <a:xfrm>
            <a:off x="3894138" y="3171403"/>
            <a:ext cx="77787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39" name="Rectangle 179"/>
          <p:cNvSpPr>
            <a:spLocks noChangeArrowheads="1"/>
          </p:cNvSpPr>
          <p:nvPr/>
        </p:nvSpPr>
        <p:spPr bwMode="auto">
          <a:xfrm>
            <a:off x="4022725" y="3171403"/>
            <a:ext cx="77788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40" name="Rectangle 180"/>
          <p:cNvSpPr>
            <a:spLocks noChangeArrowheads="1"/>
          </p:cNvSpPr>
          <p:nvPr/>
        </p:nvSpPr>
        <p:spPr bwMode="auto">
          <a:xfrm>
            <a:off x="4149725" y="3171403"/>
            <a:ext cx="77788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41" name="Rectangle 181"/>
          <p:cNvSpPr>
            <a:spLocks noChangeArrowheads="1"/>
          </p:cNvSpPr>
          <p:nvPr/>
        </p:nvSpPr>
        <p:spPr bwMode="auto">
          <a:xfrm>
            <a:off x="4278313" y="3171403"/>
            <a:ext cx="77787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42" name="Rectangle 182"/>
          <p:cNvSpPr>
            <a:spLocks noChangeArrowheads="1"/>
          </p:cNvSpPr>
          <p:nvPr/>
        </p:nvSpPr>
        <p:spPr bwMode="auto">
          <a:xfrm>
            <a:off x="4406900" y="3171403"/>
            <a:ext cx="77788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43" name="Rectangle 183"/>
          <p:cNvSpPr>
            <a:spLocks noChangeArrowheads="1"/>
          </p:cNvSpPr>
          <p:nvPr/>
        </p:nvSpPr>
        <p:spPr bwMode="auto">
          <a:xfrm>
            <a:off x="4533900" y="3171403"/>
            <a:ext cx="77788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44" name="Rectangle 184"/>
          <p:cNvSpPr>
            <a:spLocks noChangeArrowheads="1"/>
          </p:cNvSpPr>
          <p:nvPr/>
        </p:nvSpPr>
        <p:spPr bwMode="auto">
          <a:xfrm>
            <a:off x="4662488" y="3171403"/>
            <a:ext cx="77787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45" name="Rectangle 185"/>
          <p:cNvSpPr>
            <a:spLocks noChangeArrowheads="1"/>
          </p:cNvSpPr>
          <p:nvPr/>
        </p:nvSpPr>
        <p:spPr bwMode="auto">
          <a:xfrm>
            <a:off x="4789488" y="3171403"/>
            <a:ext cx="77787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46" name="Rectangle 186"/>
          <p:cNvSpPr>
            <a:spLocks noChangeArrowheads="1"/>
          </p:cNvSpPr>
          <p:nvPr/>
        </p:nvSpPr>
        <p:spPr bwMode="auto">
          <a:xfrm>
            <a:off x="4918075" y="3171403"/>
            <a:ext cx="77788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47" name="Rectangle 187"/>
          <p:cNvSpPr>
            <a:spLocks noChangeArrowheads="1"/>
          </p:cNvSpPr>
          <p:nvPr/>
        </p:nvSpPr>
        <p:spPr bwMode="auto">
          <a:xfrm>
            <a:off x="5046663" y="3171403"/>
            <a:ext cx="77787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48" name="Rectangle 188"/>
          <p:cNvSpPr>
            <a:spLocks noChangeArrowheads="1"/>
          </p:cNvSpPr>
          <p:nvPr/>
        </p:nvSpPr>
        <p:spPr bwMode="auto">
          <a:xfrm>
            <a:off x="5173663" y="3171403"/>
            <a:ext cx="77787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49" name="Rectangle 189"/>
          <p:cNvSpPr>
            <a:spLocks noChangeArrowheads="1"/>
          </p:cNvSpPr>
          <p:nvPr/>
        </p:nvSpPr>
        <p:spPr bwMode="auto">
          <a:xfrm>
            <a:off x="3254375" y="3171403"/>
            <a:ext cx="77788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50" name="Rectangle 190"/>
          <p:cNvSpPr>
            <a:spLocks noChangeArrowheads="1"/>
          </p:cNvSpPr>
          <p:nvPr/>
        </p:nvSpPr>
        <p:spPr bwMode="auto">
          <a:xfrm>
            <a:off x="3127375" y="3171403"/>
            <a:ext cx="77788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51" name="Rectangle 191"/>
          <p:cNvSpPr>
            <a:spLocks noChangeArrowheads="1"/>
          </p:cNvSpPr>
          <p:nvPr/>
        </p:nvSpPr>
        <p:spPr bwMode="auto">
          <a:xfrm>
            <a:off x="5302250" y="3171403"/>
            <a:ext cx="77788" cy="288925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accent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accent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accent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/>
            <a:endParaRPr lang="es-CO" altLang="es-CO"/>
          </a:p>
        </p:txBody>
      </p:sp>
      <p:sp>
        <p:nvSpPr>
          <p:cNvPr id="652" name="651 CuadroTexto"/>
          <p:cNvSpPr txBox="1"/>
          <p:nvPr/>
        </p:nvSpPr>
        <p:spPr>
          <a:xfrm>
            <a:off x="-48768" y="6032321"/>
            <a:ext cx="5222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Información tomada de presentación </a:t>
            </a:r>
            <a:r>
              <a:rPr lang="es-CO" sz="1200" dirty="0" err="1" smtClean="0"/>
              <a:t>ppt</a:t>
            </a:r>
            <a:r>
              <a:rPr lang="es-CO" sz="1200" dirty="0" smtClean="0"/>
              <a:t> Kodak “Introducción a la digitalización </a:t>
            </a:r>
            <a:endParaRPr lang="es-CO" sz="1200" dirty="0"/>
          </a:p>
        </p:txBody>
      </p:sp>
      <p:sp>
        <p:nvSpPr>
          <p:cNvPr id="653" name="652 Rectángulo"/>
          <p:cNvSpPr/>
          <p:nvPr/>
        </p:nvSpPr>
        <p:spPr>
          <a:xfrm>
            <a:off x="1912684" y="539969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67213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"/>
                                            </p:cond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4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2" dur="5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0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8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6" dur="500"/>
                                        <p:tgtEl>
                                          <p:spTgt spid="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4" dur="500"/>
                                        <p:tgtEl>
                                          <p:spTgt spid="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8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6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0" dur="500"/>
                                        <p:tgtEl>
                                          <p:spTgt spid="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4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8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2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6" dur="5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0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4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8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2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0"/>
                                            </p:cond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6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0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8"/>
                                            </p:cond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4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8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2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11" grpId="0" animBg="1" autoUpdateAnimBg="0"/>
      <p:bldP spid="634" grpId="0" animBg="1"/>
      <p:bldP spid="635" grpId="0" animBg="1"/>
      <p:bldP spid="636" grpId="0" animBg="1"/>
      <p:bldP spid="637" grpId="0" animBg="1"/>
      <p:bldP spid="638" grpId="0" animBg="1"/>
      <p:bldP spid="639" grpId="0" animBg="1"/>
      <p:bldP spid="640" grpId="0" animBg="1"/>
      <p:bldP spid="641" grpId="0" animBg="1"/>
      <p:bldP spid="642" grpId="0" animBg="1"/>
      <p:bldP spid="643" grpId="0" animBg="1"/>
      <p:bldP spid="644" grpId="0" animBg="1"/>
      <p:bldP spid="645" grpId="0" animBg="1"/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2627784" y="1052736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TIPOS DE DOCUMENTOS</a:t>
            </a:r>
            <a:endParaRPr lang="es-CO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1357447" y="1773083"/>
            <a:ext cx="6213081" cy="1351916"/>
            <a:chOff x="1357447" y="1773083"/>
            <a:chExt cx="6213081" cy="1351916"/>
          </a:xfrm>
        </p:grpSpPr>
        <p:sp>
          <p:nvSpPr>
            <p:cNvPr id="9" name="8 Forma libre"/>
            <p:cNvSpPr/>
            <p:nvPr/>
          </p:nvSpPr>
          <p:spPr>
            <a:xfrm>
              <a:off x="1967946" y="1773083"/>
              <a:ext cx="5602582" cy="1221000"/>
            </a:xfrm>
            <a:custGeom>
              <a:avLst/>
              <a:gdLst>
                <a:gd name="connsiteX0" fmla="*/ 0 w 5602582"/>
                <a:gd name="connsiteY0" fmla="*/ 0 h 1220998"/>
                <a:gd name="connsiteX1" fmla="*/ 4992083 w 5602582"/>
                <a:gd name="connsiteY1" fmla="*/ 0 h 1220998"/>
                <a:gd name="connsiteX2" fmla="*/ 5602582 w 5602582"/>
                <a:gd name="connsiteY2" fmla="*/ 610499 h 1220998"/>
                <a:gd name="connsiteX3" fmla="*/ 4992083 w 5602582"/>
                <a:gd name="connsiteY3" fmla="*/ 1220998 h 1220998"/>
                <a:gd name="connsiteX4" fmla="*/ 0 w 5602582"/>
                <a:gd name="connsiteY4" fmla="*/ 1220998 h 1220998"/>
                <a:gd name="connsiteX5" fmla="*/ 0 w 5602582"/>
                <a:gd name="connsiteY5" fmla="*/ 0 h 122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2582" h="1220998">
                  <a:moveTo>
                    <a:pt x="5602582" y="1220997"/>
                  </a:moveTo>
                  <a:lnTo>
                    <a:pt x="610499" y="1220997"/>
                  </a:lnTo>
                  <a:lnTo>
                    <a:pt x="0" y="610499"/>
                  </a:lnTo>
                  <a:lnTo>
                    <a:pt x="610499" y="1"/>
                  </a:lnTo>
                  <a:lnTo>
                    <a:pt x="5602582" y="1"/>
                  </a:lnTo>
                  <a:lnTo>
                    <a:pt x="5602582" y="1220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3675" tIns="91441" rIns="170688" bIns="91441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400" kern="1200" dirty="0" smtClean="0"/>
                <a:t>DOCUMENTOS NACIDOS DIGITALMENTE</a:t>
              </a:r>
              <a:endParaRPr lang="es-CO" sz="2400" kern="1200" dirty="0"/>
            </a:p>
          </p:txBody>
        </p:sp>
        <p:sp>
          <p:nvSpPr>
            <p:cNvPr id="10" name="9 Elipse"/>
            <p:cNvSpPr/>
            <p:nvPr/>
          </p:nvSpPr>
          <p:spPr>
            <a:xfrm>
              <a:off x="1357447" y="1773084"/>
              <a:ext cx="1220998" cy="1220998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5 CuadroTexto"/>
            <p:cNvSpPr txBox="1"/>
            <p:nvPr/>
          </p:nvSpPr>
          <p:spPr>
            <a:xfrm>
              <a:off x="1686428" y="2924944"/>
              <a:ext cx="4613764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700" dirty="0"/>
                <a:t>IMAGEN TOMADA DE http://arturolara.files.wordpress.com/2011/11/6a00d8341c64b653ef01287564899c970c-320wi.jpg</a:t>
              </a:r>
            </a:p>
          </p:txBody>
        </p:sp>
      </p:grpSp>
      <p:grpSp>
        <p:nvGrpSpPr>
          <p:cNvPr id="16" name="15 Grupo"/>
          <p:cNvGrpSpPr/>
          <p:nvPr/>
        </p:nvGrpSpPr>
        <p:grpSpPr>
          <a:xfrm>
            <a:off x="1406787" y="3358559"/>
            <a:ext cx="6163741" cy="1366585"/>
            <a:chOff x="1406787" y="3358559"/>
            <a:chExt cx="6163741" cy="1366585"/>
          </a:xfrm>
        </p:grpSpPr>
        <p:sp>
          <p:nvSpPr>
            <p:cNvPr id="11" name="10 Forma libre"/>
            <p:cNvSpPr/>
            <p:nvPr/>
          </p:nvSpPr>
          <p:spPr>
            <a:xfrm>
              <a:off x="1967946" y="3358559"/>
              <a:ext cx="5602582" cy="1220999"/>
            </a:xfrm>
            <a:custGeom>
              <a:avLst/>
              <a:gdLst>
                <a:gd name="connsiteX0" fmla="*/ 0 w 5602582"/>
                <a:gd name="connsiteY0" fmla="*/ 0 h 1220998"/>
                <a:gd name="connsiteX1" fmla="*/ 4992083 w 5602582"/>
                <a:gd name="connsiteY1" fmla="*/ 0 h 1220998"/>
                <a:gd name="connsiteX2" fmla="*/ 5602582 w 5602582"/>
                <a:gd name="connsiteY2" fmla="*/ 610499 h 1220998"/>
                <a:gd name="connsiteX3" fmla="*/ 4992083 w 5602582"/>
                <a:gd name="connsiteY3" fmla="*/ 1220998 h 1220998"/>
                <a:gd name="connsiteX4" fmla="*/ 0 w 5602582"/>
                <a:gd name="connsiteY4" fmla="*/ 1220998 h 1220998"/>
                <a:gd name="connsiteX5" fmla="*/ 0 w 5602582"/>
                <a:gd name="connsiteY5" fmla="*/ 0 h 122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2582" h="1220998">
                  <a:moveTo>
                    <a:pt x="5602582" y="1220997"/>
                  </a:moveTo>
                  <a:lnTo>
                    <a:pt x="610499" y="1220997"/>
                  </a:lnTo>
                  <a:lnTo>
                    <a:pt x="0" y="610499"/>
                  </a:lnTo>
                  <a:lnTo>
                    <a:pt x="610499" y="1"/>
                  </a:lnTo>
                  <a:lnTo>
                    <a:pt x="5602582" y="1"/>
                  </a:lnTo>
                  <a:lnTo>
                    <a:pt x="5602582" y="1220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-307796"/>
                <a:satOff val="20520"/>
                <a:lumOff val="26790"/>
                <a:alphaOff val="0"/>
              </a:schemeClr>
            </a:fillRef>
            <a:effectRef idx="0">
              <a:schemeClr val="accent6">
                <a:shade val="50000"/>
                <a:hueOff val="-307796"/>
                <a:satOff val="20520"/>
                <a:lumOff val="267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3675" tIns="91441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400" kern="1200" dirty="0" smtClean="0"/>
                <a:t>DOCUMENTOS DIGITALIZADOS</a:t>
              </a:r>
              <a:endParaRPr lang="es-CO" sz="2400" kern="1200" dirty="0"/>
            </a:p>
          </p:txBody>
        </p:sp>
        <p:sp>
          <p:nvSpPr>
            <p:cNvPr id="12" name="11 Elipse"/>
            <p:cNvSpPr/>
            <p:nvPr/>
          </p:nvSpPr>
          <p:spPr>
            <a:xfrm>
              <a:off x="1406787" y="3429000"/>
              <a:ext cx="1220998" cy="1220998"/>
            </a:xfrm>
            <a:prstGeom prst="ellipse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10451"/>
                <a:satOff val="121"/>
                <a:lumOff val="-80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CuadroTexto"/>
            <p:cNvSpPr txBox="1"/>
            <p:nvPr/>
          </p:nvSpPr>
          <p:spPr>
            <a:xfrm>
              <a:off x="1907704" y="4525089"/>
              <a:ext cx="437010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700" dirty="0"/>
                <a:t>IMAGEN TOMADA DE http://www.dueroimagen.com/wp-content/uploads/2009/09/digitalizacion-documentos.jpg</a:t>
              </a:r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1357447" y="4944035"/>
            <a:ext cx="6213081" cy="1349316"/>
            <a:chOff x="1357447" y="4944035"/>
            <a:chExt cx="6213081" cy="1349316"/>
          </a:xfrm>
        </p:grpSpPr>
        <p:sp>
          <p:nvSpPr>
            <p:cNvPr id="13" name="12 Forma libre"/>
            <p:cNvSpPr/>
            <p:nvPr/>
          </p:nvSpPr>
          <p:spPr>
            <a:xfrm>
              <a:off x="1967946" y="4944035"/>
              <a:ext cx="5602582" cy="1220999"/>
            </a:xfrm>
            <a:custGeom>
              <a:avLst/>
              <a:gdLst>
                <a:gd name="connsiteX0" fmla="*/ 0 w 5602582"/>
                <a:gd name="connsiteY0" fmla="*/ 0 h 1220998"/>
                <a:gd name="connsiteX1" fmla="*/ 4992083 w 5602582"/>
                <a:gd name="connsiteY1" fmla="*/ 0 h 1220998"/>
                <a:gd name="connsiteX2" fmla="*/ 5602582 w 5602582"/>
                <a:gd name="connsiteY2" fmla="*/ 610499 h 1220998"/>
                <a:gd name="connsiteX3" fmla="*/ 4992083 w 5602582"/>
                <a:gd name="connsiteY3" fmla="*/ 1220998 h 1220998"/>
                <a:gd name="connsiteX4" fmla="*/ 0 w 5602582"/>
                <a:gd name="connsiteY4" fmla="*/ 1220998 h 1220998"/>
                <a:gd name="connsiteX5" fmla="*/ 0 w 5602582"/>
                <a:gd name="connsiteY5" fmla="*/ 0 h 1220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02582" h="1220998">
                  <a:moveTo>
                    <a:pt x="5602582" y="1220997"/>
                  </a:moveTo>
                  <a:lnTo>
                    <a:pt x="610499" y="1220997"/>
                  </a:lnTo>
                  <a:lnTo>
                    <a:pt x="0" y="610499"/>
                  </a:lnTo>
                  <a:lnTo>
                    <a:pt x="610499" y="1"/>
                  </a:lnTo>
                  <a:lnTo>
                    <a:pt x="5602582" y="1"/>
                  </a:lnTo>
                  <a:lnTo>
                    <a:pt x="5602582" y="122099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-307796"/>
                <a:satOff val="20520"/>
                <a:lumOff val="26790"/>
                <a:alphaOff val="0"/>
              </a:schemeClr>
            </a:fillRef>
            <a:effectRef idx="0">
              <a:schemeClr val="accent6">
                <a:shade val="50000"/>
                <a:hueOff val="-307796"/>
                <a:satOff val="20520"/>
                <a:lumOff val="2679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43675" tIns="91441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O" sz="2400" kern="1200" dirty="0" smtClean="0"/>
                <a:t>DOCUMENTO ANALOGO QUE TIENE SU ORIGEN EN UNA FUENTE DIGITAL</a:t>
              </a:r>
              <a:endParaRPr lang="es-CO" sz="2400" kern="1200" dirty="0"/>
            </a:p>
          </p:txBody>
        </p:sp>
        <p:sp>
          <p:nvSpPr>
            <p:cNvPr id="14" name="13 Elipse"/>
            <p:cNvSpPr/>
            <p:nvPr/>
          </p:nvSpPr>
          <p:spPr>
            <a:xfrm>
              <a:off x="1357447" y="4944036"/>
              <a:ext cx="1220998" cy="1220998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75000" r="-7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tint val="50000"/>
                <a:hueOff val="20903"/>
                <a:satOff val="242"/>
                <a:lumOff val="-1612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7 CuadroTexto"/>
            <p:cNvSpPr txBox="1"/>
            <p:nvPr/>
          </p:nvSpPr>
          <p:spPr>
            <a:xfrm>
              <a:off x="1907704" y="6093296"/>
              <a:ext cx="315342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700" dirty="0"/>
                <a:t>IMAGEN TOMADA DE http://www.archivonorma.com/files/hombre-y-portatil.jpg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90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2" y="548680"/>
            <a:ext cx="69797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/>
              <a:t>NORMA UNE ISO TR13028 IN (DIC 2011)</a:t>
            </a:r>
            <a:endParaRPr lang="es-CO" sz="3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5536" y="119675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CO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DIGITALIZACIÓN NO ES SOLO DOCUMENTOS EN PAPEL</a:t>
            </a:r>
            <a:endParaRPr lang="es-CO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4 Diagrama">
            <a:hlinkClick r:id="rId2"/>
          </p:cNvPr>
          <p:cNvGraphicFramePr/>
          <p:nvPr>
            <p:extLst>
              <p:ext uri="{D42A27DB-BD31-4B8C-83A1-F6EECF244321}">
                <p14:modId xmlns:p14="http://schemas.microsoft.com/office/powerpoint/2010/main" val="3204902335"/>
              </p:ext>
            </p:extLst>
          </p:nvPr>
        </p:nvGraphicFramePr>
        <p:xfrm>
          <a:off x="-108520" y="1916832"/>
          <a:ext cx="9252520" cy="4229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3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1550</TotalTime>
  <Words>1275</Words>
  <Application>Microsoft Office PowerPoint</Application>
  <PresentationFormat>Presentación en pantalla (4:3)</PresentationFormat>
  <Paragraphs>273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Didier Mauricio Hurtado Collazos</dc:creator>
  <cp:lastModifiedBy>Yimi</cp:lastModifiedBy>
  <cp:revision>123</cp:revision>
  <dcterms:created xsi:type="dcterms:W3CDTF">2014-01-08T01:47:36Z</dcterms:created>
  <dcterms:modified xsi:type="dcterms:W3CDTF">2014-05-21T19:11:12Z</dcterms:modified>
</cp:coreProperties>
</file>