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1.xml" ContentType="application/vnd.openxmlformats-officedocument.drawingml.chart+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8"/>
  </p:notesMasterIdLst>
  <p:handoutMasterIdLst>
    <p:handoutMasterId r:id="rId59"/>
  </p:handoutMasterIdLst>
  <p:sldIdLst>
    <p:sldId id="260" r:id="rId5"/>
    <p:sldId id="257" r:id="rId6"/>
    <p:sldId id="258" r:id="rId7"/>
    <p:sldId id="259" r:id="rId8"/>
    <p:sldId id="256" r:id="rId9"/>
    <p:sldId id="261" r:id="rId10"/>
    <p:sldId id="262" r:id="rId11"/>
    <p:sldId id="263" r:id="rId12"/>
    <p:sldId id="267" r:id="rId13"/>
    <p:sldId id="266" r:id="rId14"/>
    <p:sldId id="265" r:id="rId15"/>
    <p:sldId id="264" r:id="rId16"/>
    <p:sldId id="269" r:id="rId17"/>
    <p:sldId id="268" r:id="rId18"/>
    <p:sldId id="274" r:id="rId19"/>
    <p:sldId id="273" r:id="rId20"/>
    <p:sldId id="277" r:id="rId21"/>
    <p:sldId id="272" r:id="rId22"/>
    <p:sldId id="297" r:id="rId23"/>
    <p:sldId id="279" r:id="rId24"/>
    <p:sldId id="276" r:id="rId25"/>
    <p:sldId id="278" r:id="rId26"/>
    <p:sldId id="295" r:id="rId27"/>
    <p:sldId id="296" r:id="rId28"/>
    <p:sldId id="275" r:id="rId29"/>
    <p:sldId id="271" r:id="rId30"/>
    <p:sldId id="270" r:id="rId31"/>
    <p:sldId id="280" r:id="rId32"/>
    <p:sldId id="284" r:id="rId33"/>
    <p:sldId id="281" r:id="rId34"/>
    <p:sldId id="283" r:id="rId35"/>
    <p:sldId id="282" r:id="rId36"/>
    <p:sldId id="285" r:id="rId37"/>
    <p:sldId id="286" r:id="rId38"/>
    <p:sldId id="291" r:id="rId39"/>
    <p:sldId id="292" r:id="rId40"/>
    <p:sldId id="287" r:id="rId41"/>
    <p:sldId id="288" r:id="rId42"/>
    <p:sldId id="289" r:id="rId43"/>
    <p:sldId id="298" r:id="rId44"/>
    <p:sldId id="290" r:id="rId45"/>
    <p:sldId id="293" r:id="rId46"/>
    <p:sldId id="294" r:id="rId47"/>
    <p:sldId id="300" r:id="rId48"/>
    <p:sldId id="299" r:id="rId49"/>
    <p:sldId id="301" r:id="rId50"/>
    <p:sldId id="302" r:id="rId51"/>
    <p:sldId id="303" r:id="rId52"/>
    <p:sldId id="304" r:id="rId53"/>
    <p:sldId id="305" r:id="rId54"/>
    <p:sldId id="306" r:id="rId55"/>
    <p:sldId id="307" r:id="rId56"/>
    <p:sldId id="308" r:id="rId57"/>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207" autoAdjust="0"/>
  </p:normalViewPr>
  <p:slideViewPr>
    <p:cSldViewPr>
      <p:cViewPr varScale="1">
        <p:scale>
          <a:sx n="103" d="100"/>
          <a:sy n="103" d="100"/>
        </p:scale>
        <p:origin x="18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Hoja1!$B$26</c:f>
              <c:strCache>
                <c:ptCount val="1"/>
                <c:pt idx="0">
                  <c:v>Libros impresos</c:v>
                </c:pt>
              </c:strCache>
            </c:strRef>
          </c:tx>
          <c:invertIfNegative val="0"/>
          <c:cat>
            <c:strRef>
              <c:f>Hoja1!$A$27:$A$29</c:f>
              <c:strCache>
                <c:ptCount val="3"/>
                <c:pt idx="0">
                  <c:v>Copia citando</c:v>
                </c:pt>
                <c:pt idx="1">
                  <c:v>Copia sin citar</c:v>
                </c:pt>
                <c:pt idx="2">
                  <c:v>No copia o usa otras fuentes</c:v>
                </c:pt>
              </c:strCache>
            </c:strRef>
          </c:cat>
          <c:val>
            <c:numRef>
              <c:f>Hoja1!$B$27:$B$29</c:f>
              <c:numCache>
                <c:formatCode>0%</c:formatCode>
                <c:ptCount val="3"/>
                <c:pt idx="0">
                  <c:v>0.8</c:v>
                </c:pt>
                <c:pt idx="1">
                  <c:v>0.04</c:v>
                </c:pt>
                <c:pt idx="2">
                  <c:v>0.16</c:v>
                </c:pt>
              </c:numCache>
            </c:numRef>
          </c:val>
        </c:ser>
        <c:ser>
          <c:idx val="1"/>
          <c:order val="1"/>
          <c:tx>
            <c:strRef>
              <c:f>Hoja1!$C$26</c:f>
              <c:strCache>
                <c:ptCount val="1"/>
                <c:pt idx="0">
                  <c:v>Internet</c:v>
                </c:pt>
              </c:strCache>
            </c:strRef>
          </c:tx>
          <c:invertIfNegative val="0"/>
          <c:cat>
            <c:strRef>
              <c:f>Hoja1!$A$27:$A$29</c:f>
              <c:strCache>
                <c:ptCount val="3"/>
                <c:pt idx="0">
                  <c:v>Copia citando</c:v>
                </c:pt>
                <c:pt idx="1">
                  <c:v>Copia sin citar</c:v>
                </c:pt>
                <c:pt idx="2">
                  <c:v>No copia o usa otras fuentes</c:v>
                </c:pt>
              </c:strCache>
            </c:strRef>
          </c:cat>
          <c:val>
            <c:numRef>
              <c:f>Hoja1!$C$27:$C$29</c:f>
              <c:numCache>
                <c:formatCode>0%</c:formatCode>
                <c:ptCount val="3"/>
                <c:pt idx="0">
                  <c:v>0.26</c:v>
                </c:pt>
                <c:pt idx="1">
                  <c:v>0.7</c:v>
                </c:pt>
                <c:pt idx="2">
                  <c:v>0.04</c:v>
                </c:pt>
              </c:numCache>
            </c:numRef>
          </c:val>
        </c:ser>
        <c:dLbls>
          <c:showLegendKey val="0"/>
          <c:showVal val="0"/>
          <c:showCatName val="0"/>
          <c:showSerName val="0"/>
          <c:showPercent val="0"/>
          <c:showBubbleSize val="0"/>
        </c:dLbls>
        <c:gapWidth val="150"/>
        <c:axId val="147103928"/>
        <c:axId val="147267112"/>
      </c:barChart>
      <c:catAx>
        <c:axId val="147103928"/>
        <c:scaling>
          <c:orientation val="minMax"/>
        </c:scaling>
        <c:delete val="0"/>
        <c:axPos val="b"/>
        <c:numFmt formatCode="General" sourceLinked="0"/>
        <c:majorTickMark val="none"/>
        <c:minorTickMark val="none"/>
        <c:tickLblPos val="nextTo"/>
        <c:crossAx val="147267112"/>
        <c:crosses val="autoZero"/>
        <c:auto val="1"/>
        <c:lblAlgn val="ctr"/>
        <c:lblOffset val="100"/>
        <c:noMultiLvlLbl val="0"/>
      </c:catAx>
      <c:valAx>
        <c:axId val="147267112"/>
        <c:scaling>
          <c:orientation val="minMax"/>
        </c:scaling>
        <c:delete val="0"/>
        <c:axPos val="l"/>
        <c:majorGridlines/>
        <c:numFmt formatCode="0%" sourceLinked="1"/>
        <c:majorTickMark val="none"/>
        <c:minorTickMark val="none"/>
        <c:tickLblPos val="nextTo"/>
        <c:crossAx val="14710392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_rels/data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26.xml.rels><?xml version="1.0" encoding="UTF-8" standalone="yes"?>
<Relationships xmlns="http://schemas.openxmlformats.org/package/2006/relationships"><Relationship Id="rId3" Type="http://schemas.openxmlformats.org/officeDocument/2006/relationships/hyperlink" Target="https://miaulario.unavarra.es/access/content/user/manuel.ruiz/Curso%20Plagio/156471_procesos-de-evaluacion.pdf" TargetMode="External"/><Relationship Id="rId2" Type="http://schemas.openxmlformats.org/officeDocument/2006/relationships/image" Target="../media/image28.png"/><Relationship Id="rId1" Type="http://schemas.openxmlformats.org/officeDocument/2006/relationships/hyperlink" Target="https://miaulario.unavarra.es/access/content/user/manuel.ruiz/Curso%20Plagio/187347_Declaracion-IntegAcad-Bilingue.pdf" TargetMode="External"/><Relationship Id="rId4" Type="http://schemas.openxmlformats.org/officeDocument/2006/relationships/image" Target="../media/image29.png"/></Relationships>
</file>

<file path=ppt/diagrams/_rels/data27.xml.rels><?xml version="1.0" encoding="UTF-8" standalone="yes"?>
<Relationships xmlns="http://schemas.openxmlformats.org/package/2006/relationships"><Relationship Id="rId3" Type="http://schemas.openxmlformats.org/officeDocument/2006/relationships/hyperlink" Target="https://miaulario.unavarra.es/access/content/user/manuel.ruiz/Curso%20Plagio/143761_procedimiento-uso-medios-fraudulentos.pdf" TargetMode="External"/><Relationship Id="rId2" Type="http://schemas.openxmlformats.org/officeDocument/2006/relationships/hyperlink" Target="https://miaulario.unavarra.es/access/content/user/manuel.ruiz/Curso%20Plagio/156471_procesos-de-evaluacion.pdf" TargetMode="External"/><Relationship Id="rId1" Type="http://schemas.openxmlformats.org/officeDocument/2006/relationships/image" Target="../media/image30.png"/><Relationship Id="rId4" Type="http://schemas.openxmlformats.org/officeDocument/2006/relationships/hyperlink" Target="https://miaulario.unavarra.es/access/content/user/manuel.ruiz/Curso%20Plagio/ASignatura%20Sociolog%C3%ADa%20de%20la%20Edad.pdf" TargetMode="External"/></Relationships>
</file>

<file path=ppt/diagrams/_rels/data29.xml.rels><?xml version="1.0" encoding="UTF-8" standalone="yes"?>
<Relationships xmlns="http://schemas.openxmlformats.org/package/2006/relationships"><Relationship Id="rId1" Type="http://schemas.openxmlformats.org/officeDocument/2006/relationships/hyperlink" Target="http://www.unavarra.es/ficha-asignatura?languageId=100000&amp;codAsig=42424"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B17FC-C844-405A-B96A-3EDAC3D7C6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DDA4AA8A-3A80-4DC5-993A-F531AC254B1C}">
      <dgm:prSet phldrT="[Texto]" custT="1"/>
      <dgm:spPr>
        <a:solidFill>
          <a:schemeClr val="accent5">
            <a:lumMod val="60000"/>
            <a:lumOff val="40000"/>
          </a:schemeClr>
        </a:solidFill>
      </dgm:spPr>
      <dgm:t>
        <a:bodyPr/>
        <a:lstStyle/>
        <a:p>
          <a:r>
            <a:rPr lang="es-ES" sz="2000" dirty="0" smtClean="0">
              <a:solidFill>
                <a:schemeClr val="tx1"/>
              </a:solidFill>
            </a:rPr>
            <a:t>"En los años noventa, asociado al primer boom tecnológico y a la incipiente penetración de los ordenadores personales e Internet en los hogares y lugares de trabajo, y gracias a las características de estos nuevos medios […] se constató el florecimiento de una novedosa forma de copiar obras ajenas presentándolas como propias: el </a:t>
          </a:r>
          <a:r>
            <a:rPr lang="es-ES" sz="2000" dirty="0" err="1" smtClean="0">
              <a:solidFill>
                <a:schemeClr val="tx1"/>
              </a:solidFill>
            </a:rPr>
            <a:t>ciberplagio</a:t>
          </a:r>
          <a:r>
            <a:rPr lang="es-ES" sz="2000" dirty="0" smtClean="0">
              <a:solidFill>
                <a:schemeClr val="tx1"/>
              </a:solidFill>
            </a:rPr>
            <a:t>." (Sureda-</a:t>
          </a:r>
          <a:r>
            <a:rPr lang="es-ES" sz="2000" dirty="0" err="1" smtClean="0">
              <a:solidFill>
                <a:schemeClr val="tx1"/>
              </a:solidFill>
            </a:rPr>
            <a:t>Negre</a:t>
          </a:r>
          <a:r>
            <a:rPr lang="es-ES" sz="2000" dirty="0" smtClean="0">
              <a:solidFill>
                <a:schemeClr val="tx1"/>
              </a:solidFill>
            </a:rPr>
            <a:t>, Jaume 2009)</a:t>
          </a:r>
          <a:endParaRPr lang="es-ES" sz="2000" dirty="0">
            <a:solidFill>
              <a:schemeClr val="tx1"/>
            </a:solidFill>
          </a:endParaRPr>
        </a:p>
      </dgm:t>
    </dgm:pt>
    <dgm:pt modelId="{A738734A-3F2F-42BF-B59A-786D9C6C5976}" type="parTrans" cxnId="{E17C97A5-E09F-4E4B-8E7B-2BF95F7DF583}">
      <dgm:prSet/>
      <dgm:spPr/>
      <dgm:t>
        <a:bodyPr/>
        <a:lstStyle/>
        <a:p>
          <a:endParaRPr lang="es-ES">
            <a:solidFill>
              <a:schemeClr val="tx1"/>
            </a:solidFill>
          </a:endParaRPr>
        </a:p>
      </dgm:t>
    </dgm:pt>
    <dgm:pt modelId="{BB6CAFCA-2116-48A8-AFB2-F99A4F8FBEBC}" type="sibTrans" cxnId="{E17C97A5-E09F-4E4B-8E7B-2BF95F7DF583}">
      <dgm:prSet/>
      <dgm:spPr/>
      <dgm:t>
        <a:bodyPr/>
        <a:lstStyle/>
        <a:p>
          <a:endParaRPr lang="es-ES">
            <a:solidFill>
              <a:schemeClr val="tx1"/>
            </a:solidFill>
          </a:endParaRPr>
        </a:p>
      </dgm:t>
    </dgm:pt>
    <dgm:pt modelId="{2BF7781C-D806-425D-ABFB-98244EFA49DE}">
      <dgm:prSet phldrT="[Texto]" custT="1"/>
      <dgm:spPr>
        <a:solidFill>
          <a:schemeClr val="accent6">
            <a:lumMod val="60000"/>
            <a:lumOff val="40000"/>
          </a:schemeClr>
        </a:solidFill>
      </dgm:spPr>
      <dgm:t>
        <a:bodyPr/>
        <a:lstStyle/>
        <a:p>
          <a:r>
            <a:rPr lang="es-ES" sz="2000" dirty="0" smtClean="0">
              <a:solidFill>
                <a:schemeClr val="tx1"/>
              </a:solidFill>
            </a:rPr>
            <a:t>"Antes de la revolución digital los universitarios acudían a las bibliotecas para realizar sus trabajos, y aunque evidentemente podían copiar todo el contenido de un libro, era un trabajo mucho más laborioso que pulsar dos botones del teclado de un ordenador. Conllevaba una lectura más o menos comprensiva y su posterior redacción, con lo que se conseguía que el alumno, aun sin haber investigado, tuviese una mayor noción del trabajo propuesto. Gracias a la tecnología, esto ahora no se consigue, ya que muchos estudiantes ni se molestan en parafrasear, o siquiera leer, lo que obtienen de la Red". (</a:t>
          </a:r>
          <a:r>
            <a:rPr lang="es-ES" sz="2000" dirty="0" err="1" smtClean="0">
              <a:solidFill>
                <a:schemeClr val="tx1"/>
              </a:solidFill>
            </a:rPr>
            <a:t>Caldevilla</a:t>
          </a:r>
          <a:r>
            <a:rPr lang="es-ES" sz="2000" dirty="0" smtClean="0">
              <a:solidFill>
                <a:schemeClr val="tx1"/>
              </a:solidFill>
            </a:rPr>
            <a:t> Domínguez, David 2010)</a:t>
          </a:r>
          <a:endParaRPr lang="es-ES" sz="2000" dirty="0">
            <a:solidFill>
              <a:schemeClr val="tx1"/>
            </a:solidFill>
          </a:endParaRPr>
        </a:p>
      </dgm:t>
    </dgm:pt>
    <dgm:pt modelId="{9BD300D8-93F6-4041-A94B-F3420CA83298}" type="parTrans" cxnId="{FD0D407A-F3E5-428D-84C5-5716006BA256}">
      <dgm:prSet/>
      <dgm:spPr/>
      <dgm:t>
        <a:bodyPr/>
        <a:lstStyle/>
        <a:p>
          <a:endParaRPr lang="es-ES">
            <a:solidFill>
              <a:schemeClr val="tx1"/>
            </a:solidFill>
          </a:endParaRPr>
        </a:p>
      </dgm:t>
    </dgm:pt>
    <dgm:pt modelId="{97D58C9B-83E7-4657-9EDA-482DC08FE2EE}" type="sibTrans" cxnId="{FD0D407A-F3E5-428D-84C5-5716006BA256}">
      <dgm:prSet/>
      <dgm:spPr/>
      <dgm:t>
        <a:bodyPr/>
        <a:lstStyle/>
        <a:p>
          <a:endParaRPr lang="es-ES">
            <a:solidFill>
              <a:schemeClr val="tx1"/>
            </a:solidFill>
          </a:endParaRPr>
        </a:p>
      </dgm:t>
    </dgm:pt>
    <dgm:pt modelId="{51FADAF2-8042-42AD-A689-BF91611897D2}" type="pres">
      <dgm:prSet presAssocID="{193B17FC-C844-405A-B96A-3EDAC3D7C68C}" presName="linear" presStyleCnt="0">
        <dgm:presLayoutVars>
          <dgm:animLvl val="lvl"/>
          <dgm:resizeHandles val="exact"/>
        </dgm:presLayoutVars>
      </dgm:prSet>
      <dgm:spPr/>
      <dgm:t>
        <a:bodyPr/>
        <a:lstStyle/>
        <a:p>
          <a:endParaRPr lang="es-ES"/>
        </a:p>
      </dgm:t>
    </dgm:pt>
    <dgm:pt modelId="{4CE1CD6E-147F-4379-9561-24C3DB1CD3D6}" type="pres">
      <dgm:prSet presAssocID="{DDA4AA8A-3A80-4DC5-993A-F531AC254B1C}" presName="parentText" presStyleLbl="node1" presStyleIdx="0" presStyleCnt="2">
        <dgm:presLayoutVars>
          <dgm:chMax val="0"/>
          <dgm:bulletEnabled val="1"/>
        </dgm:presLayoutVars>
      </dgm:prSet>
      <dgm:spPr/>
      <dgm:t>
        <a:bodyPr/>
        <a:lstStyle/>
        <a:p>
          <a:endParaRPr lang="es-ES"/>
        </a:p>
      </dgm:t>
    </dgm:pt>
    <dgm:pt modelId="{B5A73FDE-1812-4E03-A31C-69FC78A3F89E}" type="pres">
      <dgm:prSet presAssocID="{BB6CAFCA-2116-48A8-AFB2-F99A4F8FBEBC}" presName="spacer" presStyleCnt="0"/>
      <dgm:spPr/>
    </dgm:pt>
    <dgm:pt modelId="{C723C322-B979-4CD9-9192-08FA5515A224}" type="pres">
      <dgm:prSet presAssocID="{2BF7781C-D806-425D-ABFB-98244EFA49DE}" presName="parentText" presStyleLbl="node1" presStyleIdx="1" presStyleCnt="2">
        <dgm:presLayoutVars>
          <dgm:chMax val="0"/>
          <dgm:bulletEnabled val="1"/>
        </dgm:presLayoutVars>
      </dgm:prSet>
      <dgm:spPr/>
      <dgm:t>
        <a:bodyPr/>
        <a:lstStyle/>
        <a:p>
          <a:endParaRPr lang="es-ES"/>
        </a:p>
      </dgm:t>
    </dgm:pt>
  </dgm:ptLst>
  <dgm:cxnLst>
    <dgm:cxn modelId="{04BEC7BA-B8D7-4691-AF18-28F13E175E8F}" type="presOf" srcId="{2BF7781C-D806-425D-ABFB-98244EFA49DE}" destId="{C723C322-B979-4CD9-9192-08FA5515A224}" srcOrd="0" destOrd="0" presId="urn:microsoft.com/office/officeart/2005/8/layout/vList2"/>
    <dgm:cxn modelId="{C735F08A-275A-46ED-97FD-165AC47DFD02}" type="presOf" srcId="{DDA4AA8A-3A80-4DC5-993A-F531AC254B1C}" destId="{4CE1CD6E-147F-4379-9561-24C3DB1CD3D6}" srcOrd="0" destOrd="0" presId="urn:microsoft.com/office/officeart/2005/8/layout/vList2"/>
    <dgm:cxn modelId="{E17C97A5-E09F-4E4B-8E7B-2BF95F7DF583}" srcId="{193B17FC-C844-405A-B96A-3EDAC3D7C68C}" destId="{DDA4AA8A-3A80-4DC5-993A-F531AC254B1C}" srcOrd="0" destOrd="0" parTransId="{A738734A-3F2F-42BF-B59A-786D9C6C5976}" sibTransId="{BB6CAFCA-2116-48A8-AFB2-F99A4F8FBEBC}"/>
    <dgm:cxn modelId="{05F36177-1122-4312-8214-3670F6351F65}" type="presOf" srcId="{193B17FC-C844-405A-B96A-3EDAC3D7C68C}" destId="{51FADAF2-8042-42AD-A689-BF91611897D2}" srcOrd="0" destOrd="0" presId="urn:microsoft.com/office/officeart/2005/8/layout/vList2"/>
    <dgm:cxn modelId="{FD0D407A-F3E5-428D-84C5-5716006BA256}" srcId="{193B17FC-C844-405A-B96A-3EDAC3D7C68C}" destId="{2BF7781C-D806-425D-ABFB-98244EFA49DE}" srcOrd="1" destOrd="0" parTransId="{9BD300D8-93F6-4041-A94B-F3420CA83298}" sibTransId="{97D58C9B-83E7-4657-9EDA-482DC08FE2EE}"/>
    <dgm:cxn modelId="{E26CEC84-F7F1-4A8F-BB6C-3AB14F8FD713}" type="presParOf" srcId="{51FADAF2-8042-42AD-A689-BF91611897D2}" destId="{4CE1CD6E-147F-4379-9561-24C3DB1CD3D6}" srcOrd="0" destOrd="0" presId="urn:microsoft.com/office/officeart/2005/8/layout/vList2"/>
    <dgm:cxn modelId="{D0176F0C-229E-4558-BD0F-745F57F8B7A5}" type="presParOf" srcId="{51FADAF2-8042-42AD-A689-BF91611897D2}" destId="{B5A73FDE-1812-4E03-A31C-69FC78A3F89E}" srcOrd="1" destOrd="0" presId="urn:microsoft.com/office/officeart/2005/8/layout/vList2"/>
    <dgm:cxn modelId="{834A08E1-84C5-4918-8E87-3A6015C63C6A}" type="presParOf" srcId="{51FADAF2-8042-42AD-A689-BF91611897D2}" destId="{C723C322-B979-4CD9-9192-08FA5515A22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CCBA1B-9D47-4DA2-94D3-255964F35D47}"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s-ES"/>
        </a:p>
      </dgm:t>
    </dgm:pt>
    <dgm:pt modelId="{061517D9-720E-4F09-A40E-33991DAABF2B}">
      <dgm:prSet phldrT="[Texto]" custT="1"/>
      <dgm:spPr/>
      <dgm:t>
        <a:bodyPr/>
        <a:lstStyle/>
        <a:p>
          <a:r>
            <a:rPr lang="es-ES" sz="3000" b="0" dirty="0" smtClean="0"/>
            <a:t>Causas achacables al alumno</a:t>
          </a:r>
          <a:endParaRPr lang="es-ES" sz="3000" b="0" dirty="0"/>
        </a:p>
      </dgm:t>
    </dgm:pt>
    <dgm:pt modelId="{965A60DB-25DA-4807-A3A4-3D8460B55DBD}" type="parTrans" cxnId="{F639A95B-AD8D-4B67-8BAC-E081AD417E9D}">
      <dgm:prSet/>
      <dgm:spPr/>
      <dgm:t>
        <a:bodyPr/>
        <a:lstStyle/>
        <a:p>
          <a:endParaRPr lang="es-ES"/>
        </a:p>
      </dgm:t>
    </dgm:pt>
    <dgm:pt modelId="{BEBBF763-46C8-4413-8721-E5FAE4DB57F6}" type="sibTrans" cxnId="{F639A95B-AD8D-4B67-8BAC-E081AD417E9D}">
      <dgm:prSet/>
      <dgm:spPr/>
      <dgm:t>
        <a:bodyPr/>
        <a:lstStyle/>
        <a:p>
          <a:endParaRPr lang="es-ES"/>
        </a:p>
      </dgm:t>
    </dgm:pt>
    <dgm:pt modelId="{AE27C803-C1DE-4065-A6B0-6A595C6A2F58}">
      <dgm:prSet phldrT="[Texto]" custT="1"/>
      <dgm:spPr/>
      <dgm:t>
        <a:bodyPr/>
        <a:lstStyle/>
        <a:p>
          <a:pPr algn="ctr" rtl="0"/>
          <a:r>
            <a:rPr lang="es-ES" sz="1800" dirty="0" smtClean="0"/>
            <a:t>Intento de obtención de mejores calificaciones académicas</a:t>
          </a:r>
          <a:endParaRPr lang="es-ES" sz="1800" dirty="0"/>
        </a:p>
      </dgm:t>
    </dgm:pt>
    <dgm:pt modelId="{8BCDBC11-7B15-45A0-96F2-CF8AAB03D3CF}" type="parTrans" cxnId="{45678F4A-C5D9-4FD8-9173-A63A2D26C9B8}">
      <dgm:prSet/>
      <dgm:spPr/>
      <dgm:t>
        <a:bodyPr/>
        <a:lstStyle/>
        <a:p>
          <a:endParaRPr lang="es-ES"/>
        </a:p>
      </dgm:t>
    </dgm:pt>
    <dgm:pt modelId="{19EDDFA5-DE76-46A3-8CCD-F77F8F78CBCD}" type="sibTrans" cxnId="{45678F4A-C5D9-4FD8-9173-A63A2D26C9B8}">
      <dgm:prSet/>
      <dgm:spPr/>
      <dgm:t>
        <a:bodyPr/>
        <a:lstStyle/>
        <a:p>
          <a:endParaRPr lang="es-ES"/>
        </a:p>
      </dgm:t>
    </dgm:pt>
    <dgm:pt modelId="{CD02F125-7DA8-4044-847B-B8A4A3C36DCA}">
      <dgm:prSet custT="1"/>
      <dgm:spPr/>
      <dgm:t>
        <a:bodyPr/>
        <a:lstStyle/>
        <a:p>
          <a:pPr algn="ctr" rtl="0"/>
          <a:r>
            <a:rPr lang="es-ES" sz="1800" dirty="0" smtClean="0"/>
            <a:t>En el clima ético actual se considera el plagio como algo trivial </a:t>
          </a:r>
          <a:endParaRPr lang="es-ES" sz="1800" dirty="0"/>
        </a:p>
      </dgm:t>
    </dgm:pt>
    <dgm:pt modelId="{B8613A04-1235-4683-90EC-53EE50FABBBF}" type="parTrans" cxnId="{AD2635B5-C813-4EE2-B185-CA2FB1ACFCDF}">
      <dgm:prSet/>
      <dgm:spPr/>
      <dgm:t>
        <a:bodyPr/>
        <a:lstStyle/>
        <a:p>
          <a:endParaRPr lang="es-ES"/>
        </a:p>
      </dgm:t>
    </dgm:pt>
    <dgm:pt modelId="{26EB2303-E700-4BF9-8581-289345B137A8}" type="sibTrans" cxnId="{AD2635B5-C813-4EE2-B185-CA2FB1ACFCDF}">
      <dgm:prSet/>
      <dgm:spPr/>
      <dgm:t>
        <a:bodyPr/>
        <a:lstStyle/>
        <a:p>
          <a:endParaRPr lang="es-ES"/>
        </a:p>
      </dgm:t>
    </dgm:pt>
    <dgm:pt modelId="{D4E9FF78-4C59-4801-BFE5-18AB6A87ABAA}">
      <dgm:prSet custT="1"/>
      <dgm:spPr/>
      <dgm:t>
        <a:bodyPr/>
        <a:lstStyle/>
        <a:p>
          <a:pPr algn="ctr" rtl="0"/>
          <a:r>
            <a:rPr lang="es-ES" sz="1800" dirty="0" smtClean="0"/>
            <a:t>El plagio es un desafío, una forma de enfrentarse a la autoridad</a:t>
          </a:r>
          <a:endParaRPr lang="es-ES" sz="1800" dirty="0"/>
        </a:p>
      </dgm:t>
    </dgm:pt>
    <dgm:pt modelId="{E607F3F9-D9C7-4B7B-9797-99DF63A0C92E}" type="parTrans" cxnId="{36ACCC38-1E79-42F9-8E8E-189EF2A8E4C5}">
      <dgm:prSet/>
      <dgm:spPr/>
      <dgm:t>
        <a:bodyPr/>
        <a:lstStyle/>
        <a:p>
          <a:endParaRPr lang="es-ES"/>
        </a:p>
      </dgm:t>
    </dgm:pt>
    <dgm:pt modelId="{4F74AEF3-4783-4FAB-BCF4-7EAEAF5A9FFB}" type="sibTrans" cxnId="{36ACCC38-1E79-42F9-8E8E-189EF2A8E4C5}">
      <dgm:prSet/>
      <dgm:spPr/>
      <dgm:t>
        <a:bodyPr/>
        <a:lstStyle/>
        <a:p>
          <a:endParaRPr lang="es-ES"/>
        </a:p>
      </dgm:t>
    </dgm:pt>
    <dgm:pt modelId="{FC4CFF7A-1FD7-4F80-9125-13524CE1F82B}">
      <dgm:prSet custT="1"/>
      <dgm:spPr/>
      <dgm:t>
        <a:bodyPr/>
        <a:lstStyle/>
        <a:p>
          <a:pPr algn="ctr" rtl="0"/>
          <a:r>
            <a:rPr lang="es-ES" sz="1800" smtClean="0"/>
            <a:t>Pereza: es más fácil, sencillo y cómodo que hacer el trabajo uno mismo*</a:t>
          </a:r>
          <a:endParaRPr lang="es-ES" sz="1800"/>
        </a:p>
      </dgm:t>
    </dgm:pt>
    <dgm:pt modelId="{79E0311C-2CD9-464C-BCB9-2654D8056316}" type="parTrans" cxnId="{77DA0D89-3A28-479F-B900-AF5752D08ABE}">
      <dgm:prSet/>
      <dgm:spPr/>
      <dgm:t>
        <a:bodyPr/>
        <a:lstStyle/>
        <a:p>
          <a:endParaRPr lang="es-ES"/>
        </a:p>
      </dgm:t>
    </dgm:pt>
    <dgm:pt modelId="{8ECF87B0-9F84-41E0-A9B2-2AA60D81D714}" type="sibTrans" cxnId="{77DA0D89-3A28-479F-B900-AF5752D08ABE}">
      <dgm:prSet/>
      <dgm:spPr/>
      <dgm:t>
        <a:bodyPr/>
        <a:lstStyle/>
        <a:p>
          <a:endParaRPr lang="es-ES"/>
        </a:p>
      </dgm:t>
    </dgm:pt>
    <dgm:pt modelId="{B9DC382F-EF10-48D8-88C3-34F4CA52C3C7}">
      <dgm:prSet custT="1"/>
      <dgm:spPr/>
      <dgm:t>
        <a:bodyPr/>
        <a:lstStyle/>
        <a:p>
          <a:pPr algn="ctr" rtl="0"/>
          <a:r>
            <a:rPr lang="es-ES" sz="1800" smtClean="0"/>
            <a:t>Mimetismo: el resto de compañeros lo hace</a:t>
          </a:r>
          <a:endParaRPr lang="es-ES" sz="1800"/>
        </a:p>
      </dgm:t>
    </dgm:pt>
    <dgm:pt modelId="{3E66CA29-A846-4825-B99D-98062DE22BDB}" type="parTrans" cxnId="{ECC5C78B-DF48-4DF4-AA96-80518E3DBB01}">
      <dgm:prSet/>
      <dgm:spPr/>
      <dgm:t>
        <a:bodyPr/>
        <a:lstStyle/>
        <a:p>
          <a:endParaRPr lang="es-ES"/>
        </a:p>
      </dgm:t>
    </dgm:pt>
    <dgm:pt modelId="{097B0122-46C5-4CE3-B8B5-9BD267C258C8}" type="sibTrans" cxnId="{ECC5C78B-DF48-4DF4-AA96-80518E3DBB01}">
      <dgm:prSet/>
      <dgm:spPr/>
      <dgm:t>
        <a:bodyPr/>
        <a:lstStyle/>
        <a:p>
          <a:endParaRPr lang="es-ES"/>
        </a:p>
      </dgm:t>
    </dgm:pt>
    <dgm:pt modelId="{8B2A9631-2FF9-4D65-BE0D-7995D483C157}">
      <dgm:prSet custT="1"/>
      <dgm:spPr/>
      <dgm:t>
        <a:bodyPr/>
        <a:lstStyle/>
        <a:p>
          <a:pPr algn="ctr" rtl="0"/>
          <a:r>
            <a:rPr lang="es-ES" sz="1800" smtClean="0"/>
            <a:t>Falsos valores: se ve el plagio como inteligente y aceptable</a:t>
          </a:r>
          <a:endParaRPr lang="es-ES" sz="1800"/>
        </a:p>
      </dgm:t>
    </dgm:pt>
    <dgm:pt modelId="{1136E178-458C-45A5-A7E1-5DC8A71342FF}" type="parTrans" cxnId="{36E5FFBA-C52A-4756-8080-2D37578E8974}">
      <dgm:prSet/>
      <dgm:spPr/>
      <dgm:t>
        <a:bodyPr/>
        <a:lstStyle/>
        <a:p>
          <a:endParaRPr lang="es-ES"/>
        </a:p>
      </dgm:t>
    </dgm:pt>
    <dgm:pt modelId="{5B112782-E258-4AE9-889F-2C64554EDB4B}" type="sibTrans" cxnId="{36E5FFBA-C52A-4756-8080-2D37578E8974}">
      <dgm:prSet/>
      <dgm:spPr/>
      <dgm:t>
        <a:bodyPr/>
        <a:lstStyle/>
        <a:p>
          <a:endParaRPr lang="es-ES"/>
        </a:p>
      </dgm:t>
    </dgm:pt>
    <dgm:pt modelId="{54AD2132-C272-47FC-AAF1-8AACCD0AA6FF}" type="pres">
      <dgm:prSet presAssocID="{9DCCBA1B-9D47-4DA2-94D3-255964F35D47}" presName="diagram" presStyleCnt="0">
        <dgm:presLayoutVars>
          <dgm:chPref val="1"/>
          <dgm:dir/>
          <dgm:animOne val="branch"/>
          <dgm:animLvl val="lvl"/>
          <dgm:resizeHandles/>
        </dgm:presLayoutVars>
      </dgm:prSet>
      <dgm:spPr/>
      <dgm:t>
        <a:bodyPr/>
        <a:lstStyle/>
        <a:p>
          <a:endParaRPr lang="es-ES"/>
        </a:p>
      </dgm:t>
    </dgm:pt>
    <dgm:pt modelId="{223E65EF-66DA-4DC8-95C0-4704DFA6B4A8}" type="pres">
      <dgm:prSet presAssocID="{061517D9-720E-4F09-A40E-33991DAABF2B}" presName="root" presStyleCnt="0"/>
      <dgm:spPr/>
    </dgm:pt>
    <dgm:pt modelId="{5D5D6AD2-102E-41F8-9CF8-82E2F85D515D}" type="pres">
      <dgm:prSet presAssocID="{061517D9-720E-4F09-A40E-33991DAABF2B}" presName="rootComposite" presStyleCnt="0"/>
      <dgm:spPr/>
    </dgm:pt>
    <dgm:pt modelId="{C6FE915F-9785-4131-9526-966A2D8A522E}" type="pres">
      <dgm:prSet presAssocID="{061517D9-720E-4F09-A40E-33991DAABF2B}" presName="rootText" presStyleLbl="node1" presStyleIdx="0" presStyleCnt="1" custScaleX="1746028" custScaleY="283568" custLinFactNeighborY="-43311"/>
      <dgm:spPr/>
      <dgm:t>
        <a:bodyPr/>
        <a:lstStyle/>
        <a:p>
          <a:endParaRPr lang="es-ES"/>
        </a:p>
      </dgm:t>
    </dgm:pt>
    <dgm:pt modelId="{14D5EF68-EC9D-4290-803D-134CB99BE823}" type="pres">
      <dgm:prSet presAssocID="{061517D9-720E-4F09-A40E-33991DAABF2B}" presName="rootConnector" presStyleLbl="node1" presStyleIdx="0" presStyleCnt="1"/>
      <dgm:spPr/>
      <dgm:t>
        <a:bodyPr/>
        <a:lstStyle/>
        <a:p>
          <a:endParaRPr lang="es-ES"/>
        </a:p>
      </dgm:t>
    </dgm:pt>
    <dgm:pt modelId="{97A69849-42CF-4E9E-8C07-02603C1FA901}" type="pres">
      <dgm:prSet presAssocID="{061517D9-720E-4F09-A40E-33991DAABF2B}" presName="childShape" presStyleCnt="0"/>
      <dgm:spPr/>
    </dgm:pt>
    <dgm:pt modelId="{F1DD9A74-E634-4F03-AA2E-DA2212FC9C60}" type="pres">
      <dgm:prSet presAssocID="{8BCDBC11-7B15-45A0-96F2-CF8AAB03D3CF}" presName="Name13" presStyleLbl="parChTrans1D2" presStyleIdx="0" presStyleCnt="6"/>
      <dgm:spPr/>
      <dgm:t>
        <a:bodyPr/>
        <a:lstStyle/>
        <a:p>
          <a:endParaRPr lang="es-ES"/>
        </a:p>
      </dgm:t>
    </dgm:pt>
    <dgm:pt modelId="{F0E59EDC-9344-4522-BFED-B3F67AB20C5A}" type="pres">
      <dgm:prSet presAssocID="{AE27C803-C1DE-4065-A6B0-6A595C6A2F58}" presName="childText" presStyleLbl="bgAcc1" presStyleIdx="0" presStyleCnt="6" custScaleX="2000000" custScaleY="427910">
        <dgm:presLayoutVars>
          <dgm:bulletEnabled val="1"/>
        </dgm:presLayoutVars>
      </dgm:prSet>
      <dgm:spPr/>
      <dgm:t>
        <a:bodyPr/>
        <a:lstStyle/>
        <a:p>
          <a:endParaRPr lang="es-ES"/>
        </a:p>
      </dgm:t>
    </dgm:pt>
    <dgm:pt modelId="{B30794E2-5FC2-4F55-9E6C-031F4975731B}" type="pres">
      <dgm:prSet presAssocID="{B8613A04-1235-4683-90EC-53EE50FABBBF}" presName="Name13" presStyleLbl="parChTrans1D2" presStyleIdx="1" presStyleCnt="6"/>
      <dgm:spPr/>
      <dgm:t>
        <a:bodyPr/>
        <a:lstStyle/>
        <a:p>
          <a:endParaRPr lang="es-ES"/>
        </a:p>
      </dgm:t>
    </dgm:pt>
    <dgm:pt modelId="{47048B12-5A27-4FF4-B870-79004CFE9CF9}" type="pres">
      <dgm:prSet presAssocID="{CD02F125-7DA8-4044-847B-B8A4A3C36DCA}" presName="childText" presStyleLbl="bgAcc1" presStyleIdx="1" presStyleCnt="6" custScaleX="2000000" custScaleY="427910">
        <dgm:presLayoutVars>
          <dgm:bulletEnabled val="1"/>
        </dgm:presLayoutVars>
      </dgm:prSet>
      <dgm:spPr/>
      <dgm:t>
        <a:bodyPr/>
        <a:lstStyle/>
        <a:p>
          <a:endParaRPr lang="es-ES"/>
        </a:p>
      </dgm:t>
    </dgm:pt>
    <dgm:pt modelId="{0779FC4A-5591-48D0-8526-D49DDF31D231}" type="pres">
      <dgm:prSet presAssocID="{E607F3F9-D9C7-4B7B-9797-99DF63A0C92E}" presName="Name13" presStyleLbl="parChTrans1D2" presStyleIdx="2" presStyleCnt="6"/>
      <dgm:spPr/>
      <dgm:t>
        <a:bodyPr/>
        <a:lstStyle/>
        <a:p>
          <a:endParaRPr lang="es-ES"/>
        </a:p>
      </dgm:t>
    </dgm:pt>
    <dgm:pt modelId="{4E2A1B3F-2946-46CE-867E-481691C69CFC}" type="pres">
      <dgm:prSet presAssocID="{D4E9FF78-4C59-4801-BFE5-18AB6A87ABAA}" presName="childText" presStyleLbl="bgAcc1" presStyleIdx="2" presStyleCnt="6" custScaleX="2000000" custScaleY="427910">
        <dgm:presLayoutVars>
          <dgm:bulletEnabled val="1"/>
        </dgm:presLayoutVars>
      </dgm:prSet>
      <dgm:spPr/>
      <dgm:t>
        <a:bodyPr/>
        <a:lstStyle/>
        <a:p>
          <a:endParaRPr lang="es-ES"/>
        </a:p>
      </dgm:t>
    </dgm:pt>
    <dgm:pt modelId="{36ED761B-FE77-4102-ABEC-523F2689BD39}" type="pres">
      <dgm:prSet presAssocID="{79E0311C-2CD9-464C-BCB9-2654D8056316}" presName="Name13" presStyleLbl="parChTrans1D2" presStyleIdx="3" presStyleCnt="6"/>
      <dgm:spPr/>
      <dgm:t>
        <a:bodyPr/>
        <a:lstStyle/>
        <a:p>
          <a:endParaRPr lang="es-ES"/>
        </a:p>
      </dgm:t>
    </dgm:pt>
    <dgm:pt modelId="{28CCB772-D7E4-4909-8168-A4F14FB57CDC}" type="pres">
      <dgm:prSet presAssocID="{FC4CFF7A-1FD7-4F80-9125-13524CE1F82B}" presName="childText" presStyleLbl="bgAcc1" presStyleIdx="3" presStyleCnt="6" custScaleX="2000000" custScaleY="427910">
        <dgm:presLayoutVars>
          <dgm:bulletEnabled val="1"/>
        </dgm:presLayoutVars>
      </dgm:prSet>
      <dgm:spPr/>
      <dgm:t>
        <a:bodyPr/>
        <a:lstStyle/>
        <a:p>
          <a:endParaRPr lang="es-ES"/>
        </a:p>
      </dgm:t>
    </dgm:pt>
    <dgm:pt modelId="{0AC53D7C-59CE-46D0-B0BA-8A4EE56CEE61}" type="pres">
      <dgm:prSet presAssocID="{3E66CA29-A846-4825-B99D-98062DE22BDB}" presName="Name13" presStyleLbl="parChTrans1D2" presStyleIdx="4" presStyleCnt="6"/>
      <dgm:spPr/>
      <dgm:t>
        <a:bodyPr/>
        <a:lstStyle/>
        <a:p>
          <a:endParaRPr lang="es-ES"/>
        </a:p>
      </dgm:t>
    </dgm:pt>
    <dgm:pt modelId="{D6A2C799-8029-4B84-B438-C5DF8828B86C}" type="pres">
      <dgm:prSet presAssocID="{B9DC382F-EF10-48D8-88C3-34F4CA52C3C7}" presName="childText" presStyleLbl="bgAcc1" presStyleIdx="4" presStyleCnt="6" custScaleX="2000000" custScaleY="427910">
        <dgm:presLayoutVars>
          <dgm:bulletEnabled val="1"/>
        </dgm:presLayoutVars>
      </dgm:prSet>
      <dgm:spPr/>
      <dgm:t>
        <a:bodyPr/>
        <a:lstStyle/>
        <a:p>
          <a:endParaRPr lang="es-ES"/>
        </a:p>
      </dgm:t>
    </dgm:pt>
    <dgm:pt modelId="{9B787384-77C1-4CF2-9F54-841F0E20EB07}" type="pres">
      <dgm:prSet presAssocID="{1136E178-458C-45A5-A7E1-5DC8A71342FF}" presName="Name13" presStyleLbl="parChTrans1D2" presStyleIdx="5" presStyleCnt="6"/>
      <dgm:spPr/>
      <dgm:t>
        <a:bodyPr/>
        <a:lstStyle/>
        <a:p>
          <a:endParaRPr lang="es-ES"/>
        </a:p>
      </dgm:t>
    </dgm:pt>
    <dgm:pt modelId="{9C425773-CC5A-4828-9502-920350C26E8E}" type="pres">
      <dgm:prSet presAssocID="{8B2A9631-2FF9-4D65-BE0D-7995D483C157}" presName="childText" presStyleLbl="bgAcc1" presStyleIdx="5" presStyleCnt="6" custScaleX="2000000" custScaleY="427910">
        <dgm:presLayoutVars>
          <dgm:bulletEnabled val="1"/>
        </dgm:presLayoutVars>
      </dgm:prSet>
      <dgm:spPr/>
      <dgm:t>
        <a:bodyPr/>
        <a:lstStyle/>
        <a:p>
          <a:endParaRPr lang="es-ES"/>
        </a:p>
      </dgm:t>
    </dgm:pt>
  </dgm:ptLst>
  <dgm:cxnLst>
    <dgm:cxn modelId="{AD2635B5-C813-4EE2-B185-CA2FB1ACFCDF}" srcId="{061517D9-720E-4F09-A40E-33991DAABF2B}" destId="{CD02F125-7DA8-4044-847B-B8A4A3C36DCA}" srcOrd="1" destOrd="0" parTransId="{B8613A04-1235-4683-90EC-53EE50FABBBF}" sibTransId="{26EB2303-E700-4BF9-8581-289345B137A8}"/>
    <dgm:cxn modelId="{4911A8A9-7782-4400-8665-67BD09AA77C8}" type="presOf" srcId="{E607F3F9-D9C7-4B7B-9797-99DF63A0C92E}" destId="{0779FC4A-5591-48D0-8526-D49DDF31D231}" srcOrd="0" destOrd="0" presId="urn:microsoft.com/office/officeart/2005/8/layout/hierarchy3"/>
    <dgm:cxn modelId="{20160610-BB97-47AB-91AD-42FC7929EF3D}" type="presOf" srcId="{CD02F125-7DA8-4044-847B-B8A4A3C36DCA}" destId="{47048B12-5A27-4FF4-B870-79004CFE9CF9}" srcOrd="0" destOrd="0" presId="urn:microsoft.com/office/officeart/2005/8/layout/hierarchy3"/>
    <dgm:cxn modelId="{E3DAF922-C4B1-475E-9C96-9B0C1D5F5A3A}" type="presOf" srcId="{3E66CA29-A846-4825-B99D-98062DE22BDB}" destId="{0AC53D7C-59CE-46D0-B0BA-8A4EE56CEE61}" srcOrd="0" destOrd="0" presId="urn:microsoft.com/office/officeart/2005/8/layout/hierarchy3"/>
    <dgm:cxn modelId="{CBEC0232-3DA4-4DE3-9660-AB0612893A76}" type="presOf" srcId="{B9DC382F-EF10-48D8-88C3-34F4CA52C3C7}" destId="{D6A2C799-8029-4B84-B438-C5DF8828B86C}" srcOrd="0" destOrd="0" presId="urn:microsoft.com/office/officeart/2005/8/layout/hierarchy3"/>
    <dgm:cxn modelId="{ECC5C78B-DF48-4DF4-AA96-80518E3DBB01}" srcId="{061517D9-720E-4F09-A40E-33991DAABF2B}" destId="{B9DC382F-EF10-48D8-88C3-34F4CA52C3C7}" srcOrd="4" destOrd="0" parTransId="{3E66CA29-A846-4825-B99D-98062DE22BDB}" sibTransId="{097B0122-46C5-4CE3-B8B5-9BD267C258C8}"/>
    <dgm:cxn modelId="{1FB1DB7D-8B8C-4CA4-8AE4-4858026F5FBF}" type="presOf" srcId="{FC4CFF7A-1FD7-4F80-9125-13524CE1F82B}" destId="{28CCB772-D7E4-4909-8168-A4F14FB57CDC}" srcOrd="0" destOrd="0" presId="urn:microsoft.com/office/officeart/2005/8/layout/hierarchy3"/>
    <dgm:cxn modelId="{06BEBA6D-4895-49A7-A4F5-4C76281098A2}" type="presOf" srcId="{061517D9-720E-4F09-A40E-33991DAABF2B}" destId="{14D5EF68-EC9D-4290-803D-134CB99BE823}" srcOrd="1" destOrd="0" presId="urn:microsoft.com/office/officeart/2005/8/layout/hierarchy3"/>
    <dgm:cxn modelId="{4372DBF2-047C-4612-9089-E81132936C88}" type="presOf" srcId="{B8613A04-1235-4683-90EC-53EE50FABBBF}" destId="{B30794E2-5FC2-4F55-9E6C-031F4975731B}" srcOrd="0" destOrd="0" presId="urn:microsoft.com/office/officeart/2005/8/layout/hierarchy3"/>
    <dgm:cxn modelId="{55C335F7-5E4F-439C-A196-3043B6DF14EA}" type="presOf" srcId="{9DCCBA1B-9D47-4DA2-94D3-255964F35D47}" destId="{54AD2132-C272-47FC-AAF1-8AACCD0AA6FF}" srcOrd="0" destOrd="0" presId="urn:microsoft.com/office/officeart/2005/8/layout/hierarchy3"/>
    <dgm:cxn modelId="{A6664662-BB5F-418F-9EBB-2E1467CC8ED3}" type="presOf" srcId="{AE27C803-C1DE-4065-A6B0-6A595C6A2F58}" destId="{F0E59EDC-9344-4522-BFED-B3F67AB20C5A}" srcOrd="0" destOrd="0" presId="urn:microsoft.com/office/officeart/2005/8/layout/hierarchy3"/>
    <dgm:cxn modelId="{36E5FFBA-C52A-4756-8080-2D37578E8974}" srcId="{061517D9-720E-4F09-A40E-33991DAABF2B}" destId="{8B2A9631-2FF9-4D65-BE0D-7995D483C157}" srcOrd="5" destOrd="0" parTransId="{1136E178-458C-45A5-A7E1-5DC8A71342FF}" sibTransId="{5B112782-E258-4AE9-889F-2C64554EDB4B}"/>
    <dgm:cxn modelId="{77DA0D89-3A28-479F-B900-AF5752D08ABE}" srcId="{061517D9-720E-4F09-A40E-33991DAABF2B}" destId="{FC4CFF7A-1FD7-4F80-9125-13524CE1F82B}" srcOrd="3" destOrd="0" parTransId="{79E0311C-2CD9-464C-BCB9-2654D8056316}" sibTransId="{8ECF87B0-9F84-41E0-A9B2-2AA60D81D714}"/>
    <dgm:cxn modelId="{36ACCC38-1E79-42F9-8E8E-189EF2A8E4C5}" srcId="{061517D9-720E-4F09-A40E-33991DAABF2B}" destId="{D4E9FF78-4C59-4801-BFE5-18AB6A87ABAA}" srcOrd="2" destOrd="0" parTransId="{E607F3F9-D9C7-4B7B-9797-99DF63A0C92E}" sibTransId="{4F74AEF3-4783-4FAB-BCF4-7EAEAF5A9FFB}"/>
    <dgm:cxn modelId="{E612A5C5-9759-4499-A6B1-ACED41DB5946}" type="presOf" srcId="{8B2A9631-2FF9-4D65-BE0D-7995D483C157}" destId="{9C425773-CC5A-4828-9502-920350C26E8E}" srcOrd="0" destOrd="0" presId="urn:microsoft.com/office/officeart/2005/8/layout/hierarchy3"/>
    <dgm:cxn modelId="{F639A95B-AD8D-4B67-8BAC-E081AD417E9D}" srcId="{9DCCBA1B-9D47-4DA2-94D3-255964F35D47}" destId="{061517D9-720E-4F09-A40E-33991DAABF2B}" srcOrd="0" destOrd="0" parTransId="{965A60DB-25DA-4807-A3A4-3D8460B55DBD}" sibTransId="{BEBBF763-46C8-4413-8721-E5FAE4DB57F6}"/>
    <dgm:cxn modelId="{45678F4A-C5D9-4FD8-9173-A63A2D26C9B8}" srcId="{061517D9-720E-4F09-A40E-33991DAABF2B}" destId="{AE27C803-C1DE-4065-A6B0-6A595C6A2F58}" srcOrd="0" destOrd="0" parTransId="{8BCDBC11-7B15-45A0-96F2-CF8AAB03D3CF}" sibTransId="{19EDDFA5-DE76-46A3-8CCD-F77F8F78CBCD}"/>
    <dgm:cxn modelId="{F1C8F2E4-FDAF-4ABC-AF32-73485517D5C3}" type="presOf" srcId="{8BCDBC11-7B15-45A0-96F2-CF8AAB03D3CF}" destId="{F1DD9A74-E634-4F03-AA2E-DA2212FC9C60}" srcOrd="0" destOrd="0" presId="urn:microsoft.com/office/officeart/2005/8/layout/hierarchy3"/>
    <dgm:cxn modelId="{F4B55F4E-24D5-49D8-B9C7-87B05A209546}" type="presOf" srcId="{1136E178-458C-45A5-A7E1-5DC8A71342FF}" destId="{9B787384-77C1-4CF2-9F54-841F0E20EB07}" srcOrd="0" destOrd="0" presId="urn:microsoft.com/office/officeart/2005/8/layout/hierarchy3"/>
    <dgm:cxn modelId="{B518731B-6F43-48BD-9877-7EE853AA0FCB}" type="presOf" srcId="{061517D9-720E-4F09-A40E-33991DAABF2B}" destId="{C6FE915F-9785-4131-9526-966A2D8A522E}" srcOrd="0" destOrd="0" presId="urn:microsoft.com/office/officeart/2005/8/layout/hierarchy3"/>
    <dgm:cxn modelId="{EBE6D07A-FAAA-44CE-A8EA-5713874E8095}" type="presOf" srcId="{D4E9FF78-4C59-4801-BFE5-18AB6A87ABAA}" destId="{4E2A1B3F-2946-46CE-867E-481691C69CFC}" srcOrd="0" destOrd="0" presId="urn:microsoft.com/office/officeart/2005/8/layout/hierarchy3"/>
    <dgm:cxn modelId="{0D4F59B4-AF4A-4E38-8014-4910E3FDEEB2}" type="presOf" srcId="{79E0311C-2CD9-464C-BCB9-2654D8056316}" destId="{36ED761B-FE77-4102-ABEC-523F2689BD39}" srcOrd="0" destOrd="0" presId="urn:microsoft.com/office/officeart/2005/8/layout/hierarchy3"/>
    <dgm:cxn modelId="{7376D463-73F6-4F2B-B401-C5044C8D6AFA}" type="presParOf" srcId="{54AD2132-C272-47FC-AAF1-8AACCD0AA6FF}" destId="{223E65EF-66DA-4DC8-95C0-4704DFA6B4A8}" srcOrd="0" destOrd="0" presId="urn:microsoft.com/office/officeart/2005/8/layout/hierarchy3"/>
    <dgm:cxn modelId="{A754CB0E-488A-4886-92C1-0D0B93476613}" type="presParOf" srcId="{223E65EF-66DA-4DC8-95C0-4704DFA6B4A8}" destId="{5D5D6AD2-102E-41F8-9CF8-82E2F85D515D}" srcOrd="0" destOrd="0" presId="urn:microsoft.com/office/officeart/2005/8/layout/hierarchy3"/>
    <dgm:cxn modelId="{0C633AAF-D7D1-49E2-AFF4-D077C81588B5}" type="presParOf" srcId="{5D5D6AD2-102E-41F8-9CF8-82E2F85D515D}" destId="{C6FE915F-9785-4131-9526-966A2D8A522E}" srcOrd="0" destOrd="0" presId="urn:microsoft.com/office/officeart/2005/8/layout/hierarchy3"/>
    <dgm:cxn modelId="{0F1C074B-9807-479C-80E2-5F92A9AC1250}" type="presParOf" srcId="{5D5D6AD2-102E-41F8-9CF8-82E2F85D515D}" destId="{14D5EF68-EC9D-4290-803D-134CB99BE823}" srcOrd="1" destOrd="0" presId="urn:microsoft.com/office/officeart/2005/8/layout/hierarchy3"/>
    <dgm:cxn modelId="{ECBD3AA8-5D1E-4F69-97AD-DBA96B742A9E}" type="presParOf" srcId="{223E65EF-66DA-4DC8-95C0-4704DFA6B4A8}" destId="{97A69849-42CF-4E9E-8C07-02603C1FA901}" srcOrd="1" destOrd="0" presId="urn:microsoft.com/office/officeart/2005/8/layout/hierarchy3"/>
    <dgm:cxn modelId="{D84DB503-84EF-4C99-A4DA-37ADC7BDDD08}" type="presParOf" srcId="{97A69849-42CF-4E9E-8C07-02603C1FA901}" destId="{F1DD9A74-E634-4F03-AA2E-DA2212FC9C60}" srcOrd="0" destOrd="0" presId="urn:microsoft.com/office/officeart/2005/8/layout/hierarchy3"/>
    <dgm:cxn modelId="{A7BBE683-03E9-40F7-8182-B635A620F665}" type="presParOf" srcId="{97A69849-42CF-4E9E-8C07-02603C1FA901}" destId="{F0E59EDC-9344-4522-BFED-B3F67AB20C5A}" srcOrd="1" destOrd="0" presId="urn:microsoft.com/office/officeart/2005/8/layout/hierarchy3"/>
    <dgm:cxn modelId="{4A9AB57B-3BAD-444C-B96A-C2564362DA20}" type="presParOf" srcId="{97A69849-42CF-4E9E-8C07-02603C1FA901}" destId="{B30794E2-5FC2-4F55-9E6C-031F4975731B}" srcOrd="2" destOrd="0" presId="urn:microsoft.com/office/officeart/2005/8/layout/hierarchy3"/>
    <dgm:cxn modelId="{965FE38D-AFD8-4B35-AE06-14765FAE6A2A}" type="presParOf" srcId="{97A69849-42CF-4E9E-8C07-02603C1FA901}" destId="{47048B12-5A27-4FF4-B870-79004CFE9CF9}" srcOrd="3" destOrd="0" presId="urn:microsoft.com/office/officeart/2005/8/layout/hierarchy3"/>
    <dgm:cxn modelId="{D07F71FA-D37F-49BE-AF4B-9891C5BDCFB7}" type="presParOf" srcId="{97A69849-42CF-4E9E-8C07-02603C1FA901}" destId="{0779FC4A-5591-48D0-8526-D49DDF31D231}" srcOrd="4" destOrd="0" presId="urn:microsoft.com/office/officeart/2005/8/layout/hierarchy3"/>
    <dgm:cxn modelId="{B630FCDA-CB91-4BE5-AB1A-A8A1E744BEA6}" type="presParOf" srcId="{97A69849-42CF-4E9E-8C07-02603C1FA901}" destId="{4E2A1B3F-2946-46CE-867E-481691C69CFC}" srcOrd="5" destOrd="0" presId="urn:microsoft.com/office/officeart/2005/8/layout/hierarchy3"/>
    <dgm:cxn modelId="{18A2524D-F313-4ECE-84C1-349B6D4A0F9D}" type="presParOf" srcId="{97A69849-42CF-4E9E-8C07-02603C1FA901}" destId="{36ED761B-FE77-4102-ABEC-523F2689BD39}" srcOrd="6" destOrd="0" presId="urn:microsoft.com/office/officeart/2005/8/layout/hierarchy3"/>
    <dgm:cxn modelId="{24EF5F2D-FBFC-441C-906C-32C4F22E5257}" type="presParOf" srcId="{97A69849-42CF-4E9E-8C07-02603C1FA901}" destId="{28CCB772-D7E4-4909-8168-A4F14FB57CDC}" srcOrd="7" destOrd="0" presId="urn:microsoft.com/office/officeart/2005/8/layout/hierarchy3"/>
    <dgm:cxn modelId="{03CBDAFE-1447-47B9-B19C-F3082920D204}" type="presParOf" srcId="{97A69849-42CF-4E9E-8C07-02603C1FA901}" destId="{0AC53D7C-59CE-46D0-B0BA-8A4EE56CEE61}" srcOrd="8" destOrd="0" presId="urn:microsoft.com/office/officeart/2005/8/layout/hierarchy3"/>
    <dgm:cxn modelId="{AFB7873C-A2DA-422A-A790-10FD8D867236}" type="presParOf" srcId="{97A69849-42CF-4E9E-8C07-02603C1FA901}" destId="{D6A2C799-8029-4B84-B438-C5DF8828B86C}" srcOrd="9" destOrd="0" presId="urn:microsoft.com/office/officeart/2005/8/layout/hierarchy3"/>
    <dgm:cxn modelId="{5A971E9E-4478-4EA1-8475-C255C49B20C2}" type="presParOf" srcId="{97A69849-42CF-4E9E-8C07-02603C1FA901}" destId="{9B787384-77C1-4CF2-9F54-841F0E20EB07}" srcOrd="10" destOrd="0" presId="urn:microsoft.com/office/officeart/2005/8/layout/hierarchy3"/>
    <dgm:cxn modelId="{EC224D3B-01E9-448B-A890-898555B34D73}" type="presParOf" srcId="{97A69849-42CF-4E9E-8C07-02603C1FA901}" destId="{9C425773-CC5A-4828-9502-920350C26E8E}"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F43100-0B44-434E-A217-2F8B0E44ADC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CEC521ED-2005-4C34-8C33-69A91247F711}">
      <dgm:prSet phldrT="[Texto]" custT="1"/>
      <dgm:spPr>
        <a:solidFill>
          <a:schemeClr val="accent2">
            <a:lumMod val="60000"/>
            <a:lumOff val="40000"/>
          </a:schemeClr>
        </a:solidFill>
      </dgm:spPr>
      <dgm:t>
        <a:bodyPr/>
        <a:lstStyle/>
        <a:p>
          <a:r>
            <a:rPr lang="es-ES_tradnl" sz="2000" dirty="0" smtClean="0">
              <a:solidFill>
                <a:schemeClr val="tx1"/>
              </a:solidFill>
            </a:rPr>
            <a:t>Mala gestión del tiempo dedicado al estudio y a la elaboración de los trabajos académicos</a:t>
          </a:r>
          <a:endParaRPr lang="es-ES" sz="2000" dirty="0">
            <a:solidFill>
              <a:schemeClr val="tx1"/>
            </a:solidFill>
          </a:endParaRPr>
        </a:p>
      </dgm:t>
    </dgm:pt>
    <dgm:pt modelId="{719405ED-6F63-4E9C-ACF8-CC394DA1313C}" type="parTrans" cxnId="{6E714025-EDCD-47E2-AB3D-58161EA7A37C}">
      <dgm:prSet/>
      <dgm:spPr/>
      <dgm:t>
        <a:bodyPr/>
        <a:lstStyle/>
        <a:p>
          <a:endParaRPr lang="es-ES"/>
        </a:p>
      </dgm:t>
    </dgm:pt>
    <dgm:pt modelId="{507AB8CF-EB55-435E-9543-15A8C6541703}" type="sibTrans" cxnId="{6E714025-EDCD-47E2-AB3D-58161EA7A37C}">
      <dgm:prSet/>
      <dgm:spPr/>
      <dgm:t>
        <a:bodyPr/>
        <a:lstStyle/>
        <a:p>
          <a:endParaRPr lang="es-ES"/>
        </a:p>
      </dgm:t>
    </dgm:pt>
    <dgm:pt modelId="{534CD6DB-57C1-4030-9D81-B704AD4324C7}">
      <dgm:prSet custT="1"/>
      <dgm:spPr>
        <a:solidFill>
          <a:schemeClr val="accent3">
            <a:lumMod val="60000"/>
            <a:lumOff val="40000"/>
          </a:schemeClr>
        </a:solidFill>
      </dgm:spPr>
      <dgm:t>
        <a:bodyPr/>
        <a:lstStyle/>
        <a:p>
          <a:r>
            <a:rPr lang="es-ES_tradnl" sz="2000" dirty="0" smtClean="0">
              <a:solidFill>
                <a:schemeClr val="tx1"/>
              </a:solidFill>
            </a:rPr>
            <a:t>La bibliografía puede ser complicada y engorrosa: </a:t>
          </a:r>
          <a:r>
            <a:rPr lang="es-ES_tradnl" sz="1400" i="1" dirty="0" smtClean="0">
              <a:solidFill>
                <a:schemeClr val="tx1"/>
              </a:solidFill>
            </a:rPr>
            <a:t>"Para los estudiantes universitarios y otros profesionales menos avezados en estos asuntos, el "tema de la bibliografía" es sumamente engorroso, incluso, algunos renuncian a reconocer los materiales que han contribuido a la realización de su trabajo, algo inaceptable desde el punto de vista ético y legal en el ámbito de la ciencia".  </a:t>
          </a:r>
          <a:r>
            <a:rPr lang="es-ES_tradnl" sz="1800" dirty="0" smtClean="0">
              <a:solidFill>
                <a:schemeClr val="tx1"/>
              </a:solidFill>
            </a:rPr>
            <a:t>(Rodríguez Castilla, </a:t>
          </a:r>
          <a:r>
            <a:rPr lang="es-ES_tradnl" sz="1800" dirty="0" err="1" smtClean="0">
              <a:solidFill>
                <a:schemeClr val="tx1"/>
              </a:solidFill>
            </a:rPr>
            <a:t>Liuris</a:t>
          </a:r>
          <a:r>
            <a:rPr lang="es-ES_tradnl" sz="1800" dirty="0" smtClean="0">
              <a:solidFill>
                <a:schemeClr val="tx1"/>
              </a:solidFill>
            </a:rPr>
            <a:t> 2009)</a:t>
          </a:r>
          <a:endParaRPr lang="es-ES" sz="1800" dirty="0">
            <a:solidFill>
              <a:schemeClr val="tx1"/>
            </a:solidFill>
          </a:endParaRPr>
        </a:p>
      </dgm:t>
    </dgm:pt>
    <dgm:pt modelId="{82AFDB0C-48A4-452F-B0B0-CDA2E766D8C8}" type="parTrans" cxnId="{1427060B-FC45-4E8F-803B-A4AFADF515C5}">
      <dgm:prSet/>
      <dgm:spPr/>
      <dgm:t>
        <a:bodyPr/>
        <a:lstStyle/>
        <a:p>
          <a:endParaRPr lang="es-ES"/>
        </a:p>
      </dgm:t>
    </dgm:pt>
    <dgm:pt modelId="{780DC682-2925-4421-B25C-C72438F456C6}" type="sibTrans" cxnId="{1427060B-FC45-4E8F-803B-A4AFADF515C5}">
      <dgm:prSet/>
      <dgm:spPr/>
      <dgm:t>
        <a:bodyPr/>
        <a:lstStyle/>
        <a:p>
          <a:endParaRPr lang="es-ES"/>
        </a:p>
      </dgm:t>
    </dgm:pt>
    <dgm:pt modelId="{9DEC58A8-10BB-42FC-84B2-B61A5A463442}">
      <dgm:prSet custT="1"/>
      <dgm:spPr>
        <a:solidFill>
          <a:schemeClr val="accent4">
            <a:lumMod val="60000"/>
            <a:lumOff val="40000"/>
          </a:schemeClr>
        </a:solidFill>
      </dgm:spPr>
      <dgm:t>
        <a:bodyPr/>
        <a:lstStyle/>
        <a:p>
          <a:r>
            <a:rPr lang="es-ES_tradnl" sz="2000" dirty="0" smtClean="0">
              <a:solidFill>
                <a:schemeClr val="tx1"/>
              </a:solidFill>
            </a:rPr>
            <a:t>Desconocimiento de las pautas básicas para la elaboración de un trabajo académico*</a:t>
          </a:r>
          <a:endParaRPr lang="es-ES" sz="2000" dirty="0">
            <a:solidFill>
              <a:schemeClr val="tx1"/>
            </a:solidFill>
          </a:endParaRPr>
        </a:p>
      </dgm:t>
    </dgm:pt>
    <dgm:pt modelId="{2EE24F91-A660-447A-8202-1208F3B8D3AB}" type="parTrans" cxnId="{3CA9D9BD-49FE-4594-B940-9B9FA3934ED3}">
      <dgm:prSet/>
      <dgm:spPr/>
      <dgm:t>
        <a:bodyPr/>
        <a:lstStyle/>
        <a:p>
          <a:endParaRPr lang="es-ES"/>
        </a:p>
      </dgm:t>
    </dgm:pt>
    <dgm:pt modelId="{3C5A31B1-AD8E-4368-8BFA-6F9AC81315B0}" type="sibTrans" cxnId="{3CA9D9BD-49FE-4594-B940-9B9FA3934ED3}">
      <dgm:prSet/>
      <dgm:spPr/>
      <dgm:t>
        <a:bodyPr/>
        <a:lstStyle/>
        <a:p>
          <a:endParaRPr lang="es-ES"/>
        </a:p>
      </dgm:t>
    </dgm:pt>
    <dgm:pt modelId="{2DCC63E6-5C20-49E5-82EF-4BE0686E8DAE}" type="pres">
      <dgm:prSet presAssocID="{4CF43100-0B44-434E-A217-2F8B0E44ADC4}" presName="Name0" presStyleCnt="0">
        <dgm:presLayoutVars>
          <dgm:chMax val="7"/>
          <dgm:chPref val="7"/>
          <dgm:dir/>
        </dgm:presLayoutVars>
      </dgm:prSet>
      <dgm:spPr/>
      <dgm:t>
        <a:bodyPr/>
        <a:lstStyle/>
        <a:p>
          <a:endParaRPr lang="es-ES"/>
        </a:p>
      </dgm:t>
    </dgm:pt>
    <dgm:pt modelId="{DC7F479F-C838-4549-969C-AD9E48CAF2B8}" type="pres">
      <dgm:prSet presAssocID="{4CF43100-0B44-434E-A217-2F8B0E44ADC4}" presName="Name1" presStyleCnt="0"/>
      <dgm:spPr/>
    </dgm:pt>
    <dgm:pt modelId="{11C29A43-8516-489A-AABB-3647AF7B5EBE}" type="pres">
      <dgm:prSet presAssocID="{4CF43100-0B44-434E-A217-2F8B0E44ADC4}" presName="cycle" presStyleCnt="0"/>
      <dgm:spPr/>
    </dgm:pt>
    <dgm:pt modelId="{C7792619-C2E5-4D5E-B88A-3E625D16A5EF}" type="pres">
      <dgm:prSet presAssocID="{4CF43100-0B44-434E-A217-2F8B0E44ADC4}" presName="srcNode" presStyleLbl="node1" presStyleIdx="0" presStyleCnt="3"/>
      <dgm:spPr/>
    </dgm:pt>
    <dgm:pt modelId="{E1890747-7900-4229-BE7C-13BC17F8D135}" type="pres">
      <dgm:prSet presAssocID="{4CF43100-0B44-434E-A217-2F8B0E44ADC4}" presName="conn" presStyleLbl="parChTrans1D2" presStyleIdx="0" presStyleCnt="1"/>
      <dgm:spPr/>
      <dgm:t>
        <a:bodyPr/>
        <a:lstStyle/>
        <a:p>
          <a:endParaRPr lang="es-ES"/>
        </a:p>
      </dgm:t>
    </dgm:pt>
    <dgm:pt modelId="{DF9AC236-8462-417B-BFB3-DBE9B6EF8017}" type="pres">
      <dgm:prSet presAssocID="{4CF43100-0B44-434E-A217-2F8B0E44ADC4}" presName="extraNode" presStyleLbl="node1" presStyleIdx="0" presStyleCnt="3"/>
      <dgm:spPr/>
    </dgm:pt>
    <dgm:pt modelId="{D6B3C29C-F369-4E2A-9E9A-B0D478F75A3F}" type="pres">
      <dgm:prSet presAssocID="{4CF43100-0B44-434E-A217-2F8B0E44ADC4}" presName="dstNode" presStyleLbl="node1" presStyleIdx="0" presStyleCnt="3"/>
      <dgm:spPr/>
    </dgm:pt>
    <dgm:pt modelId="{92A37BAD-2ADE-4366-80AC-C42804A6BCEF}" type="pres">
      <dgm:prSet presAssocID="{CEC521ED-2005-4C34-8C33-69A91247F711}" presName="text_1" presStyleLbl="node1" presStyleIdx="0" presStyleCnt="3" custLinFactNeighborY="-27273">
        <dgm:presLayoutVars>
          <dgm:bulletEnabled val="1"/>
        </dgm:presLayoutVars>
      </dgm:prSet>
      <dgm:spPr/>
      <dgm:t>
        <a:bodyPr/>
        <a:lstStyle/>
        <a:p>
          <a:endParaRPr lang="es-ES"/>
        </a:p>
      </dgm:t>
    </dgm:pt>
    <dgm:pt modelId="{AF90CAD0-DAC7-40BA-8EDB-3FB7C4BC7C42}" type="pres">
      <dgm:prSet presAssocID="{CEC521ED-2005-4C34-8C33-69A91247F711}" presName="accent_1" presStyleCnt="0"/>
      <dgm:spPr/>
    </dgm:pt>
    <dgm:pt modelId="{D7AE7121-441B-4DA3-8071-D778626AB212}" type="pres">
      <dgm:prSet presAssocID="{CEC521ED-2005-4C34-8C33-69A91247F711}" presName="accentRepeatNode" presStyleLbl="solidFgAcc1" presStyleIdx="0" presStyleCnt="3" custLinFactNeighborY="-11818"/>
      <dgm:spPr/>
    </dgm:pt>
    <dgm:pt modelId="{596F14A5-BD33-4141-91FA-CFB57D303611}" type="pres">
      <dgm:prSet presAssocID="{534CD6DB-57C1-4030-9D81-B704AD4324C7}" presName="text_2" presStyleLbl="node1" presStyleIdx="1" presStyleCnt="3" custScaleY="202703">
        <dgm:presLayoutVars>
          <dgm:bulletEnabled val="1"/>
        </dgm:presLayoutVars>
      </dgm:prSet>
      <dgm:spPr/>
      <dgm:t>
        <a:bodyPr/>
        <a:lstStyle/>
        <a:p>
          <a:endParaRPr lang="es-ES"/>
        </a:p>
      </dgm:t>
    </dgm:pt>
    <dgm:pt modelId="{F850D609-6970-4339-A276-CC688CC9C135}" type="pres">
      <dgm:prSet presAssocID="{534CD6DB-57C1-4030-9D81-B704AD4324C7}" presName="accent_2" presStyleCnt="0"/>
      <dgm:spPr/>
    </dgm:pt>
    <dgm:pt modelId="{F59EDB65-B591-4180-8D87-FFB27319E7AC}" type="pres">
      <dgm:prSet presAssocID="{534CD6DB-57C1-4030-9D81-B704AD4324C7}" presName="accentRepeatNode" presStyleLbl="solidFgAcc1" presStyleIdx="1" presStyleCnt="3"/>
      <dgm:spPr/>
    </dgm:pt>
    <dgm:pt modelId="{C336494F-9D27-4708-B0FF-4433BBD673BD}" type="pres">
      <dgm:prSet presAssocID="{9DEC58A8-10BB-42FC-84B2-B61A5A463442}" presName="text_3" presStyleLbl="node1" presStyleIdx="2" presStyleCnt="3" custLinFactNeighborX="1036" custLinFactNeighborY="29563">
        <dgm:presLayoutVars>
          <dgm:bulletEnabled val="1"/>
        </dgm:presLayoutVars>
      </dgm:prSet>
      <dgm:spPr/>
      <dgm:t>
        <a:bodyPr/>
        <a:lstStyle/>
        <a:p>
          <a:endParaRPr lang="es-ES"/>
        </a:p>
      </dgm:t>
    </dgm:pt>
    <dgm:pt modelId="{40427782-9FC5-471F-95E3-75FF91453274}" type="pres">
      <dgm:prSet presAssocID="{9DEC58A8-10BB-42FC-84B2-B61A5A463442}" presName="accent_3" presStyleCnt="0"/>
      <dgm:spPr/>
    </dgm:pt>
    <dgm:pt modelId="{4C229B79-6804-4239-8B79-E0B2EC3EEC06}" type="pres">
      <dgm:prSet presAssocID="{9DEC58A8-10BB-42FC-84B2-B61A5A463442}" presName="accentRepeatNode" presStyleLbl="solidFgAcc1" presStyleIdx="2" presStyleCnt="3" custLinFactNeighborY="11818"/>
      <dgm:spPr/>
    </dgm:pt>
  </dgm:ptLst>
  <dgm:cxnLst>
    <dgm:cxn modelId="{DB2B1928-FEFA-4509-B15D-39F97267D110}" type="presOf" srcId="{4CF43100-0B44-434E-A217-2F8B0E44ADC4}" destId="{2DCC63E6-5C20-49E5-82EF-4BE0686E8DAE}" srcOrd="0" destOrd="0" presId="urn:microsoft.com/office/officeart/2008/layout/VerticalCurvedList"/>
    <dgm:cxn modelId="{1530A25E-4E79-41AC-AE1D-5E075471795C}" type="presOf" srcId="{9DEC58A8-10BB-42FC-84B2-B61A5A463442}" destId="{C336494F-9D27-4708-B0FF-4433BBD673BD}" srcOrd="0" destOrd="0" presId="urn:microsoft.com/office/officeart/2008/layout/VerticalCurvedList"/>
    <dgm:cxn modelId="{E22579EF-A7F5-4FC4-8E37-BB0729CD2DAE}" type="presOf" srcId="{534CD6DB-57C1-4030-9D81-B704AD4324C7}" destId="{596F14A5-BD33-4141-91FA-CFB57D303611}" srcOrd="0" destOrd="0" presId="urn:microsoft.com/office/officeart/2008/layout/VerticalCurvedList"/>
    <dgm:cxn modelId="{20A6FB27-C455-4FC0-8EEB-8FC6175D920B}" type="presOf" srcId="{CEC521ED-2005-4C34-8C33-69A91247F711}" destId="{92A37BAD-2ADE-4366-80AC-C42804A6BCEF}" srcOrd="0" destOrd="0" presId="urn:microsoft.com/office/officeart/2008/layout/VerticalCurvedList"/>
    <dgm:cxn modelId="{3CA9D9BD-49FE-4594-B940-9B9FA3934ED3}" srcId="{4CF43100-0B44-434E-A217-2F8B0E44ADC4}" destId="{9DEC58A8-10BB-42FC-84B2-B61A5A463442}" srcOrd="2" destOrd="0" parTransId="{2EE24F91-A660-447A-8202-1208F3B8D3AB}" sibTransId="{3C5A31B1-AD8E-4368-8BFA-6F9AC81315B0}"/>
    <dgm:cxn modelId="{1427060B-FC45-4E8F-803B-A4AFADF515C5}" srcId="{4CF43100-0B44-434E-A217-2F8B0E44ADC4}" destId="{534CD6DB-57C1-4030-9D81-B704AD4324C7}" srcOrd="1" destOrd="0" parTransId="{82AFDB0C-48A4-452F-B0B0-CDA2E766D8C8}" sibTransId="{780DC682-2925-4421-B25C-C72438F456C6}"/>
    <dgm:cxn modelId="{7829D53A-48B6-4D0B-AAC3-D6B3BEA6823C}" type="presOf" srcId="{507AB8CF-EB55-435E-9543-15A8C6541703}" destId="{E1890747-7900-4229-BE7C-13BC17F8D135}" srcOrd="0" destOrd="0" presId="urn:microsoft.com/office/officeart/2008/layout/VerticalCurvedList"/>
    <dgm:cxn modelId="{6E714025-EDCD-47E2-AB3D-58161EA7A37C}" srcId="{4CF43100-0B44-434E-A217-2F8B0E44ADC4}" destId="{CEC521ED-2005-4C34-8C33-69A91247F711}" srcOrd="0" destOrd="0" parTransId="{719405ED-6F63-4E9C-ACF8-CC394DA1313C}" sibTransId="{507AB8CF-EB55-435E-9543-15A8C6541703}"/>
    <dgm:cxn modelId="{7E883773-BCB5-4107-B11C-80A1F7C342D1}" type="presParOf" srcId="{2DCC63E6-5C20-49E5-82EF-4BE0686E8DAE}" destId="{DC7F479F-C838-4549-969C-AD9E48CAF2B8}" srcOrd="0" destOrd="0" presId="urn:microsoft.com/office/officeart/2008/layout/VerticalCurvedList"/>
    <dgm:cxn modelId="{1C53E323-48B6-45A9-830C-ED25FE1856D5}" type="presParOf" srcId="{DC7F479F-C838-4549-969C-AD9E48CAF2B8}" destId="{11C29A43-8516-489A-AABB-3647AF7B5EBE}" srcOrd="0" destOrd="0" presId="urn:microsoft.com/office/officeart/2008/layout/VerticalCurvedList"/>
    <dgm:cxn modelId="{DBD03F9C-1E9D-49AF-8759-369E860899B8}" type="presParOf" srcId="{11C29A43-8516-489A-AABB-3647AF7B5EBE}" destId="{C7792619-C2E5-4D5E-B88A-3E625D16A5EF}" srcOrd="0" destOrd="0" presId="urn:microsoft.com/office/officeart/2008/layout/VerticalCurvedList"/>
    <dgm:cxn modelId="{179A2F4D-E718-41DC-BF84-399571A2E200}" type="presParOf" srcId="{11C29A43-8516-489A-AABB-3647AF7B5EBE}" destId="{E1890747-7900-4229-BE7C-13BC17F8D135}" srcOrd="1" destOrd="0" presId="urn:microsoft.com/office/officeart/2008/layout/VerticalCurvedList"/>
    <dgm:cxn modelId="{99316064-21D3-4516-9D86-B43FBD36BD51}" type="presParOf" srcId="{11C29A43-8516-489A-AABB-3647AF7B5EBE}" destId="{DF9AC236-8462-417B-BFB3-DBE9B6EF8017}" srcOrd="2" destOrd="0" presId="urn:microsoft.com/office/officeart/2008/layout/VerticalCurvedList"/>
    <dgm:cxn modelId="{688097AB-9257-4475-8C79-F7620CDAF539}" type="presParOf" srcId="{11C29A43-8516-489A-AABB-3647AF7B5EBE}" destId="{D6B3C29C-F369-4E2A-9E9A-B0D478F75A3F}" srcOrd="3" destOrd="0" presId="urn:microsoft.com/office/officeart/2008/layout/VerticalCurvedList"/>
    <dgm:cxn modelId="{7684C8D4-FFC8-4DAE-8BD5-3DEF030DBEE2}" type="presParOf" srcId="{DC7F479F-C838-4549-969C-AD9E48CAF2B8}" destId="{92A37BAD-2ADE-4366-80AC-C42804A6BCEF}" srcOrd="1" destOrd="0" presId="urn:microsoft.com/office/officeart/2008/layout/VerticalCurvedList"/>
    <dgm:cxn modelId="{7B1833E5-3E27-4CFC-A348-E446AE7999FE}" type="presParOf" srcId="{DC7F479F-C838-4549-969C-AD9E48CAF2B8}" destId="{AF90CAD0-DAC7-40BA-8EDB-3FB7C4BC7C42}" srcOrd="2" destOrd="0" presId="urn:microsoft.com/office/officeart/2008/layout/VerticalCurvedList"/>
    <dgm:cxn modelId="{984A5F4B-56A2-4B56-8B43-4DCAA1439269}" type="presParOf" srcId="{AF90CAD0-DAC7-40BA-8EDB-3FB7C4BC7C42}" destId="{D7AE7121-441B-4DA3-8071-D778626AB212}" srcOrd="0" destOrd="0" presId="urn:microsoft.com/office/officeart/2008/layout/VerticalCurvedList"/>
    <dgm:cxn modelId="{307D3388-4249-4103-9BFD-C5D7677CE399}" type="presParOf" srcId="{DC7F479F-C838-4549-969C-AD9E48CAF2B8}" destId="{596F14A5-BD33-4141-91FA-CFB57D303611}" srcOrd="3" destOrd="0" presId="urn:microsoft.com/office/officeart/2008/layout/VerticalCurvedList"/>
    <dgm:cxn modelId="{B49A2A36-6C2C-4061-9993-37C3E0FC6E49}" type="presParOf" srcId="{DC7F479F-C838-4549-969C-AD9E48CAF2B8}" destId="{F850D609-6970-4339-A276-CC688CC9C135}" srcOrd="4" destOrd="0" presId="urn:microsoft.com/office/officeart/2008/layout/VerticalCurvedList"/>
    <dgm:cxn modelId="{FCD57EB2-F43B-481E-AC23-82C9DD777A75}" type="presParOf" srcId="{F850D609-6970-4339-A276-CC688CC9C135}" destId="{F59EDB65-B591-4180-8D87-FFB27319E7AC}" srcOrd="0" destOrd="0" presId="urn:microsoft.com/office/officeart/2008/layout/VerticalCurvedList"/>
    <dgm:cxn modelId="{04F2436E-AAF7-428F-BA7D-FFE4DE768253}" type="presParOf" srcId="{DC7F479F-C838-4549-969C-AD9E48CAF2B8}" destId="{C336494F-9D27-4708-B0FF-4433BBD673BD}" srcOrd="5" destOrd="0" presId="urn:microsoft.com/office/officeart/2008/layout/VerticalCurvedList"/>
    <dgm:cxn modelId="{758B5DCB-1A9B-4C7B-9F9A-BEA448737D3F}" type="presParOf" srcId="{DC7F479F-C838-4549-969C-AD9E48CAF2B8}" destId="{40427782-9FC5-471F-95E3-75FF91453274}" srcOrd="6" destOrd="0" presId="urn:microsoft.com/office/officeart/2008/layout/VerticalCurvedList"/>
    <dgm:cxn modelId="{7E9EFFB9-2F4B-4651-B71D-515CCE2EAFDD}" type="presParOf" srcId="{40427782-9FC5-471F-95E3-75FF91453274}" destId="{4C229B79-6804-4239-8B79-E0B2EC3EEC0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25FE0A-D8BD-466A-B516-A221A182531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64FAF0B7-EBEC-482B-88AF-B67005295EFD}">
      <dgm:prSet phldrT="[Texto]" custT="1"/>
      <dgm:spPr>
        <a:solidFill>
          <a:schemeClr val="accent2">
            <a:lumMod val="60000"/>
            <a:lumOff val="40000"/>
          </a:schemeClr>
        </a:solidFill>
      </dgm:spPr>
      <dgm:t>
        <a:bodyPr/>
        <a:lstStyle/>
        <a:p>
          <a:pPr rtl="0"/>
          <a:r>
            <a:rPr lang="es-ES" sz="1800" dirty="0" smtClean="0">
              <a:solidFill>
                <a:schemeClr val="tx1"/>
              </a:solidFill>
            </a:rPr>
            <a:t>Creencia de que lo que se hace no es malo. Cultura del </a:t>
          </a:r>
          <a:r>
            <a:rPr lang="es-ES" sz="1800" dirty="0" err="1" smtClean="0">
              <a:solidFill>
                <a:schemeClr val="tx1"/>
              </a:solidFill>
            </a:rPr>
            <a:t>copy</a:t>
          </a:r>
          <a:r>
            <a:rPr lang="es-ES" sz="1800" dirty="0" smtClean="0">
              <a:solidFill>
                <a:schemeClr val="tx1"/>
              </a:solidFill>
            </a:rPr>
            <a:t>-paste como todo en Internet</a:t>
          </a:r>
          <a:endParaRPr lang="es-ES" sz="1800" dirty="0">
            <a:solidFill>
              <a:schemeClr val="tx1"/>
            </a:solidFill>
          </a:endParaRPr>
        </a:p>
      </dgm:t>
    </dgm:pt>
    <dgm:pt modelId="{78DBD614-217B-46A0-B243-73A5485874E7}" type="parTrans" cxnId="{4C38FC6E-9557-4724-9EB4-24E07A5130F9}">
      <dgm:prSet/>
      <dgm:spPr/>
      <dgm:t>
        <a:bodyPr/>
        <a:lstStyle/>
        <a:p>
          <a:endParaRPr lang="es-ES" sz="1400"/>
        </a:p>
      </dgm:t>
    </dgm:pt>
    <dgm:pt modelId="{03DA83C9-6BC7-4780-90B1-C290B65CA95E}" type="sibTrans" cxnId="{4C38FC6E-9557-4724-9EB4-24E07A5130F9}">
      <dgm:prSet/>
      <dgm:spPr/>
      <dgm:t>
        <a:bodyPr/>
        <a:lstStyle/>
        <a:p>
          <a:endParaRPr lang="es-ES" sz="1400"/>
        </a:p>
      </dgm:t>
    </dgm:pt>
    <dgm:pt modelId="{EAB0AA45-568E-403D-BA74-95B168CF3B11}">
      <dgm:prSet custT="1"/>
      <dgm:spPr/>
      <dgm:t>
        <a:bodyPr/>
        <a:lstStyle/>
        <a:p>
          <a:pPr rtl="0"/>
          <a:r>
            <a:rPr lang="es-ES" sz="1800" dirty="0" smtClean="0">
              <a:solidFill>
                <a:schemeClr val="tx1"/>
              </a:solidFill>
            </a:rPr>
            <a:t>Creencia de que los trabajos solicitados no aportan nada a su formación</a:t>
          </a:r>
          <a:endParaRPr lang="es-ES" sz="1800" dirty="0">
            <a:solidFill>
              <a:schemeClr val="tx1"/>
            </a:solidFill>
          </a:endParaRPr>
        </a:p>
      </dgm:t>
    </dgm:pt>
    <dgm:pt modelId="{5F751618-7B98-48F8-A577-6AFC76EC7E9E}" type="parTrans" cxnId="{1CFDFA9A-F4F9-4554-A55F-1CA75BF56D4B}">
      <dgm:prSet/>
      <dgm:spPr/>
      <dgm:t>
        <a:bodyPr/>
        <a:lstStyle/>
        <a:p>
          <a:endParaRPr lang="es-ES" sz="1400"/>
        </a:p>
      </dgm:t>
    </dgm:pt>
    <dgm:pt modelId="{F3B794A3-5762-4C71-8B8D-D888EE7B297E}" type="sibTrans" cxnId="{1CFDFA9A-F4F9-4554-A55F-1CA75BF56D4B}">
      <dgm:prSet/>
      <dgm:spPr/>
      <dgm:t>
        <a:bodyPr/>
        <a:lstStyle/>
        <a:p>
          <a:endParaRPr lang="es-ES" sz="1400"/>
        </a:p>
      </dgm:t>
    </dgm:pt>
    <dgm:pt modelId="{1BB98BF1-E126-463A-8A61-551172A1C27E}">
      <dgm:prSet custT="1"/>
      <dgm:spPr>
        <a:solidFill>
          <a:schemeClr val="accent4">
            <a:lumMod val="60000"/>
            <a:lumOff val="40000"/>
          </a:schemeClr>
        </a:solidFill>
      </dgm:spPr>
      <dgm:t>
        <a:bodyPr/>
        <a:lstStyle/>
        <a:p>
          <a:pPr rtl="0"/>
          <a:r>
            <a:rPr lang="es-ES" sz="1800" dirty="0" smtClean="0">
              <a:solidFill>
                <a:schemeClr val="tx1"/>
              </a:solidFill>
            </a:rPr>
            <a:t>Creencia de que el trabajo es irrelevante y que lo importante es el examen</a:t>
          </a:r>
          <a:endParaRPr lang="es-ES" sz="1800" dirty="0">
            <a:solidFill>
              <a:schemeClr val="tx1"/>
            </a:solidFill>
          </a:endParaRPr>
        </a:p>
      </dgm:t>
    </dgm:pt>
    <dgm:pt modelId="{5808ADDE-12F8-46FB-A813-5DCA71394722}" type="parTrans" cxnId="{3CB31DC9-9C10-4858-9A03-0A8545731024}">
      <dgm:prSet/>
      <dgm:spPr/>
      <dgm:t>
        <a:bodyPr/>
        <a:lstStyle/>
        <a:p>
          <a:endParaRPr lang="es-ES" sz="1400"/>
        </a:p>
      </dgm:t>
    </dgm:pt>
    <dgm:pt modelId="{F743E911-CB40-4824-BF9F-67B4432423ED}" type="sibTrans" cxnId="{3CB31DC9-9C10-4858-9A03-0A8545731024}">
      <dgm:prSet/>
      <dgm:spPr/>
      <dgm:t>
        <a:bodyPr/>
        <a:lstStyle/>
        <a:p>
          <a:endParaRPr lang="es-ES" sz="1400"/>
        </a:p>
      </dgm:t>
    </dgm:pt>
    <dgm:pt modelId="{BB344A2E-210C-4ED7-9B1F-64FFDBE542CC}">
      <dgm:prSet custT="1"/>
      <dgm:spPr/>
      <dgm:t>
        <a:bodyPr/>
        <a:lstStyle/>
        <a:p>
          <a:pPr rtl="0"/>
          <a:r>
            <a:rPr lang="es-ES" sz="1800" smtClean="0">
              <a:solidFill>
                <a:schemeClr val="tx1"/>
              </a:solidFill>
            </a:rPr>
            <a:t>Creencia de que lo importante es buscar y encontrar la información, no su síntesis o tratamiento y asimilación</a:t>
          </a:r>
          <a:endParaRPr lang="es-ES" sz="1800">
            <a:solidFill>
              <a:schemeClr val="tx1"/>
            </a:solidFill>
          </a:endParaRPr>
        </a:p>
      </dgm:t>
    </dgm:pt>
    <dgm:pt modelId="{240FE8F5-E1C0-43AA-B223-6E3EBEFC7088}" type="parTrans" cxnId="{9ABFD187-4B3F-474C-836A-349C963BE28F}">
      <dgm:prSet/>
      <dgm:spPr/>
      <dgm:t>
        <a:bodyPr/>
        <a:lstStyle/>
        <a:p>
          <a:endParaRPr lang="es-ES" sz="1400"/>
        </a:p>
      </dgm:t>
    </dgm:pt>
    <dgm:pt modelId="{742252BC-8C67-4F76-BD4C-3A699A1E5C5E}" type="sibTrans" cxnId="{9ABFD187-4B3F-474C-836A-349C963BE28F}">
      <dgm:prSet/>
      <dgm:spPr/>
      <dgm:t>
        <a:bodyPr/>
        <a:lstStyle/>
        <a:p>
          <a:endParaRPr lang="es-ES" sz="1400"/>
        </a:p>
      </dgm:t>
    </dgm:pt>
    <dgm:pt modelId="{EB5C1C7C-26DD-4AE6-99C9-E12793099657}">
      <dgm:prSet custT="1"/>
      <dgm:spPr/>
      <dgm:t>
        <a:bodyPr/>
        <a:lstStyle/>
        <a:p>
          <a:pPr rtl="0"/>
          <a:r>
            <a:rPr lang="es-ES" sz="1800" smtClean="0">
              <a:solidFill>
                <a:schemeClr val="tx1"/>
              </a:solidFill>
            </a:rPr>
            <a:t>Creencia de que todo lo que está en Internet se puede copiar*</a:t>
          </a:r>
          <a:endParaRPr lang="es-ES" sz="1800">
            <a:solidFill>
              <a:schemeClr val="tx1"/>
            </a:solidFill>
          </a:endParaRPr>
        </a:p>
      </dgm:t>
    </dgm:pt>
    <dgm:pt modelId="{F45A6E80-93B3-4F74-8E16-D31374794443}" type="parTrans" cxnId="{62A4C2D0-5950-424A-8EA7-4215E1DA7CA8}">
      <dgm:prSet/>
      <dgm:spPr/>
      <dgm:t>
        <a:bodyPr/>
        <a:lstStyle/>
        <a:p>
          <a:endParaRPr lang="es-ES" sz="1400"/>
        </a:p>
      </dgm:t>
    </dgm:pt>
    <dgm:pt modelId="{85E71A57-5855-4477-9C4A-6A927FC5EC0E}" type="sibTrans" cxnId="{62A4C2D0-5950-424A-8EA7-4215E1DA7CA8}">
      <dgm:prSet/>
      <dgm:spPr/>
      <dgm:t>
        <a:bodyPr/>
        <a:lstStyle/>
        <a:p>
          <a:endParaRPr lang="es-ES" sz="1400"/>
        </a:p>
      </dgm:t>
    </dgm:pt>
    <dgm:pt modelId="{036BE658-4288-4E11-8EA3-CE13685A51EF}">
      <dgm:prSet custT="1"/>
      <dgm:spPr>
        <a:solidFill>
          <a:schemeClr val="accent1">
            <a:lumMod val="60000"/>
            <a:lumOff val="40000"/>
          </a:schemeClr>
        </a:solidFill>
      </dgm:spPr>
      <dgm:t>
        <a:bodyPr/>
        <a:lstStyle/>
        <a:p>
          <a:pPr rtl="0"/>
          <a:r>
            <a:rPr lang="es-ES" sz="1800" dirty="0" smtClean="0">
              <a:solidFill>
                <a:schemeClr val="tx1"/>
              </a:solidFill>
            </a:rPr>
            <a:t>Creencia de que es peligroso citar las fuentes utilizadas porque el profesor penalizará haber utilizado las ideas de otra persona</a:t>
          </a:r>
          <a:endParaRPr lang="es-ES" sz="1800" dirty="0">
            <a:solidFill>
              <a:schemeClr val="tx1"/>
            </a:solidFill>
          </a:endParaRPr>
        </a:p>
      </dgm:t>
    </dgm:pt>
    <dgm:pt modelId="{15CB6292-E898-4AB3-B637-401BD94C9FC7}" type="parTrans" cxnId="{6023061B-8811-4FF3-A023-B9469CA91835}">
      <dgm:prSet/>
      <dgm:spPr/>
      <dgm:t>
        <a:bodyPr/>
        <a:lstStyle/>
        <a:p>
          <a:endParaRPr lang="es-ES" sz="1400"/>
        </a:p>
      </dgm:t>
    </dgm:pt>
    <dgm:pt modelId="{B4D6504B-B379-4F38-9060-FDF89582A74E}" type="sibTrans" cxnId="{6023061B-8811-4FF3-A023-B9469CA91835}">
      <dgm:prSet/>
      <dgm:spPr/>
      <dgm:t>
        <a:bodyPr/>
        <a:lstStyle/>
        <a:p>
          <a:endParaRPr lang="es-ES" sz="1400"/>
        </a:p>
      </dgm:t>
    </dgm:pt>
    <dgm:pt modelId="{216C92FE-5874-4740-889C-E6FBA7601008}">
      <dgm:prSet custT="1"/>
      <dgm:spPr/>
      <dgm:t>
        <a:bodyPr/>
        <a:lstStyle/>
        <a:p>
          <a:pPr rtl="0"/>
          <a:r>
            <a:rPr lang="es-ES" sz="1800" smtClean="0">
              <a:solidFill>
                <a:schemeClr val="tx1"/>
              </a:solidFill>
            </a:rPr>
            <a:t>Creencia de que un trabajo consiste en localizar información pertinente y ensamblarla para presentarla</a:t>
          </a:r>
          <a:endParaRPr lang="es-ES" sz="1800">
            <a:solidFill>
              <a:schemeClr val="tx1"/>
            </a:solidFill>
          </a:endParaRPr>
        </a:p>
      </dgm:t>
    </dgm:pt>
    <dgm:pt modelId="{3B25459B-38EB-4788-BC99-87140781A868}" type="parTrans" cxnId="{328F02CF-5771-4D08-A393-9BB7AA711C29}">
      <dgm:prSet/>
      <dgm:spPr/>
      <dgm:t>
        <a:bodyPr/>
        <a:lstStyle/>
        <a:p>
          <a:endParaRPr lang="es-ES" sz="1400"/>
        </a:p>
      </dgm:t>
    </dgm:pt>
    <dgm:pt modelId="{99C46BDD-1D78-4CA7-9E42-8BAD29313228}" type="sibTrans" cxnId="{328F02CF-5771-4D08-A393-9BB7AA711C29}">
      <dgm:prSet/>
      <dgm:spPr/>
      <dgm:t>
        <a:bodyPr/>
        <a:lstStyle/>
        <a:p>
          <a:endParaRPr lang="es-ES" sz="1400"/>
        </a:p>
      </dgm:t>
    </dgm:pt>
    <dgm:pt modelId="{2BD7F4AA-EC2B-4BDF-87FF-A4B26E139B00}" type="pres">
      <dgm:prSet presAssocID="{5225FE0A-D8BD-466A-B516-A221A1825314}" presName="linear" presStyleCnt="0">
        <dgm:presLayoutVars>
          <dgm:dir/>
          <dgm:animLvl val="lvl"/>
          <dgm:resizeHandles val="exact"/>
        </dgm:presLayoutVars>
      </dgm:prSet>
      <dgm:spPr/>
      <dgm:t>
        <a:bodyPr/>
        <a:lstStyle/>
        <a:p>
          <a:endParaRPr lang="es-ES"/>
        </a:p>
      </dgm:t>
    </dgm:pt>
    <dgm:pt modelId="{98075F6D-331E-4ECC-8D48-357012142689}" type="pres">
      <dgm:prSet presAssocID="{64FAF0B7-EBEC-482B-88AF-B67005295EFD}" presName="parentLin" presStyleCnt="0"/>
      <dgm:spPr/>
    </dgm:pt>
    <dgm:pt modelId="{5AAA9B1F-CE6C-4306-99B4-EB557EF33810}" type="pres">
      <dgm:prSet presAssocID="{64FAF0B7-EBEC-482B-88AF-B67005295EFD}" presName="parentLeftMargin" presStyleLbl="node1" presStyleIdx="0" presStyleCnt="7"/>
      <dgm:spPr/>
      <dgm:t>
        <a:bodyPr/>
        <a:lstStyle/>
        <a:p>
          <a:endParaRPr lang="es-ES"/>
        </a:p>
      </dgm:t>
    </dgm:pt>
    <dgm:pt modelId="{113562EE-2B3B-4E08-972E-BE4B0F3C0CE6}" type="pres">
      <dgm:prSet presAssocID="{64FAF0B7-EBEC-482B-88AF-B67005295EFD}" presName="parentText" presStyleLbl="node1" presStyleIdx="0" presStyleCnt="7" custScaleX="132183" custScaleY="258705">
        <dgm:presLayoutVars>
          <dgm:chMax val="0"/>
          <dgm:bulletEnabled val="1"/>
        </dgm:presLayoutVars>
      </dgm:prSet>
      <dgm:spPr/>
      <dgm:t>
        <a:bodyPr/>
        <a:lstStyle/>
        <a:p>
          <a:endParaRPr lang="es-ES"/>
        </a:p>
      </dgm:t>
    </dgm:pt>
    <dgm:pt modelId="{4AF8F375-A96E-43E8-9C17-EB193C753969}" type="pres">
      <dgm:prSet presAssocID="{64FAF0B7-EBEC-482B-88AF-B67005295EFD}" presName="negativeSpace" presStyleCnt="0"/>
      <dgm:spPr/>
    </dgm:pt>
    <dgm:pt modelId="{7FAE4A67-329A-4240-BFFA-3579D20E0B70}" type="pres">
      <dgm:prSet presAssocID="{64FAF0B7-EBEC-482B-88AF-B67005295EFD}" presName="childText" presStyleLbl="conFgAcc1" presStyleIdx="0" presStyleCnt="7">
        <dgm:presLayoutVars>
          <dgm:bulletEnabled val="1"/>
        </dgm:presLayoutVars>
      </dgm:prSet>
      <dgm:spPr/>
    </dgm:pt>
    <dgm:pt modelId="{21DC1216-FB1F-4EA8-913A-6B059B970C6B}" type="pres">
      <dgm:prSet presAssocID="{03DA83C9-6BC7-4780-90B1-C290B65CA95E}" presName="spaceBetweenRectangles" presStyleCnt="0"/>
      <dgm:spPr/>
    </dgm:pt>
    <dgm:pt modelId="{93ED118A-6B86-4C27-9670-02027E241F21}" type="pres">
      <dgm:prSet presAssocID="{EAB0AA45-568E-403D-BA74-95B168CF3B11}" presName="parentLin" presStyleCnt="0"/>
      <dgm:spPr/>
    </dgm:pt>
    <dgm:pt modelId="{BAAEA4F6-E10B-4E2A-9903-FCFBD1ABD716}" type="pres">
      <dgm:prSet presAssocID="{EAB0AA45-568E-403D-BA74-95B168CF3B11}" presName="parentLeftMargin" presStyleLbl="node1" presStyleIdx="0" presStyleCnt="7"/>
      <dgm:spPr/>
      <dgm:t>
        <a:bodyPr/>
        <a:lstStyle/>
        <a:p>
          <a:endParaRPr lang="es-ES"/>
        </a:p>
      </dgm:t>
    </dgm:pt>
    <dgm:pt modelId="{28687BE1-078D-4041-8180-DB407462DA44}" type="pres">
      <dgm:prSet presAssocID="{EAB0AA45-568E-403D-BA74-95B168CF3B11}" presName="parentText" presStyleLbl="node1" presStyleIdx="1" presStyleCnt="7" custScaleX="132183" custScaleY="258705">
        <dgm:presLayoutVars>
          <dgm:chMax val="0"/>
          <dgm:bulletEnabled val="1"/>
        </dgm:presLayoutVars>
      </dgm:prSet>
      <dgm:spPr/>
      <dgm:t>
        <a:bodyPr/>
        <a:lstStyle/>
        <a:p>
          <a:endParaRPr lang="es-ES"/>
        </a:p>
      </dgm:t>
    </dgm:pt>
    <dgm:pt modelId="{4221C2AE-FE52-41A4-B3F3-69CBE87ECA0C}" type="pres">
      <dgm:prSet presAssocID="{EAB0AA45-568E-403D-BA74-95B168CF3B11}" presName="negativeSpace" presStyleCnt="0"/>
      <dgm:spPr/>
    </dgm:pt>
    <dgm:pt modelId="{80C2446E-8B52-4D57-B5A8-2EE4B96146C8}" type="pres">
      <dgm:prSet presAssocID="{EAB0AA45-568E-403D-BA74-95B168CF3B11}" presName="childText" presStyleLbl="conFgAcc1" presStyleIdx="1" presStyleCnt="7">
        <dgm:presLayoutVars>
          <dgm:bulletEnabled val="1"/>
        </dgm:presLayoutVars>
      </dgm:prSet>
      <dgm:spPr/>
    </dgm:pt>
    <dgm:pt modelId="{7B0FDD09-3E83-41C0-A801-DF995AA20DE7}" type="pres">
      <dgm:prSet presAssocID="{F3B794A3-5762-4C71-8B8D-D888EE7B297E}" presName="spaceBetweenRectangles" presStyleCnt="0"/>
      <dgm:spPr/>
    </dgm:pt>
    <dgm:pt modelId="{2811A0FC-7942-4E51-A0F7-D780C23B544A}" type="pres">
      <dgm:prSet presAssocID="{1BB98BF1-E126-463A-8A61-551172A1C27E}" presName="parentLin" presStyleCnt="0"/>
      <dgm:spPr/>
    </dgm:pt>
    <dgm:pt modelId="{B4C41356-D9BE-430C-A02C-630B427859DB}" type="pres">
      <dgm:prSet presAssocID="{1BB98BF1-E126-463A-8A61-551172A1C27E}" presName="parentLeftMargin" presStyleLbl="node1" presStyleIdx="1" presStyleCnt="7"/>
      <dgm:spPr/>
      <dgm:t>
        <a:bodyPr/>
        <a:lstStyle/>
        <a:p>
          <a:endParaRPr lang="es-ES"/>
        </a:p>
      </dgm:t>
    </dgm:pt>
    <dgm:pt modelId="{8AAABBBD-9FFA-4188-AC1D-599D055BD57F}" type="pres">
      <dgm:prSet presAssocID="{1BB98BF1-E126-463A-8A61-551172A1C27E}" presName="parentText" presStyleLbl="node1" presStyleIdx="2" presStyleCnt="7" custScaleX="132183" custScaleY="258705">
        <dgm:presLayoutVars>
          <dgm:chMax val="0"/>
          <dgm:bulletEnabled val="1"/>
        </dgm:presLayoutVars>
      </dgm:prSet>
      <dgm:spPr/>
      <dgm:t>
        <a:bodyPr/>
        <a:lstStyle/>
        <a:p>
          <a:endParaRPr lang="es-ES"/>
        </a:p>
      </dgm:t>
    </dgm:pt>
    <dgm:pt modelId="{47CC508B-B68E-47D3-95D9-639E493706F8}" type="pres">
      <dgm:prSet presAssocID="{1BB98BF1-E126-463A-8A61-551172A1C27E}" presName="negativeSpace" presStyleCnt="0"/>
      <dgm:spPr/>
    </dgm:pt>
    <dgm:pt modelId="{37F6C330-3793-4FFC-9B1D-94D301862833}" type="pres">
      <dgm:prSet presAssocID="{1BB98BF1-E126-463A-8A61-551172A1C27E}" presName="childText" presStyleLbl="conFgAcc1" presStyleIdx="2" presStyleCnt="7">
        <dgm:presLayoutVars>
          <dgm:bulletEnabled val="1"/>
        </dgm:presLayoutVars>
      </dgm:prSet>
      <dgm:spPr/>
    </dgm:pt>
    <dgm:pt modelId="{55A5F681-254C-47E4-8DBD-60D5E9A31F63}" type="pres">
      <dgm:prSet presAssocID="{F743E911-CB40-4824-BF9F-67B4432423ED}" presName="spaceBetweenRectangles" presStyleCnt="0"/>
      <dgm:spPr/>
    </dgm:pt>
    <dgm:pt modelId="{ED9C67A4-8E10-4B73-BB17-A9B47F47BE5F}" type="pres">
      <dgm:prSet presAssocID="{BB344A2E-210C-4ED7-9B1F-64FFDBE542CC}" presName="parentLin" presStyleCnt="0"/>
      <dgm:spPr/>
    </dgm:pt>
    <dgm:pt modelId="{CFBEF454-2974-430B-AC03-AE46E457B509}" type="pres">
      <dgm:prSet presAssocID="{BB344A2E-210C-4ED7-9B1F-64FFDBE542CC}" presName="parentLeftMargin" presStyleLbl="node1" presStyleIdx="2" presStyleCnt="7"/>
      <dgm:spPr/>
      <dgm:t>
        <a:bodyPr/>
        <a:lstStyle/>
        <a:p>
          <a:endParaRPr lang="es-ES"/>
        </a:p>
      </dgm:t>
    </dgm:pt>
    <dgm:pt modelId="{44149273-0AC2-4FD5-B59F-C6ABF62FEF29}" type="pres">
      <dgm:prSet presAssocID="{BB344A2E-210C-4ED7-9B1F-64FFDBE542CC}" presName="parentText" presStyleLbl="node1" presStyleIdx="3" presStyleCnt="7" custScaleX="132183" custScaleY="258705">
        <dgm:presLayoutVars>
          <dgm:chMax val="0"/>
          <dgm:bulletEnabled val="1"/>
        </dgm:presLayoutVars>
      </dgm:prSet>
      <dgm:spPr/>
      <dgm:t>
        <a:bodyPr/>
        <a:lstStyle/>
        <a:p>
          <a:endParaRPr lang="es-ES"/>
        </a:p>
      </dgm:t>
    </dgm:pt>
    <dgm:pt modelId="{BB06146A-76EB-4352-AA4C-2ADB37E1E0D4}" type="pres">
      <dgm:prSet presAssocID="{BB344A2E-210C-4ED7-9B1F-64FFDBE542CC}" presName="negativeSpace" presStyleCnt="0"/>
      <dgm:spPr/>
    </dgm:pt>
    <dgm:pt modelId="{8B61019C-7C03-4050-8B11-278380209ED4}" type="pres">
      <dgm:prSet presAssocID="{BB344A2E-210C-4ED7-9B1F-64FFDBE542CC}" presName="childText" presStyleLbl="conFgAcc1" presStyleIdx="3" presStyleCnt="7">
        <dgm:presLayoutVars>
          <dgm:bulletEnabled val="1"/>
        </dgm:presLayoutVars>
      </dgm:prSet>
      <dgm:spPr/>
    </dgm:pt>
    <dgm:pt modelId="{D82A3EEC-20A7-41A6-8F33-AB763CC7B21A}" type="pres">
      <dgm:prSet presAssocID="{742252BC-8C67-4F76-BD4C-3A699A1E5C5E}" presName="spaceBetweenRectangles" presStyleCnt="0"/>
      <dgm:spPr/>
    </dgm:pt>
    <dgm:pt modelId="{639A64FC-D6AF-435E-BE20-141CC6F553C8}" type="pres">
      <dgm:prSet presAssocID="{EB5C1C7C-26DD-4AE6-99C9-E12793099657}" presName="parentLin" presStyleCnt="0"/>
      <dgm:spPr/>
    </dgm:pt>
    <dgm:pt modelId="{34BCA098-D68F-4515-93E6-C11DA612774C}" type="pres">
      <dgm:prSet presAssocID="{EB5C1C7C-26DD-4AE6-99C9-E12793099657}" presName="parentLeftMargin" presStyleLbl="node1" presStyleIdx="3" presStyleCnt="7"/>
      <dgm:spPr/>
      <dgm:t>
        <a:bodyPr/>
        <a:lstStyle/>
        <a:p>
          <a:endParaRPr lang="es-ES"/>
        </a:p>
      </dgm:t>
    </dgm:pt>
    <dgm:pt modelId="{4A126249-508C-48E3-9F25-721E6F928CE8}" type="pres">
      <dgm:prSet presAssocID="{EB5C1C7C-26DD-4AE6-99C9-E12793099657}" presName="parentText" presStyleLbl="node1" presStyleIdx="4" presStyleCnt="7" custScaleX="132183" custScaleY="258705">
        <dgm:presLayoutVars>
          <dgm:chMax val="0"/>
          <dgm:bulletEnabled val="1"/>
        </dgm:presLayoutVars>
      </dgm:prSet>
      <dgm:spPr/>
      <dgm:t>
        <a:bodyPr/>
        <a:lstStyle/>
        <a:p>
          <a:endParaRPr lang="es-ES"/>
        </a:p>
      </dgm:t>
    </dgm:pt>
    <dgm:pt modelId="{C432B04B-686B-4EC2-8D4E-0AF6E884D4C7}" type="pres">
      <dgm:prSet presAssocID="{EB5C1C7C-26DD-4AE6-99C9-E12793099657}" presName="negativeSpace" presStyleCnt="0"/>
      <dgm:spPr/>
    </dgm:pt>
    <dgm:pt modelId="{C8D2C213-54A5-4B55-A50E-EF523B283743}" type="pres">
      <dgm:prSet presAssocID="{EB5C1C7C-26DD-4AE6-99C9-E12793099657}" presName="childText" presStyleLbl="conFgAcc1" presStyleIdx="4" presStyleCnt="7">
        <dgm:presLayoutVars>
          <dgm:bulletEnabled val="1"/>
        </dgm:presLayoutVars>
      </dgm:prSet>
      <dgm:spPr/>
    </dgm:pt>
    <dgm:pt modelId="{A490B3E6-5704-4B67-9EBB-18799FDA8DC5}" type="pres">
      <dgm:prSet presAssocID="{85E71A57-5855-4477-9C4A-6A927FC5EC0E}" presName="spaceBetweenRectangles" presStyleCnt="0"/>
      <dgm:spPr/>
    </dgm:pt>
    <dgm:pt modelId="{FC4B14BA-887B-4318-A4AD-5B682F1E7A5A}" type="pres">
      <dgm:prSet presAssocID="{036BE658-4288-4E11-8EA3-CE13685A51EF}" presName="parentLin" presStyleCnt="0"/>
      <dgm:spPr/>
    </dgm:pt>
    <dgm:pt modelId="{85FD8381-F884-43E7-B419-617BB486A0A6}" type="pres">
      <dgm:prSet presAssocID="{036BE658-4288-4E11-8EA3-CE13685A51EF}" presName="parentLeftMargin" presStyleLbl="node1" presStyleIdx="4" presStyleCnt="7"/>
      <dgm:spPr/>
      <dgm:t>
        <a:bodyPr/>
        <a:lstStyle/>
        <a:p>
          <a:endParaRPr lang="es-ES"/>
        </a:p>
      </dgm:t>
    </dgm:pt>
    <dgm:pt modelId="{0FCF710F-959D-4671-A2B8-98D12F60BC12}" type="pres">
      <dgm:prSet presAssocID="{036BE658-4288-4E11-8EA3-CE13685A51EF}" presName="parentText" presStyleLbl="node1" presStyleIdx="5" presStyleCnt="7" custScaleX="132183" custScaleY="258705">
        <dgm:presLayoutVars>
          <dgm:chMax val="0"/>
          <dgm:bulletEnabled val="1"/>
        </dgm:presLayoutVars>
      </dgm:prSet>
      <dgm:spPr/>
      <dgm:t>
        <a:bodyPr/>
        <a:lstStyle/>
        <a:p>
          <a:endParaRPr lang="es-ES"/>
        </a:p>
      </dgm:t>
    </dgm:pt>
    <dgm:pt modelId="{5D3434BB-5279-4790-ADB5-CDFC2FEC6362}" type="pres">
      <dgm:prSet presAssocID="{036BE658-4288-4E11-8EA3-CE13685A51EF}" presName="negativeSpace" presStyleCnt="0"/>
      <dgm:spPr/>
    </dgm:pt>
    <dgm:pt modelId="{3570D8B9-43AD-411D-A59F-464EF50E6661}" type="pres">
      <dgm:prSet presAssocID="{036BE658-4288-4E11-8EA3-CE13685A51EF}" presName="childText" presStyleLbl="conFgAcc1" presStyleIdx="5" presStyleCnt="7">
        <dgm:presLayoutVars>
          <dgm:bulletEnabled val="1"/>
        </dgm:presLayoutVars>
      </dgm:prSet>
      <dgm:spPr/>
    </dgm:pt>
    <dgm:pt modelId="{225C62E5-E591-46C5-8C5C-5AD57FF5D126}" type="pres">
      <dgm:prSet presAssocID="{B4D6504B-B379-4F38-9060-FDF89582A74E}" presName="spaceBetweenRectangles" presStyleCnt="0"/>
      <dgm:spPr/>
    </dgm:pt>
    <dgm:pt modelId="{12BA2EAB-A293-464F-8A14-43C07891297B}" type="pres">
      <dgm:prSet presAssocID="{216C92FE-5874-4740-889C-E6FBA7601008}" presName="parentLin" presStyleCnt="0"/>
      <dgm:spPr/>
    </dgm:pt>
    <dgm:pt modelId="{E7F39DAE-D392-45EE-965A-88D1FFE5BB74}" type="pres">
      <dgm:prSet presAssocID="{216C92FE-5874-4740-889C-E6FBA7601008}" presName="parentLeftMargin" presStyleLbl="node1" presStyleIdx="5" presStyleCnt="7"/>
      <dgm:spPr/>
      <dgm:t>
        <a:bodyPr/>
        <a:lstStyle/>
        <a:p>
          <a:endParaRPr lang="es-ES"/>
        </a:p>
      </dgm:t>
    </dgm:pt>
    <dgm:pt modelId="{4AF4FA16-D08A-4112-BB6F-BE3C2262326B}" type="pres">
      <dgm:prSet presAssocID="{216C92FE-5874-4740-889C-E6FBA7601008}" presName="parentText" presStyleLbl="node1" presStyleIdx="6" presStyleCnt="7" custScaleX="132183" custScaleY="258705">
        <dgm:presLayoutVars>
          <dgm:chMax val="0"/>
          <dgm:bulletEnabled val="1"/>
        </dgm:presLayoutVars>
      </dgm:prSet>
      <dgm:spPr/>
      <dgm:t>
        <a:bodyPr/>
        <a:lstStyle/>
        <a:p>
          <a:endParaRPr lang="es-ES"/>
        </a:p>
      </dgm:t>
    </dgm:pt>
    <dgm:pt modelId="{F18110AF-80CC-47FB-BA35-C9A19E21594A}" type="pres">
      <dgm:prSet presAssocID="{216C92FE-5874-4740-889C-E6FBA7601008}" presName="negativeSpace" presStyleCnt="0"/>
      <dgm:spPr/>
    </dgm:pt>
    <dgm:pt modelId="{F52B3D0B-3BE0-4F64-ACC8-00977B8048AB}" type="pres">
      <dgm:prSet presAssocID="{216C92FE-5874-4740-889C-E6FBA7601008}" presName="childText" presStyleLbl="conFgAcc1" presStyleIdx="6" presStyleCnt="7">
        <dgm:presLayoutVars>
          <dgm:bulletEnabled val="1"/>
        </dgm:presLayoutVars>
      </dgm:prSet>
      <dgm:spPr/>
    </dgm:pt>
  </dgm:ptLst>
  <dgm:cxnLst>
    <dgm:cxn modelId="{328F02CF-5771-4D08-A393-9BB7AA711C29}" srcId="{5225FE0A-D8BD-466A-B516-A221A1825314}" destId="{216C92FE-5874-4740-889C-E6FBA7601008}" srcOrd="6" destOrd="0" parTransId="{3B25459B-38EB-4788-BC99-87140781A868}" sibTransId="{99C46BDD-1D78-4CA7-9E42-8BAD29313228}"/>
    <dgm:cxn modelId="{D46D576F-49C0-44BA-A035-3AD7CD02E8C8}" type="presOf" srcId="{64FAF0B7-EBEC-482B-88AF-B67005295EFD}" destId="{113562EE-2B3B-4E08-972E-BE4B0F3C0CE6}" srcOrd="1" destOrd="0" presId="urn:microsoft.com/office/officeart/2005/8/layout/list1"/>
    <dgm:cxn modelId="{DBDD8BBC-F066-402F-AE9F-5BAAC1BD7FF2}" type="presOf" srcId="{EB5C1C7C-26DD-4AE6-99C9-E12793099657}" destId="{4A126249-508C-48E3-9F25-721E6F928CE8}" srcOrd="1" destOrd="0" presId="urn:microsoft.com/office/officeart/2005/8/layout/list1"/>
    <dgm:cxn modelId="{1CFDFA9A-F4F9-4554-A55F-1CA75BF56D4B}" srcId="{5225FE0A-D8BD-466A-B516-A221A1825314}" destId="{EAB0AA45-568E-403D-BA74-95B168CF3B11}" srcOrd="1" destOrd="0" parTransId="{5F751618-7B98-48F8-A577-6AFC76EC7E9E}" sibTransId="{F3B794A3-5762-4C71-8B8D-D888EE7B297E}"/>
    <dgm:cxn modelId="{7D796273-B142-477C-8982-32289EE108BD}" type="presOf" srcId="{1BB98BF1-E126-463A-8A61-551172A1C27E}" destId="{B4C41356-D9BE-430C-A02C-630B427859DB}" srcOrd="0" destOrd="0" presId="urn:microsoft.com/office/officeart/2005/8/layout/list1"/>
    <dgm:cxn modelId="{4AEC8678-C81C-4DA3-A894-9D62B984C477}" type="presOf" srcId="{216C92FE-5874-4740-889C-E6FBA7601008}" destId="{4AF4FA16-D08A-4112-BB6F-BE3C2262326B}" srcOrd="1" destOrd="0" presId="urn:microsoft.com/office/officeart/2005/8/layout/list1"/>
    <dgm:cxn modelId="{A6DA292E-C7CA-4796-8E08-0BC079550C25}" type="presOf" srcId="{5225FE0A-D8BD-466A-B516-A221A1825314}" destId="{2BD7F4AA-EC2B-4BDF-87FF-A4B26E139B00}" srcOrd="0" destOrd="0" presId="urn:microsoft.com/office/officeart/2005/8/layout/list1"/>
    <dgm:cxn modelId="{928A43BA-C926-4A4E-A8D1-58588E56EA95}" type="presOf" srcId="{1BB98BF1-E126-463A-8A61-551172A1C27E}" destId="{8AAABBBD-9FFA-4188-AC1D-599D055BD57F}" srcOrd="1" destOrd="0" presId="urn:microsoft.com/office/officeart/2005/8/layout/list1"/>
    <dgm:cxn modelId="{1385D09B-FF45-469B-8042-3B1D968A25B5}" type="presOf" srcId="{BB344A2E-210C-4ED7-9B1F-64FFDBE542CC}" destId="{CFBEF454-2974-430B-AC03-AE46E457B509}" srcOrd="0" destOrd="0" presId="urn:microsoft.com/office/officeart/2005/8/layout/list1"/>
    <dgm:cxn modelId="{8432DA60-04FF-4C96-BFDC-6E9FCDC4BD9C}" type="presOf" srcId="{64FAF0B7-EBEC-482B-88AF-B67005295EFD}" destId="{5AAA9B1F-CE6C-4306-99B4-EB557EF33810}" srcOrd="0" destOrd="0" presId="urn:microsoft.com/office/officeart/2005/8/layout/list1"/>
    <dgm:cxn modelId="{9ABFD187-4B3F-474C-836A-349C963BE28F}" srcId="{5225FE0A-D8BD-466A-B516-A221A1825314}" destId="{BB344A2E-210C-4ED7-9B1F-64FFDBE542CC}" srcOrd="3" destOrd="0" parTransId="{240FE8F5-E1C0-43AA-B223-6E3EBEFC7088}" sibTransId="{742252BC-8C67-4F76-BD4C-3A699A1E5C5E}"/>
    <dgm:cxn modelId="{FA6D11E9-B5EF-43DA-B5E8-F6A0A97181DB}" type="presOf" srcId="{EB5C1C7C-26DD-4AE6-99C9-E12793099657}" destId="{34BCA098-D68F-4515-93E6-C11DA612774C}" srcOrd="0" destOrd="0" presId="urn:microsoft.com/office/officeart/2005/8/layout/list1"/>
    <dgm:cxn modelId="{62A4C2D0-5950-424A-8EA7-4215E1DA7CA8}" srcId="{5225FE0A-D8BD-466A-B516-A221A1825314}" destId="{EB5C1C7C-26DD-4AE6-99C9-E12793099657}" srcOrd="4" destOrd="0" parTransId="{F45A6E80-93B3-4F74-8E16-D31374794443}" sibTransId="{85E71A57-5855-4477-9C4A-6A927FC5EC0E}"/>
    <dgm:cxn modelId="{61C12CF0-AC8B-47F5-9DDD-EE7B231735BF}" type="presOf" srcId="{EAB0AA45-568E-403D-BA74-95B168CF3B11}" destId="{BAAEA4F6-E10B-4E2A-9903-FCFBD1ABD716}" srcOrd="0" destOrd="0" presId="urn:microsoft.com/office/officeart/2005/8/layout/list1"/>
    <dgm:cxn modelId="{ED660F6A-C561-4E0D-B49F-101038B2C5E1}" type="presOf" srcId="{EAB0AA45-568E-403D-BA74-95B168CF3B11}" destId="{28687BE1-078D-4041-8180-DB407462DA44}" srcOrd="1" destOrd="0" presId="urn:microsoft.com/office/officeart/2005/8/layout/list1"/>
    <dgm:cxn modelId="{7285F753-318B-4A17-A03F-E2D11F56DA7B}" type="presOf" srcId="{BB344A2E-210C-4ED7-9B1F-64FFDBE542CC}" destId="{44149273-0AC2-4FD5-B59F-C6ABF62FEF29}" srcOrd="1" destOrd="0" presId="urn:microsoft.com/office/officeart/2005/8/layout/list1"/>
    <dgm:cxn modelId="{4C38FC6E-9557-4724-9EB4-24E07A5130F9}" srcId="{5225FE0A-D8BD-466A-B516-A221A1825314}" destId="{64FAF0B7-EBEC-482B-88AF-B67005295EFD}" srcOrd="0" destOrd="0" parTransId="{78DBD614-217B-46A0-B243-73A5485874E7}" sibTransId="{03DA83C9-6BC7-4780-90B1-C290B65CA95E}"/>
    <dgm:cxn modelId="{40AC28CF-B48E-4924-B205-DF00AC384E9E}" type="presOf" srcId="{036BE658-4288-4E11-8EA3-CE13685A51EF}" destId="{0FCF710F-959D-4671-A2B8-98D12F60BC12}" srcOrd="1" destOrd="0" presId="urn:microsoft.com/office/officeart/2005/8/layout/list1"/>
    <dgm:cxn modelId="{498F8904-DA49-4CB6-96A1-F859CA67B822}" type="presOf" srcId="{216C92FE-5874-4740-889C-E6FBA7601008}" destId="{E7F39DAE-D392-45EE-965A-88D1FFE5BB74}" srcOrd="0" destOrd="0" presId="urn:microsoft.com/office/officeart/2005/8/layout/list1"/>
    <dgm:cxn modelId="{1F10C756-4528-4C5B-88C4-6E29250E54A9}" type="presOf" srcId="{036BE658-4288-4E11-8EA3-CE13685A51EF}" destId="{85FD8381-F884-43E7-B419-617BB486A0A6}" srcOrd="0" destOrd="0" presId="urn:microsoft.com/office/officeart/2005/8/layout/list1"/>
    <dgm:cxn modelId="{6023061B-8811-4FF3-A023-B9469CA91835}" srcId="{5225FE0A-D8BD-466A-B516-A221A1825314}" destId="{036BE658-4288-4E11-8EA3-CE13685A51EF}" srcOrd="5" destOrd="0" parTransId="{15CB6292-E898-4AB3-B637-401BD94C9FC7}" sibTransId="{B4D6504B-B379-4F38-9060-FDF89582A74E}"/>
    <dgm:cxn modelId="{3CB31DC9-9C10-4858-9A03-0A8545731024}" srcId="{5225FE0A-D8BD-466A-B516-A221A1825314}" destId="{1BB98BF1-E126-463A-8A61-551172A1C27E}" srcOrd="2" destOrd="0" parTransId="{5808ADDE-12F8-46FB-A813-5DCA71394722}" sibTransId="{F743E911-CB40-4824-BF9F-67B4432423ED}"/>
    <dgm:cxn modelId="{679FF519-894C-411F-BC6C-23C94B358F97}" type="presParOf" srcId="{2BD7F4AA-EC2B-4BDF-87FF-A4B26E139B00}" destId="{98075F6D-331E-4ECC-8D48-357012142689}" srcOrd="0" destOrd="0" presId="urn:microsoft.com/office/officeart/2005/8/layout/list1"/>
    <dgm:cxn modelId="{5352A4A4-25AB-496E-8CFB-51B3AE6C9B26}" type="presParOf" srcId="{98075F6D-331E-4ECC-8D48-357012142689}" destId="{5AAA9B1F-CE6C-4306-99B4-EB557EF33810}" srcOrd="0" destOrd="0" presId="urn:microsoft.com/office/officeart/2005/8/layout/list1"/>
    <dgm:cxn modelId="{481A58A9-B94E-413D-9AF9-36E38327B60B}" type="presParOf" srcId="{98075F6D-331E-4ECC-8D48-357012142689}" destId="{113562EE-2B3B-4E08-972E-BE4B0F3C0CE6}" srcOrd="1" destOrd="0" presId="urn:microsoft.com/office/officeart/2005/8/layout/list1"/>
    <dgm:cxn modelId="{FB722287-F685-457A-B77E-C5180CED4749}" type="presParOf" srcId="{2BD7F4AA-EC2B-4BDF-87FF-A4B26E139B00}" destId="{4AF8F375-A96E-43E8-9C17-EB193C753969}" srcOrd="1" destOrd="0" presId="urn:microsoft.com/office/officeart/2005/8/layout/list1"/>
    <dgm:cxn modelId="{7F1F7ACE-56F0-4D52-BC9C-136279761EC8}" type="presParOf" srcId="{2BD7F4AA-EC2B-4BDF-87FF-A4B26E139B00}" destId="{7FAE4A67-329A-4240-BFFA-3579D20E0B70}" srcOrd="2" destOrd="0" presId="urn:microsoft.com/office/officeart/2005/8/layout/list1"/>
    <dgm:cxn modelId="{FFC47725-5973-46A0-8B1C-620F814569AB}" type="presParOf" srcId="{2BD7F4AA-EC2B-4BDF-87FF-A4B26E139B00}" destId="{21DC1216-FB1F-4EA8-913A-6B059B970C6B}" srcOrd="3" destOrd="0" presId="urn:microsoft.com/office/officeart/2005/8/layout/list1"/>
    <dgm:cxn modelId="{39F27259-DDF1-46C7-A074-875CB0C82818}" type="presParOf" srcId="{2BD7F4AA-EC2B-4BDF-87FF-A4B26E139B00}" destId="{93ED118A-6B86-4C27-9670-02027E241F21}" srcOrd="4" destOrd="0" presId="urn:microsoft.com/office/officeart/2005/8/layout/list1"/>
    <dgm:cxn modelId="{B5B3D47E-DE44-4326-934C-F81399EF23E8}" type="presParOf" srcId="{93ED118A-6B86-4C27-9670-02027E241F21}" destId="{BAAEA4F6-E10B-4E2A-9903-FCFBD1ABD716}" srcOrd="0" destOrd="0" presId="urn:microsoft.com/office/officeart/2005/8/layout/list1"/>
    <dgm:cxn modelId="{7E67ED33-BEBE-445D-B49F-FC8429C0A6F0}" type="presParOf" srcId="{93ED118A-6B86-4C27-9670-02027E241F21}" destId="{28687BE1-078D-4041-8180-DB407462DA44}" srcOrd="1" destOrd="0" presId="urn:microsoft.com/office/officeart/2005/8/layout/list1"/>
    <dgm:cxn modelId="{B0C200DB-A8AE-4AB2-A985-CB870EFC7885}" type="presParOf" srcId="{2BD7F4AA-EC2B-4BDF-87FF-A4B26E139B00}" destId="{4221C2AE-FE52-41A4-B3F3-69CBE87ECA0C}" srcOrd="5" destOrd="0" presId="urn:microsoft.com/office/officeart/2005/8/layout/list1"/>
    <dgm:cxn modelId="{2FD5210F-B658-47C6-82B9-F2112F07C6B4}" type="presParOf" srcId="{2BD7F4AA-EC2B-4BDF-87FF-A4B26E139B00}" destId="{80C2446E-8B52-4D57-B5A8-2EE4B96146C8}" srcOrd="6" destOrd="0" presId="urn:microsoft.com/office/officeart/2005/8/layout/list1"/>
    <dgm:cxn modelId="{41EDA98E-0BCD-4511-BE66-65E4E9F20424}" type="presParOf" srcId="{2BD7F4AA-EC2B-4BDF-87FF-A4B26E139B00}" destId="{7B0FDD09-3E83-41C0-A801-DF995AA20DE7}" srcOrd="7" destOrd="0" presId="urn:microsoft.com/office/officeart/2005/8/layout/list1"/>
    <dgm:cxn modelId="{F7387127-9028-4D7A-B248-9FB321806F6B}" type="presParOf" srcId="{2BD7F4AA-EC2B-4BDF-87FF-A4B26E139B00}" destId="{2811A0FC-7942-4E51-A0F7-D780C23B544A}" srcOrd="8" destOrd="0" presId="urn:microsoft.com/office/officeart/2005/8/layout/list1"/>
    <dgm:cxn modelId="{AA7E5C7C-DCA4-4B2B-A370-82E0F3505B42}" type="presParOf" srcId="{2811A0FC-7942-4E51-A0F7-D780C23B544A}" destId="{B4C41356-D9BE-430C-A02C-630B427859DB}" srcOrd="0" destOrd="0" presId="urn:microsoft.com/office/officeart/2005/8/layout/list1"/>
    <dgm:cxn modelId="{40F506B9-B4A8-45E3-9EDE-2C7C31C095DA}" type="presParOf" srcId="{2811A0FC-7942-4E51-A0F7-D780C23B544A}" destId="{8AAABBBD-9FFA-4188-AC1D-599D055BD57F}" srcOrd="1" destOrd="0" presId="urn:microsoft.com/office/officeart/2005/8/layout/list1"/>
    <dgm:cxn modelId="{88954B99-28F8-4EB2-BDCB-31231EFBB0C7}" type="presParOf" srcId="{2BD7F4AA-EC2B-4BDF-87FF-A4B26E139B00}" destId="{47CC508B-B68E-47D3-95D9-639E493706F8}" srcOrd="9" destOrd="0" presId="urn:microsoft.com/office/officeart/2005/8/layout/list1"/>
    <dgm:cxn modelId="{6160B68B-DDB7-425D-8A76-C100DE62C122}" type="presParOf" srcId="{2BD7F4AA-EC2B-4BDF-87FF-A4B26E139B00}" destId="{37F6C330-3793-4FFC-9B1D-94D301862833}" srcOrd="10" destOrd="0" presId="urn:microsoft.com/office/officeart/2005/8/layout/list1"/>
    <dgm:cxn modelId="{EE7793CB-BF80-4BCB-9F57-52B4F011FAE2}" type="presParOf" srcId="{2BD7F4AA-EC2B-4BDF-87FF-A4B26E139B00}" destId="{55A5F681-254C-47E4-8DBD-60D5E9A31F63}" srcOrd="11" destOrd="0" presId="urn:microsoft.com/office/officeart/2005/8/layout/list1"/>
    <dgm:cxn modelId="{1844C426-64EF-4D42-B87D-D6F8321DB7A5}" type="presParOf" srcId="{2BD7F4AA-EC2B-4BDF-87FF-A4B26E139B00}" destId="{ED9C67A4-8E10-4B73-BB17-A9B47F47BE5F}" srcOrd="12" destOrd="0" presId="urn:microsoft.com/office/officeart/2005/8/layout/list1"/>
    <dgm:cxn modelId="{F3166D6F-A309-45BB-BBC1-2A8CC8A2B016}" type="presParOf" srcId="{ED9C67A4-8E10-4B73-BB17-A9B47F47BE5F}" destId="{CFBEF454-2974-430B-AC03-AE46E457B509}" srcOrd="0" destOrd="0" presId="urn:microsoft.com/office/officeart/2005/8/layout/list1"/>
    <dgm:cxn modelId="{C6C6AD5A-D7B2-4A9A-9CDC-FC45C33A05FA}" type="presParOf" srcId="{ED9C67A4-8E10-4B73-BB17-A9B47F47BE5F}" destId="{44149273-0AC2-4FD5-B59F-C6ABF62FEF29}" srcOrd="1" destOrd="0" presId="urn:microsoft.com/office/officeart/2005/8/layout/list1"/>
    <dgm:cxn modelId="{1505CA66-208B-4182-BFFA-52A7D4BFC9D4}" type="presParOf" srcId="{2BD7F4AA-EC2B-4BDF-87FF-A4B26E139B00}" destId="{BB06146A-76EB-4352-AA4C-2ADB37E1E0D4}" srcOrd="13" destOrd="0" presId="urn:microsoft.com/office/officeart/2005/8/layout/list1"/>
    <dgm:cxn modelId="{7DF5B2F5-BF0B-4E29-8554-34AE66406558}" type="presParOf" srcId="{2BD7F4AA-EC2B-4BDF-87FF-A4B26E139B00}" destId="{8B61019C-7C03-4050-8B11-278380209ED4}" srcOrd="14" destOrd="0" presId="urn:microsoft.com/office/officeart/2005/8/layout/list1"/>
    <dgm:cxn modelId="{E7C1EE6F-03DD-4C29-9273-3869CD5ECB8E}" type="presParOf" srcId="{2BD7F4AA-EC2B-4BDF-87FF-A4B26E139B00}" destId="{D82A3EEC-20A7-41A6-8F33-AB763CC7B21A}" srcOrd="15" destOrd="0" presId="urn:microsoft.com/office/officeart/2005/8/layout/list1"/>
    <dgm:cxn modelId="{457A6A4A-2541-4154-8796-25530D67A9D5}" type="presParOf" srcId="{2BD7F4AA-EC2B-4BDF-87FF-A4B26E139B00}" destId="{639A64FC-D6AF-435E-BE20-141CC6F553C8}" srcOrd="16" destOrd="0" presId="urn:microsoft.com/office/officeart/2005/8/layout/list1"/>
    <dgm:cxn modelId="{5CFEC063-DE08-4D39-B022-79978CE017EB}" type="presParOf" srcId="{639A64FC-D6AF-435E-BE20-141CC6F553C8}" destId="{34BCA098-D68F-4515-93E6-C11DA612774C}" srcOrd="0" destOrd="0" presId="urn:microsoft.com/office/officeart/2005/8/layout/list1"/>
    <dgm:cxn modelId="{12212F5B-BB2C-428B-B47A-824F706B9660}" type="presParOf" srcId="{639A64FC-D6AF-435E-BE20-141CC6F553C8}" destId="{4A126249-508C-48E3-9F25-721E6F928CE8}" srcOrd="1" destOrd="0" presId="urn:microsoft.com/office/officeart/2005/8/layout/list1"/>
    <dgm:cxn modelId="{1C1A163D-7447-4AC4-8FDF-8DE247A10746}" type="presParOf" srcId="{2BD7F4AA-EC2B-4BDF-87FF-A4B26E139B00}" destId="{C432B04B-686B-4EC2-8D4E-0AF6E884D4C7}" srcOrd="17" destOrd="0" presId="urn:microsoft.com/office/officeart/2005/8/layout/list1"/>
    <dgm:cxn modelId="{78F28BE9-B129-4020-926C-35FE24EF5EC4}" type="presParOf" srcId="{2BD7F4AA-EC2B-4BDF-87FF-A4B26E139B00}" destId="{C8D2C213-54A5-4B55-A50E-EF523B283743}" srcOrd="18" destOrd="0" presId="urn:microsoft.com/office/officeart/2005/8/layout/list1"/>
    <dgm:cxn modelId="{D81F9430-D8DD-495E-B5A5-93DC7EB4B327}" type="presParOf" srcId="{2BD7F4AA-EC2B-4BDF-87FF-A4B26E139B00}" destId="{A490B3E6-5704-4B67-9EBB-18799FDA8DC5}" srcOrd="19" destOrd="0" presId="urn:microsoft.com/office/officeart/2005/8/layout/list1"/>
    <dgm:cxn modelId="{6057AC30-2E44-45CF-8137-6F3C6254B01E}" type="presParOf" srcId="{2BD7F4AA-EC2B-4BDF-87FF-A4B26E139B00}" destId="{FC4B14BA-887B-4318-A4AD-5B682F1E7A5A}" srcOrd="20" destOrd="0" presId="urn:microsoft.com/office/officeart/2005/8/layout/list1"/>
    <dgm:cxn modelId="{A8E145C6-9172-4696-A9E4-D9DF5EAA600E}" type="presParOf" srcId="{FC4B14BA-887B-4318-A4AD-5B682F1E7A5A}" destId="{85FD8381-F884-43E7-B419-617BB486A0A6}" srcOrd="0" destOrd="0" presId="urn:microsoft.com/office/officeart/2005/8/layout/list1"/>
    <dgm:cxn modelId="{0510680C-F0B1-4535-B8BA-89779E3F2056}" type="presParOf" srcId="{FC4B14BA-887B-4318-A4AD-5B682F1E7A5A}" destId="{0FCF710F-959D-4671-A2B8-98D12F60BC12}" srcOrd="1" destOrd="0" presId="urn:microsoft.com/office/officeart/2005/8/layout/list1"/>
    <dgm:cxn modelId="{F46D88E4-A387-49D1-A328-9FDD680214C4}" type="presParOf" srcId="{2BD7F4AA-EC2B-4BDF-87FF-A4B26E139B00}" destId="{5D3434BB-5279-4790-ADB5-CDFC2FEC6362}" srcOrd="21" destOrd="0" presId="urn:microsoft.com/office/officeart/2005/8/layout/list1"/>
    <dgm:cxn modelId="{3E3CDE21-37E1-4CA5-84C9-575E90F191A5}" type="presParOf" srcId="{2BD7F4AA-EC2B-4BDF-87FF-A4B26E139B00}" destId="{3570D8B9-43AD-411D-A59F-464EF50E6661}" srcOrd="22" destOrd="0" presId="urn:microsoft.com/office/officeart/2005/8/layout/list1"/>
    <dgm:cxn modelId="{6FCB516A-E7D5-424F-8084-228DB3D70097}" type="presParOf" srcId="{2BD7F4AA-EC2B-4BDF-87FF-A4B26E139B00}" destId="{225C62E5-E591-46C5-8C5C-5AD57FF5D126}" srcOrd="23" destOrd="0" presId="urn:microsoft.com/office/officeart/2005/8/layout/list1"/>
    <dgm:cxn modelId="{7A4FB7AF-C3D1-48C8-9CB5-08F42C2C15B6}" type="presParOf" srcId="{2BD7F4AA-EC2B-4BDF-87FF-A4B26E139B00}" destId="{12BA2EAB-A293-464F-8A14-43C07891297B}" srcOrd="24" destOrd="0" presId="urn:microsoft.com/office/officeart/2005/8/layout/list1"/>
    <dgm:cxn modelId="{A3937BB0-96A6-4C23-BAB4-B2A3C6A3DCFB}" type="presParOf" srcId="{12BA2EAB-A293-464F-8A14-43C07891297B}" destId="{E7F39DAE-D392-45EE-965A-88D1FFE5BB74}" srcOrd="0" destOrd="0" presId="urn:microsoft.com/office/officeart/2005/8/layout/list1"/>
    <dgm:cxn modelId="{FF970C60-AE57-40F9-A023-702631A89A5B}" type="presParOf" srcId="{12BA2EAB-A293-464F-8A14-43C07891297B}" destId="{4AF4FA16-D08A-4112-BB6F-BE3C2262326B}" srcOrd="1" destOrd="0" presId="urn:microsoft.com/office/officeart/2005/8/layout/list1"/>
    <dgm:cxn modelId="{46593A88-71D7-4F27-8974-0EE24C85248C}" type="presParOf" srcId="{2BD7F4AA-EC2B-4BDF-87FF-A4B26E139B00}" destId="{F18110AF-80CC-47FB-BA35-C9A19E21594A}" srcOrd="25" destOrd="0" presId="urn:microsoft.com/office/officeart/2005/8/layout/list1"/>
    <dgm:cxn modelId="{81394817-0D3A-49AF-A9D2-2E59960BAC58}" type="presParOf" srcId="{2BD7F4AA-EC2B-4BDF-87FF-A4B26E139B00}" destId="{F52B3D0B-3BE0-4F64-ACC8-00977B8048AB}"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CBE608-75D5-486A-A835-50E97B8FB5B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ES"/>
        </a:p>
      </dgm:t>
    </dgm:pt>
    <dgm:pt modelId="{DD27CD8E-BD63-4F73-A000-AE4D7EA2448B}">
      <dgm:prSet phldrT="[Texto]" custT="1"/>
      <dgm:spPr>
        <a:solidFill>
          <a:schemeClr val="accent2">
            <a:lumMod val="60000"/>
            <a:lumOff val="40000"/>
          </a:schemeClr>
        </a:solidFill>
      </dgm:spPr>
      <dgm:t>
        <a:bodyPr/>
        <a:lstStyle/>
        <a:p>
          <a:pPr algn="l" rtl="0"/>
          <a:r>
            <a:rPr lang="es-ES" sz="1800" dirty="0" smtClean="0">
              <a:solidFill>
                <a:schemeClr val="tx1"/>
              </a:solidFill>
            </a:rPr>
            <a:t>Exceso de demanda de trabajos con la nueva metodología EEES</a:t>
          </a:r>
          <a:endParaRPr lang="es-ES" sz="1800" dirty="0">
            <a:solidFill>
              <a:schemeClr val="tx1"/>
            </a:solidFill>
          </a:endParaRPr>
        </a:p>
      </dgm:t>
    </dgm:pt>
    <dgm:pt modelId="{EC65AF5C-7A30-4A56-B4BD-46C6A1AC0AF3}" type="parTrans" cxnId="{3DC29138-94F7-4941-9E7D-9428235850E4}">
      <dgm:prSet/>
      <dgm:spPr/>
      <dgm:t>
        <a:bodyPr/>
        <a:lstStyle/>
        <a:p>
          <a:endParaRPr lang="es-ES"/>
        </a:p>
      </dgm:t>
    </dgm:pt>
    <dgm:pt modelId="{7EF286DB-D18A-422D-8BB3-BD547F42AACF}" type="sibTrans" cxnId="{3DC29138-94F7-4941-9E7D-9428235850E4}">
      <dgm:prSet/>
      <dgm:spPr/>
      <dgm:t>
        <a:bodyPr/>
        <a:lstStyle/>
        <a:p>
          <a:endParaRPr lang="es-ES"/>
        </a:p>
      </dgm:t>
    </dgm:pt>
    <dgm:pt modelId="{E883B07C-C8F6-4420-9969-3BE0F78BD24C}">
      <dgm:prSet custT="1"/>
      <dgm:spPr/>
      <dgm:t>
        <a:bodyPr/>
        <a:lstStyle/>
        <a:p>
          <a:pPr algn="l" rtl="0"/>
          <a:r>
            <a:rPr lang="es-ES" sz="1800" smtClean="0">
              <a:solidFill>
                <a:schemeClr val="tx1"/>
              </a:solidFill>
            </a:rPr>
            <a:t>Creencia de que muchos trabajos no los leerá el profesor por falta de tiempo*</a:t>
          </a:r>
          <a:endParaRPr lang="es-ES" sz="1800" dirty="0">
            <a:solidFill>
              <a:schemeClr val="tx1"/>
            </a:solidFill>
          </a:endParaRPr>
        </a:p>
      </dgm:t>
    </dgm:pt>
    <dgm:pt modelId="{B121893D-FA84-4FD9-8A88-D2685ADA7C67}" type="parTrans" cxnId="{E79D244D-8C62-494C-B577-51B584DC66C1}">
      <dgm:prSet/>
      <dgm:spPr/>
      <dgm:t>
        <a:bodyPr/>
        <a:lstStyle/>
        <a:p>
          <a:endParaRPr lang="es-ES"/>
        </a:p>
      </dgm:t>
    </dgm:pt>
    <dgm:pt modelId="{7BA7F65D-E19F-4876-85F5-D9970A6161F7}" type="sibTrans" cxnId="{E79D244D-8C62-494C-B577-51B584DC66C1}">
      <dgm:prSet/>
      <dgm:spPr/>
      <dgm:t>
        <a:bodyPr/>
        <a:lstStyle/>
        <a:p>
          <a:endParaRPr lang="es-ES"/>
        </a:p>
      </dgm:t>
    </dgm:pt>
    <dgm:pt modelId="{96321B21-DC31-4D04-A222-08D7C33ED5B9}">
      <dgm:prSet custT="1"/>
      <dgm:spPr>
        <a:solidFill>
          <a:schemeClr val="accent4">
            <a:lumMod val="60000"/>
            <a:lumOff val="40000"/>
          </a:schemeClr>
        </a:solidFill>
      </dgm:spPr>
      <dgm:t>
        <a:bodyPr/>
        <a:lstStyle/>
        <a:p>
          <a:pPr algn="l" rtl="0"/>
          <a:r>
            <a:rPr lang="es-ES" sz="1800" smtClean="0">
              <a:solidFill>
                <a:schemeClr val="tx1"/>
              </a:solidFill>
            </a:rPr>
            <a:t>Escasa valoración respecto a la nota media de la asignatura</a:t>
          </a:r>
          <a:endParaRPr lang="es-ES" sz="1800" dirty="0">
            <a:solidFill>
              <a:schemeClr val="tx1"/>
            </a:solidFill>
          </a:endParaRPr>
        </a:p>
      </dgm:t>
    </dgm:pt>
    <dgm:pt modelId="{32D4D800-0360-4EAE-AA9C-25C6431258C1}" type="parTrans" cxnId="{47A5DB49-18EC-484A-9AE9-C05D014F9AE5}">
      <dgm:prSet/>
      <dgm:spPr/>
      <dgm:t>
        <a:bodyPr/>
        <a:lstStyle/>
        <a:p>
          <a:endParaRPr lang="es-ES"/>
        </a:p>
      </dgm:t>
    </dgm:pt>
    <dgm:pt modelId="{B2495147-D386-47D3-B265-A77ADE87382F}" type="sibTrans" cxnId="{47A5DB49-18EC-484A-9AE9-C05D014F9AE5}">
      <dgm:prSet/>
      <dgm:spPr/>
      <dgm:t>
        <a:bodyPr/>
        <a:lstStyle/>
        <a:p>
          <a:endParaRPr lang="es-ES"/>
        </a:p>
      </dgm:t>
    </dgm:pt>
    <dgm:pt modelId="{49519C1B-7249-405D-B7BD-B1F57B28B5BC}">
      <dgm:prSet custT="1"/>
      <dgm:spPr/>
      <dgm:t>
        <a:bodyPr/>
        <a:lstStyle/>
        <a:p>
          <a:pPr algn="l" rtl="0"/>
          <a:r>
            <a:rPr lang="es-ES" sz="1800" smtClean="0">
              <a:solidFill>
                <a:schemeClr val="tx1"/>
              </a:solidFill>
            </a:rPr>
            <a:t>Evaluación de los trabajos de forma superficial y poco razonada</a:t>
          </a:r>
          <a:endParaRPr lang="es-ES" sz="1800" dirty="0">
            <a:solidFill>
              <a:schemeClr val="tx1"/>
            </a:solidFill>
          </a:endParaRPr>
        </a:p>
      </dgm:t>
    </dgm:pt>
    <dgm:pt modelId="{618B55ED-3926-4647-BCAA-D13022B4AE14}" type="parTrans" cxnId="{906C5DA3-D2D4-4CF6-AA73-6084B4D1279F}">
      <dgm:prSet/>
      <dgm:spPr/>
      <dgm:t>
        <a:bodyPr/>
        <a:lstStyle/>
        <a:p>
          <a:endParaRPr lang="es-ES"/>
        </a:p>
      </dgm:t>
    </dgm:pt>
    <dgm:pt modelId="{43C8537C-A7A7-40CC-AE5E-D13F1A6C2CBB}" type="sibTrans" cxnId="{906C5DA3-D2D4-4CF6-AA73-6084B4D1279F}">
      <dgm:prSet/>
      <dgm:spPr/>
      <dgm:t>
        <a:bodyPr/>
        <a:lstStyle/>
        <a:p>
          <a:endParaRPr lang="es-ES"/>
        </a:p>
      </dgm:t>
    </dgm:pt>
    <dgm:pt modelId="{282DDDCA-BAAB-4F35-9303-567E8A309670}">
      <dgm:prSet custT="1"/>
      <dgm:spPr/>
      <dgm:t>
        <a:bodyPr/>
        <a:lstStyle/>
        <a:p>
          <a:pPr algn="l" rtl="0"/>
          <a:r>
            <a:rPr lang="es-ES" sz="1800" smtClean="0">
              <a:solidFill>
                <a:schemeClr val="tx1"/>
              </a:solidFill>
            </a:rPr>
            <a:t>Los profesores no siempre obligan a citar las fuentes</a:t>
          </a:r>
          <a:endParaRPr lang="es-ES" sz="1800" dirty="0">
            <a:solidFill>
              <a:schemeClr val="tx1"/>
            </a:solidFill>
          </a:endParaRPr>
        </a:p>
      </dgm:t>
    </dgm:pt>
    <dgm:pt modelId="{DDCEB0AB-76D2-4E46-B129-BBC02A91B483}" type="parTrans" cxnId="{D36D1CA9-A94E-453B-B9C2-68985D2DBC13}">
      <dgm:prSet/>
      <dgm:spPr/>
      <dgm:t>
        <a:bodyPr/>
        <a:lstStyle/>
        <a:p>
          <a:endParaRPr lang="es-ES"/>
        </a:p>
      </dgm:t>
    </dgm:pt>
    <dgm:pt modelId="{5A7C1B42-DDAA-4B3C-8B90-27A3F709E1DD}" type="sibTrans" cxnId="{D36D1CA9-A94E-453B-B9C2-68985D2DBC13}">
      <dgm:prSet/>
      <dgm:spPr/>
      <dgm:t>
        <a:bodyPr/>
        <a:lstStyle/>
        <a:p>
          <a:endParaRPr lang="es-ES"/>
        </a:p>
      </dgm:t>
    </dgm:pt>
    <dgm:pt modelId="{DDEA3B60-5379-4CDF-80B4-38A5991933D1}">
      <dgm:prSet custT="1"/>
      <dgm:spPr>
        <a:solidFill>
          <a:schemeClr val="accent1">
            <a:lumMod val="60000"/>
            <a:lumOff val="40000"/>
          </a:schemeClr>
        </a:solidFill>
      </dgm:spPr>
      <dgm:t>
        <a:bodyPr/>
        <a:lstStyle/>
        <a:p>
          <a:pPr algn="l" rtl="0"/>
          <a:r>
            <a:rPr lang="es-ES" sz="1800" dirty="0" smtClean="0">
              <a:solidFill>
                <a:schemeClr val="tx1"/>
              </a:solidFill>
            </a:rPr>
            <a:t>Algunos profesores que no hacen un seguimiento de la evolución de los trabajos</a:t>
          </a:r>
          <a:endParaRPr lang="es-ES" sz="1800" dirty="0">
            <a:solidFill>
              <a:schemeClr val="tx1"/>
            </a:solidFill>
          </a:endParaRPr>
        </a:p>
      </dgm:t>
    </dgm:pt>
    <dgm:pt modelId="{E7DEC6ED-3C39-4CB3-811D-47D33C3DE771}" type="parTrans" cxnId="{4A64F245-F799-4729-999E-1F1F126B99F6}">
      <dgm:prSet/>
      <dgm:spPr/>
      <dgm:t>
        <a:bodyPr/>
        <a:lstStyle/>
        <a:p>
          <a:endParaRPr lang="es-ES"/>
        </a:p>
      </dgm:t>
    </dgm:pt>
    <dgm:pt modelId="{4FCB5BF9-4DAC-49C8-AC36-2276606C0B33}" type="sibTrans" cxnId="{4A64F245-F799-4729-999E-1F1F126B99F6}">
      <dgm:prSet/>
      <dgm:spPr/>
      <dgm:t>
        <a:bodyPr/>
        <a:lstStyle/>
        <a:p>
          <a:endParaRPr lang="es-ES"/>
        </a:p>
      </dgm:t>
    </dgm:pt>
    <dgm:pt modelId="{77AE7B09-0124-4053-8679-8A3B522EA5E8}">
      <dgm:prSet custT="1"/>
      <dgm:spPr/>
      <dgm:t>
        <a:bodyPr/>
        <a:lstStyle/>
        <a:p>
          <a:pPr algn="l" rtl="0"/>
          <a:r>
            <a:rPr lang="es-ES" sz="1800" smtClean="0">
              <a:solidFill>
                <a:schemeClr val="tx1"/>
              </a:solidFill>
            </a:rPr>
            <a:t>Masificación en las aulas. A mayor masificación menor relación profesor alumno: terreno abonado para el plagio</a:t>
          </a:r>
          <a:endParaRPr lang="es-ES" sz="1800" dirty="0">
            <a:solidFill>
              <a:schemeClr val="tx1"/>
            </a:solidFill>
          </a:endParaRPr>
        </a:p>
      </dgm:t>
    </dgm:pt>
    <dgm:pt modelId="{757779FC-F59A-4327-A333-0BF09D16173F}" type="parTrans" cxnId="{A6BBA03E-99E3-4E19-A923-48691C371C6E}">
      <dgm:prSet/>
      <dgm:spPr/>
      <dgm:t>
        <a:bodyPr/>
        <a:lstStyle/>
        <a:p>
          <a:endParaRPr lang="es-ES"/>
        </a:p>
      </dgm:t>
    </dgm:pt>
    <dgm:pt modelId="{07B36346-442D-4A98-9D5D-37D006779BF4}" type="sibTrans" cxnId="{A6BBA03E-99E3-4E19-A923-48691C371C6E}">
      <dgm:prSet/>
      <dgm:spPr/>
      <dgm:t>
        <a:bodyPr/>
        <a:lstStyle/>
        <a:p>
          <a:endParaRPr lang="es-ES"/>
        </a:p>
      </dgm:t>
    </dgm:pt>
    <dgm:pt modelId="{F5F164D2-C673-4E9B-A470-7F0FDF09588C}" type="pres">
      <dgm:prSet presAssocID="{22CBE608-75D5-486A-A835-50E97B8FB5B5}" presName="Name0" presStyleCnt="0">
        <dgm:presLayoutVars>
          <dgm:dir/>
          <dgm:animLvl val="lvl"/>
          <dgm:resizeHandles/>
        </dgm:presLayoutVars>
      </dgm:prSet>
      <dgm:spPr/>
      <dgm:t>
        <a:bodyPr/>
        <a:lstStyle/>
        <a:p>
          <a:endParaRPr lang="es-ES"/>
        </a:p>
      </dgm:t>
    </dgm:pt>
    <dgm:pt modelId="{7487030C-44E1-40B1-A1D7-55CC85C4F1C4}" type="pres">
      <dgm:prSet presAssocID="{DD27CD8E-BD63-4F73-A000-AE4D7EA2448B}" presName="linNode" presStyleCnt="0"/>
      <dgm:spPr/>
      <dgm:t>
        <a:bodyPr/>
        <a:lstStyle/>
        <a:p>
          <a:endParaRPr lang="es-ES"/>
        </a:p>
      </dgm:t>
    </dgm:pt>
    <dgm:pt modelId="{D5D497C3-8939-4DEB-ABA4-38A93E0E5EF5}" type="pres">
      <dgm:prSet presAssocID="{DD27CD8E-BD63-4F73-A000-AE4D7EA2448B}" presName="parentShp" presStyleLbl="node1" presStyleIdx="0" presStyleCnt="7" custScaleX="230328">
        <dgm:presLayoutVars>
          <dgm:bulletEnabled val="1"/>
        </dgm:presLayoutVars>
      </dgm:prSet>
      <dgm:spPr/>
      <dgm:t>
        <a:bodyPr/>
        <a:lstStyle/>
        <a:p>
          <a:endParaRPr lang="es-ES"/>
        </a:p>
      </dgm:t>
    </dgm:pt>
    <dgm:pt modelId="{45998C87-3AA2-4D8B-BF24-A01A3C3C6B64}" type="pres">
      <dgm:prSet presAssocID="{DD27CD8E-BD63-4F73-A000-AE4D7EA2448B}" presName="childShp" presStyleLbl="bgAccFollowNode1" presStyleIdx="0" presStyleCnt="7" custScaleX="21311">
        <dgm:presLayoutVars>
          <dgm:bulletEnabled val="1"/>
        </dgm:presLayoutVars>
      </dgm:prSet>
      <dgm:spPr/>
      <dgm:t>
        <a:bodyPr/>
        <a:lstStyle/>
        <a:p>
          <a:endParaRPr lang="es-ES"/>
        </a:p>
      </dgm:t>
    </dgm:pt>
    <dgm:pt modelId="{77F19B23-A62C-4AD3-857B-E103EB5C0B3C}" type="pres">
      <dgm:prSet presAssocID="{7EF286DB-D18A-422D-8BB3-BD547F42AACF}" presName="spacing" presStyleCnt="0"/>
      <dgm:spPr/>
      <dgm:t>
        <a:bodyPr/>
        <a:lstStyle/>
        <a:p>
          <a:endParaRPr lang="es-ES"/>
        </a:p>
      </dgm:t>
    </dgm:pt>
    <dgm:pt modelId="{2CE3AE7D-EACE-4115-A8B4-39F7278B4598}" type="pres">
      <dgm:prSet presAssocID="{E883B07C-C8F6-4420-9969-3BE0F78BD24C}" presName="linNode" presStyleCnt="0"/>
      <dgm:spPr/>
      <dgm:t>
        <a:bodyPr/>
        <a:lstStyle/>
        <a:p>
          <a:endParaRPr lang="es-ES"/>
        </a:p>
      </dgm:t>
    </dgm:pt>
    <dgm:pt modelId="{08A09274-66A8-45E7-84FE-AD9CF8C8F487}" type="pres">
      <dgm:prSet presAssocID="{E883B07C-C8F6-4420-9969-3BE0F78BD24C}" presName="parentShp" presStyleLbl="node1" presStyleIdx="1" presStyleCnt="7" custScaleX="230328">
        <dgm:presLayoutVars>
          <dgm:bulletEnabled val="1"/>
        </dgm:presLayoutVars>
      </dgm:prSet>
      <dgm:spPr/>
      <dgm:t>
        <a:bodyPr/>
        <a:lstStyle/>
        <a:p>
          <a:endParaRPr lang="es-ES"/>
        </a:p>
      </dgm:t>
    </dgm:pt>
    <dgm:pt modelId="{602AA5DF-B409-4C51-BB96-4F7484E64B87}" type="pres">
      <dgm:prSet presAssocID="{E883B07C-C8F6-4420-9969-3BE0F78BD24C}" presName="childShp" presStyleLbl="bgAccFollowNode1" presStyleIdx="1" presStyleCnt="7" custScaleX="21311">
        <dgm:presLayoutVars>
          <dgm:bulletEnabled val="1"/>
        </dgm:presLayoutVars>
      </dgm:prSet>
      <dgm:spPr/>
      <dgm:t>
        <a:bodyPr/>
        <a:lstStyle/>
        <a:p>
          <a:endParaRPr lang="es-ES"/>
        </a:p>
      </dgm:t>
    </dgm:pt>
    <dgm:pt modelId="{D92041E2-A3D3-46C9-8FBB-7DE3573DBB8B}" type="pres">
      <dgm:prSet presAssocID="{7BA7F65D-E19F-4876-85F5-D9970A6161F7}" presName="spacing" presStyleCnt="0"/>
      <dgm:spPr/>
      <dgm:t>
        <a:bodyPr/>
        <a:lstStyle/>
        <a:p>
          <a:endParaRPr lang="es-ES"/>
        </a:p>
      </dgm:t>
    </dgm:pt>
    <dgm:pt modelId="{9C98F377-CA18-464B-B3EA-A0ED57D93528}" type="pres">
      <dgm:prSet presAssocID="{96321B21-DC31-4D04-A222-08D7C33ED5B9}" presName="linNode" presStyleCnt="0"/>
      <dgm:spPr/>
      <dgm:t>
        <a:bodyPr/>
        <a:lstStyle/>
        <a:p>
          <a:endParaRPr lang="es-ES"/>
        </a:p>
      </dgm:t>
    </dgm:pt>
    <dgm:pt modelId="{F534FB86-D318-44B5-A404-31E6E1B4D5CF}" type="pres">
      <dgm:prSet presAssocID="{96321B21-DC31-4D04-A222-08D7C33ED5B9}" presName="parentShp" presStyleLbl="node1" presStyleIdx="2" presStyleCnt="7" custScaleX="230328">
        <dgm:presLayoutVars>
          <dgm:bulletEnabled val="1"/>
        </dgm:presLayoutVars>
      </dgm:prSet>
      <dgm:spPr/>
      <dgm:t>
        <a:bodyPr/>
        <a:lstStyle/>
        <a:p>
          <a:endParaRPr lang="es-ES"/>
        </a:p>
      </dgm:t>
    </dgm:pt>
    <dgm:pt modelId="{9470A349-72AB-4E1B-A22E-31ABEC5885A0}" type="pres">
      <dgm:prSet presAssocID="{96321B21-DC31-4D04-A222-08D7C33ED5B9}" presName="childShp" presStyleLbl="bgAccFollowNode1" presStyleIdx="2" presStyleCnt="7" custScaleX="21311">
        <dgm:presLayoutVars>
          <dgm:bulletEnabled val="1"/>
        </dgm:presLayoutVars>
      </dgm:prSet>
      <dgm:spPr/>
      <dgm:t>
        <a:bodyPr/>
        <a:lstStyle/>
        <a:p>
          <a:endParaRPr lang="es-ES"/>
        </a:p>
      </dgm:t>
    </dgm:pt>
    <dgm:pt modelId="{612511AD-389C-4B2D-A610-02E6CD8359D2}" type="pres">
      <dgm:prSet presAssocID="{B2495147-D386-47D3-B265-A77ADE87382F}" presName="spacing" presStyleCnt="0"/>
      <dgm:spPr/>
      <dgm:t>
        <a:bodyPr/>
        <a:lstStyle/>
        <a:p>
          <a:endParaRPr lang="es-ES"/>
        </a:p>
      </dgm:t>
    </dgm:pt>
    <dgm:pt modelId="{02001242-439D-4EC1-85CD-A68DB0FF5C94}" type="pres">
      <dgm:prSet presAssocID="{49519C1B-7249-405D-B7BD-B1F57B28B5BC}" presName="linNode" presStyleCnt="0"/>
      <dgm:spPr/>
      <dgm:t>
        <a:bodyPr/>
        <a:lstStyle/>
        <a:p>
          <a:endParaRPr lang="es-ES"/>
        </a:p>
      </dgm:t>
    </dgm:pt>
    <dgm:pt modelId="{C9E625DC-C323-4AEA-AE3A-9E71CAA04800}" type="pres">
      <dgm:prSet presAssocID="{49519C1B-7249-405D-B7BD-B1F57B28B5BC}" presName="parentShp" presStyleLbl="node1" presStyleIdx="3" presStyleCnt="7" custScaleX="230328">
        <dgm:presLayoutVars>
          <dgm:bulletEnabled val="1"/>
        </dgm:presLayoutVars>
      </dgm:prSet>
      <dgm:spPr/>
      <dgm:t>
        <a:bodyPr/>
        <a:lstStyle/>
        <a:p>
          <a:endParaRPr lang="es-ES"/>
        </a:p>
      </dgm:t>
    </dgm:pt>
    <dgm:pt modelId="{EAF2B3B2-0C32-488E-8DE4-2BC60010E126}" type="pres">
      <dgm:prSet presAssocID="{49519C1B-7249-405D-B7BD-B1F57B28B5BC}" presName="childShp" presStyleLbl="bgAccFollowNode1" presStyleIdx="3" presStyleCnt="7" custScaleX="21311">
        <dgm:presLayoutVars>
          <dgm:bulletEnabled val="1"/>
        </dgm:presLayoutVars>
      </dgm:prSet>
      <dgm:spPr/>
      <dgm:t>
        <a:bodyPr/>
        <a:lstStyle/>
        <a:p>
          <a:endParaRPr lang="es-ES"/>
        </a:p>
      </dgm:t>
    </dgm:pt>
    <dgm:pt modelId="{07577459-79AC-4BB2-9654-B1918A8120DA}" type="pres">
      <dgm:prSet presAssocID="{43C8537C-A7A7-40CC-AE5E-D13F1A6C2CBB}" presName="spacing" presStyleCnt="0"/>
      <dgm:spPr/>
      <dgm:t>
        <a:bodyPr/>
        <a:lstStyle/>
        <a:p>
          <a:endParaRPr lang="es-ES"/>
        </a:p>
      </dgm:t>
    </dgm:pt>
    <dgm:pt modelId="{3CFF42BD-A166-4E24-A2BC-D6659A13DFBD}" type="pres">
      <dgm:prSet presAssocID="{282DDDCA-BAAB-4F35-9303-567E8A309670}" presName="linNode" presStyleCnt="0"/>
      <dgm:spPr/>
      <dgm:t>
        <a:bodyPr/>
        <a:lstStyle/>
        <a:p>
          <a:endParaRPr lang="es-ES"/>
        </a:p>
      </dgm:t>
    </dgm:pt>
    <dgm:pt modelId="{5C3739B9-49CE-45EF-BFA0-A135D54DA51E}" type="pres">
      <dgm:prSet presAssocID="{282DDDCA-BAAB-4F35-9303-567E8A309670}" presName="parentShp" presStyleLbl="node1" presStyleIdx="4" presStyleCnt="7" custScaleX="230328">
        <dgm:presLayoutVars>
          <dgm:bulletEnabled val="1"/>
        </dgm:presLayoutVars>
      </dgm:prSet>
      <dgm:spPr/>
      <dgm:t>
        <a:bodyPr/>
        <a:lstStyle/>
        <a:p>
          <a:endParaRPr lang="es-ES"/>
        </a:p>
      </dgm:t>
    </dgm:pt>
    <dgm:pt modelId="{9977B8FD-1A7B-4758-925C-288B3AA69605}" type="pres">
      <dgm:prSet presAssocID="{282DDDCA-BAAB-4F35-9303-567E8A309670}" presName="childShp" presStyleLbl="bgAccFollowNode1" presStyleIdx="4" presStyleCnt="7" custScaleX="21311">
        <dgm:presLayoutVars>
          <dgm:bulletEnabled val="1"/>
        </dgm:presLayoutVars>
      </dgm:prSet>
      <dgm:spPr/>
      <dgm:t>
        <a:bodyPr/>
        <a:lstStyle/>
        <a:p>
          <a:endParaRPr lang="es-ES"/>
        </a:p>
      </dgm:t>
    </dgm:pt>
    <dgm:pt modelId="{17581260-1C98-4F59-9D3A-2634609A3441}" type="pres">
      <dgm:prSet presAssocID="{5A7C1B42-DDAA-4B3C-8B90-27A3F709E1DD}" presName="spacing" presStyleCnt="0"/>
      <dgm:spPr/>
      <dgm:t>
        <a:bodyPr/>
        <a:lstStyle/>
        <a:p>
          <a:endParaRPr lang="es-ES"/>
        </a:p>
      </dgm:t>
    </dgm:pt>
    <dgm:pt modelId="{B0F15B1F-CF10-452A-B444-7C1735311D5A}" type="pres">
      <dgm:prSet presAssocID="{DDEA3B60-5379-4CDF-80B4-38A5991933D1}" presName="linNode" presStyleCnt="0"/>
      <dgm:spPr/>
      <dgm:t>
        <a:bodyPr/>
        <a:lstStyle/>
        <a:p>
          <a:endParaRPr lang="es-ES"/>
        </a:p>
      </dgm:t>
    </dgm:pt>
    <dgm:pt modelId="{C11B78EB-06C7-48AA-A109-3935EE3BACE1}" type="pres">
      <dgm:prSet presAssocID="{DDEA3B60-5379-4CDF-80B4-38A5991933D1}" presName="parentShp" presStyleLbl="node1" presStyleIdx="5" presStyleCnt="7" custScaleX="230328">
        <dgm:presLayoutVars>
          <dgm:bulletEnabled val="1"/>
        </dgm:presLayoutVars>
      </dgm:prSet>
      <dgm:spPr/>
      <dgm:t>
        <a:bodyPr/>
        <a:lstStyle/>
        <a:p>
          <a:endParaRPr lang="es-ES"/>
        </a:p>
      </dgm:t>
    </dgm:pt>
    <dgm:pt modelId="{6A9622BD-ACA4-4127-BD60-77E6385127C1}" type="pres">
      <dgm:prSet presAssocID="{DDEA3B60-5379-4CDF-80B4-38A5991933D1}" presName="childShp" presStyleLbl="bgAccFollowNode1" presStyleIdx="5" presStyleCnt="7" custScaleX="21311">
        <dgm:presLayoutVars>
          <dgm:bulletEnabled val="1"/>
        </dgm:presLayoutVars>
      </dgm:prSet>
      <dgm:spPr/>
      <dgm:t>
        <a:bodyPr/>
        <a:lstStyle/>
        <a:p>
          <a:endParaRPr lang="es-ES"/>
        </a:p>
      </dgm:t>
    </dgm:pt>
    <dgm:pt modelId="{9A2F9C7E-C2F0-4B04-B373-CC79789DF920}" type="pres">
      <dgm:prSet presAssocID="{4FCB5BF9-4DAC-49C8-AC36-2276606C0B33}" presName="spacing" presStyleCnt="0"/>
      <dgm:spPr/>
      <dgm:t>
        <a:bodyPr/>
        <a:lstStyle/>
        <a:p>
          <a:endParaRPr lang="es-ES"/>
        </a:p>
      </dgm:t>
    </dgm:pt>
    <dgm:pt modelId="{B4EEAEA4-9D30-4958-BFB1-0523AF135A5C}" type="pres">
      <dgm:prSet presAssocID="{77AE7B09-0124-4053-8679-8A3B522EA5E8}" presName="linNode" presStyleCnt="0"/>
      <dgm:spPr/>
      <dgm:t>
        <a:bodyPr/>
        <a:lstStyle/>
        <a:p>
          <a:endParaRPr lang="es-ES"/>
        </a:p>
      </dgm:t>
    </dgm:pt>
    <dgm:pt modelId="{12A3D7D5-53BD-4DE4-AB7F-49E18693C77C}" type="pres">
      <dgm:prSet presAssocID="{77AE7B09-0124-4053-8679-8A3B522EA5E8}" presName="parentShp" presStyleLbl="node1" presStyleIdx="6" presStyleCnt="7" custScaleX="230328">
        <dgm:presLayoutVars>
          <dgm:bulletEnabled val="1"/>
        </dgm:presLayoutVars>
      </dgm:prSet>
      <dgm:spPr/>
      <dgm:t>
        <a:bodyPr/>
        <a:lstStyle/>
        <a:p>
          <a:endParaRPr lang="es-ES"/>
        </a:p>
      </dgm:t>
    </dgm:pt>
    <dgm:pt modelId="{94826358-896A-45D4-AD42-D2D5A35BAE49}" type="pres">
      <dgm:prSet presAssocID="{77AE7B09-0124-4053-8679-8A3B522EA5E8}" presName="childShp" presStyleLbl="bgAccFollowNode1" presStyleIdx="6" presStyleCnt="7" custScaleX="21311">
        <dgm:presLayoutVars>
          <dgm:bulletEnabled val="1"/>
        </dgm:presLayoutVars>
      </dgm:prSet>
      <dgm:spPr/>
      <dgm:t>
        <a:bodyPr/>
        <a:lstStyle/>
        <a:p>
          <a:endParaRPr lang="es-ES"/>
        </a:p>
      </dgm:t>
    </dgm:pt>
  </dgm:ptLst>
  <dgm:cxnLst>
    <dgm:cxn modelId="{50A71E91-A98A-4AC8-9F77-EF7C4F7CF1FB}" type="presOf" srcId="{49519C1B-7249-405D-B7BD-B1F57B28B5BC}" destId="{C9E625DC-C323-4AEA-AE3A-9E71CAA04800}" srcOrd="0" destOrd="0" presId="urn:microsoft.com/office/officeart/2005/8/layout/vList6"/>
    <dgm:cxn modelId="{47A5DB49-18EC-484A-9AE9-C05D014F9AE5}" srcId="{22CBE608-75D5-486A-A835-50E97B8FB5B5}" destId="{96321B21-DC31-4D04-A222-08D7C33ED5B9}" srcOrd="2" destOrd="0" parTransId="{32D4D800-0360-4EAE-AA9C-25C6431258C1}" sibTransId="{B2495147-D386-47D3-B265-A77ADE87382F}"/>
    <dgm:cxn modelId="{E79D244D-8C62-494C-B577-51B584DC66C1}" srcId="{22CBE608-75D5-486A-A835-50E97B8FB5B5}" destId="{E883B07C-C8F6-4420-9969-3BE0F78BD24C}" srcOrd="1" destOrd="0" parTransId="{B121893D-FA84-4FD9-8A88-D2685ADA7C67}" sibTransId="{7BA7F65D-E19F-4876-85F5-D9970A6161F7}"/>
    <dgm:cxn modelId="{3DC29138-94F7-4941-9E7D-9428235850E4}" srcId="{22CBE608-75D5-486A-A835-50E97B8FB5B5}" destId="{DD27CD8E-BD63-4F73-A000-AE4D7EA2448B}" srcOrd="0" destOrd="0" parTransId="{EC65AF5C-7A30-4A56-B4BD-46C6A1AC0AF3}" sibTransId="{7EF286DB-D18A-422D-8BB3-BD547F42AACF}"/>
    <dgm:cxn modelId="{A6BBA03E-99E3-4E19-A923-48691C371C6E}" srcId="{22CBE608-75D5-486A-A835-50E97B8FB5B5}" destId="{77AE7B09-0124-4053-8679-8A3B522EA5E8}" srcOrd="6" destOrd="0" parTransId="{757779FC-F59A-4327-A333-0BF09D16173F}" sibTransId="{07B36346-442D-4A98-9D5D-37D006779BF4}"/>
    <dgm:cxn modelId="{906C5DA3-D2D4-4CF6-AA73-6084B4D1279F}" srcId="{22CBE608-75D5-486A-A835-50E97B8FB5B5}" destId="{49519C1B-7249-405D-B7BD-B1F57B28B5BC}" srcOrd="3" destOrd="0" parTransId="{618B55ED-3926-4647-BCAA-D13022B4AE14}" sibTransId="{43C8537C-A7A7-40CC-AE5E-D13F1A6C2CBB}"/>
    <dgm:cxn modelId="{5E32B9F6-D195-420C-B40A-EB73CA2F9E30}" type="presOf" srcId="{E883B07C-C8F6-4420-9969-3BE0F78BD24C}" destId="{08A09274-66A8-45E7-84FE-AD9CF8C8F487}" srcOrd="0" destOrd="0" presId="urn:microsoft.com/office/officeart/2005/8/layout/vList6"/>
    <dgm:cxn modelId="{B498438A-3BE5-4A2A-96C4-05E7479451EB}" type="presOf" srcId="{77AE7B09-0124-4053-8679-8A3B522EA5E8}" destId="{12A3D7D5-53BD-4DE4-AB7F-49E18693C77C}" srcOrd="0" destOrd="0" presId="urn:microsoft.com/office/officeart/2005/8/layout/vList6"/>
    <dgm:cxn modelId="{D36D1CA9-A94E-453B-B9C2-68985D2DBC13}" srcId="{22CBE608-75D5-486A-A835-50E97B8FB5B5}" destId="{282DDDCA-BAAB-4F35-9303-567E8A309670}" srcOrd="4" destOrd="0" parTransId="{DDCEB0AB-76D2-4E46-B129-BBC02A91B483}" sibTransId="{5A7C1B42-DDAA-4B3C-8B90-27A3F709E1DD}"/>
    <dgm:cxn modelId="{965530FD-37D6-44B6-BD53-CBA6846D89A5}" type="presOf" srcId="{DD27CD8E-BD63-4F73-A000-AE4D7EA2448B}" destId="{D5D497C3-8939-4DEB-ABA4-38A93E0E5EF5}" srcOrd="0" destOrd="0" presId="urn:microsoft.com/office/officeart/2005/8/layout/vList6"/>
    <dgm:cxn modelId="{198D70DD-DB80-4C99-94FA-3D4B7CF58482}" type="presOf" srcId="{282DDDCA-BAAB-4F35-9303-567E8A309670}" destId="{5C3739B9-49CE-45EF-BFA0-A135D54DA51E}" srcOrd="0" destOrd="0" presId="urn:microsoft.com/office/officeart/2005/8/layout/vList6"/>
    <dgm:cxn modelId="{FA7FA4AB-D656-4B42-B416-49285F5F6D4B}" type="presOf" srcId="{96321B21-DC31-4D04-A222-08D7C33ED5B9}" destId="{F534FB86-D318-44B5-A404-31E6E1B4D5CF}" srcOrd="0" destOrd="0" presId="urn:microsoft.com/office/officeart/2005/8/layout/vList6"/>
    <dgm:cxn modelId="{2DA2151A-AD31-42FD-8FC1-23E2DB313CE5}" type="presOf" srcId="{22CBE608-75D5-486A-A835-50E97B8FB5B5}" destId="{F5F164D2-C673-4E9B-A470-7F0FDF09588C}" srcOrd="0" destOrd="0" presId="urn:microsoft.com/office/officeart/2005/8/layout/vList6"/>
    <dgm:cxn modelId="{66E142E2-6D61-438B-BA85-021FDE7391A4}" type="presOf" srcId="{DDEA3B60-5379-4CDF-80B4-38A5991933D1}" destId="{C11B78EB-06C7-48AA-A109-3935EE3BACE1}" srcOrd="0" destOrd="0" presId="urn:microsoft.com/office/officeart/2005/8/layout/vList6"/>
    <dgm:cxn modelId="{4A64F245-F799-4729-999E-1F1F126B99F6}" srcId="{22CBE608-75D5-486A-A835-50E97B8FB5B5}" destId="{DDEA3B60-5379-4CDF-80B4-38A5991933D1}" srcOrd="5" destOrd="0" parTransId="{E7DEC6ED-3C39-4CB3-811D-47D33C3DE771}" sibTransId="{4FCB5BF9-4DAC-49C8-AC36-2276606C0B33}"/>
    <dgm:cxn modelId="{529447AB-7748-4582-BE10-09DB27C4C766}" type="presParOf" srcId="{F5F164D2-C673-4E9B-A470-7F0FDF09588C}" destId="{7487030C-44E1-40B1-A1D7-55CC85C4F1C4}" srcOrd="0" destOrd="0" presId="urn:microsoft.com/office/officeart/2005/8/layout/vList6"/>
    <dgm:cxn modelId="{2FCC1407-F75A-4BC5-AB03-942422C2E6AA}" type="presParOf" srcId="{7487030C-44E1-40B1-A1D7-55CC85C4F1C4}" destId="{D5D497C3-8939-4DEB-ABA4-38A93E0E5EF5}" srcOrd="0" destOrd="0" presId="urn:microsoft.com/office/officeart/2005/8/layout/vList6"/>
    <dgm:cxn modelId="{AD848438-A634-4D5F-B67B-601391BFBCDB}" type="presParOf" srcId="{7487030C-44E1-40B1-A1D7-55CC85C4F1C4}" destId="{45998C87-3AA2-4D8B-BF24-A01A3C3C6B64}" srcOrd="1" destOrd="0" presId="urn:microsoft.com/office/officeart/2005/8/layout/vList6"/>
    <dgm:cxn modelId="{ED4E1F6A-D513-4A3F-8373-A708BE386609}" type="presParOf" srcId="{F5F164D2-C673-4E9B-A470-7F0FDF09588C}" destId="{77F19B23-A62C-4AD3-857B-E103EB5C0B3C}" srcOrd="1" destOrd="0" presId="urn:microsoft.com/office/officeart/2005/8/layout/vList6"/>
    <dgm:cxn modelId="{FA8607AA-ABBD-4D70-B6F4-6525ACE2CF0C}" type="presParOf" srcId="{F5F164D2-C673-4E9B-A470-7F0FDF09588C}" destId="{2CE3AE7D-EACE-4115-A8B4-39F7278B4598}" srcOrd="2" destOrd="0" presId="urn:microsoft.com/office/officeart/2005/8/layout/vList6"/>
    <dgm:cxn modelId="{1335E0E4-EF95-4A65-B8DD-850D3EB51651}" type="presParOf" srcId="{2CE3AE7D-EACE-4115-A8B4-39F7278B4598}" destId="{08A09274-66A8-45E7-84FE-AD9CF8C8F487}" srcOrd="0" destOrd="0" presId="urn:microsoft.com/office/officeart/2005/8/layout/vList6"/>
    <dgm:cxn modelId="{A565DFD3-1CF8-4726-B803-3A8FB4758F7C}" type="presParOf" srcId="{2CE3AE7D-EACE-4115-A8B4-39F7278B4598}" destId="{602AA5DF-B409-4C51-BB96-4F7484E64B87}" srcOrd="1" destOrd="0" presId="urn:microsoft.com/office/officeart/2005/8/layout/vList6"/>
    <dgm:cxn modelId="{DB110CE8-3A2C-4D88-A71B-F93D137D02EC}" type="presParOf" srcId="{F5F164D2-C673-4E9B-A470-7F0FDF09588C}" destId="{D92041E2-A3D3-46C9-8FBB-7DE3573DBB8B}" srcOrd="3" destOrd="0" presId="urn:microsoft.com/office/officeart/2005/8/layout/vList6"/>
    <dgm:cxn modelId="{3E6E8DC0-92C1-4113-853C-EFAB7D6DEA85}" type="presParOf" srcId="{F5F164D2-C673-4E9B-A470-7F0FDF09588C}" destId="{9C98F377-CA18-464B-B3EA-A0ED57D93528}" srcOrd="4" destOrd="0" presId="urn:microsoft.com/office/officeart/2005/8/layout/vList6"/>
    <dgm:cxn modelId="{A2DA4A9E-F825-4659-9BF0-415D5B42E58E}" type="presParOf" srcId="{9C98F377-CA18-464B-B3EA-A0ED57D93528}" destId="{F534FB86-D318-44B5-A404-31E6E1B4D5CF}" srcOrd="0" destOrd="0" presId="urn:microsoft.com/office/officeart/2005/8/layout/vList6"/>
    <dgm:cxn modelId="{E09BC478-D300-4DFC-986A-3EB62B45025C}" type="presParOf" srcId="{9C98F377-CA18-464B-B3EA-A0ED57D93528}" destId="{9470A349-72AB-4E1B-A22E-31ABEC5885A0}" srcOrd="1" destOrd="0" presId="urn:microsoft.com/office/officeart/2005/8/layout/vList6"/>
    <dgm:cxn modelId="{78247336-ACDF-48C9-AD0D-9C139EA0C5E6}" type="presParOf" srcId="{F5F164D2-C673-4E9B-A470-7F0FDF09588C}" destId="{612511AD-389C-4B2D-A610-02E6CD8359D2}" srcOrd="5" destOrd="0" presId="urn:microsoft.com/office/officeart/2005/8/layout/vList6"/>
    <dgm:cxn modelId="{D2BBC7B6-B675-4B0F-A17B-A36E629852B5}" type="presParOf" srcId="{F5F164D2-C673-4E9B-A470-7F0FDF09588C}" destId="{02001242-439D-4EC1-85CD-A68DB0FF5C94}" srcOrd="6" destOrd="0" presId="urn:microsoft.com/office/officeart/2005/8/layout/vList6"/>
    <dgm:cxn modelId="{82404098-0621-4E1B-BDBB-014791A212D3}" type="presParOf" srcId="{02001242-439D-4EC1-85CD-A68DB0FF5C94}" destId="{C9E625DC-C323-4AEA-AE3A-9E71CAA04800}" srcOrd="0" destOrd="0" presId="urn:microsoft.com/office/officeart/2005/8/layout/vList6"/>
    <dgm:cxn modelId="{AEA6B226-7904-4807-AB9A-8AE03CDAD3C8}" type="presParOf" srcId="{02001242-439D-4EC1-85CD-A68DB0FF5C94}" destId="{EAF2B3B2-0C32-488E-8DE4-2BC60010E126}" srcOrd="1" destOrd="0" presId="urn:microsoft.com/office/officeart/2005/8/layout/vList6"/>
    <dgm:cxn modelId="{92086060-EA8D-46BE-B42C-AF66D082E38E}" type="presParOf" srcId="{F5F164D2-C673-4E9B-A470-7F0FDF09588C}" destId="{07577459-79AC-4BB2-9654-B1918A8120DA}" srcOrd="7" destOrd="0" presId="urn:microsoft.com/office/officeart/2005/8/layout/vList6"/>
    <dgm:cxn modelId="{3D9DB565-0E4A-4EBB-87D9-437805FAD9F7}" type="presParOf" srcId="{F5F164D2-C673-4E9B-A470-7F0FDF09588C}" destId="{3CFF42BD-A166-4E24-A2BC-D6659A13DFBD}" srcOrd="8" destOrd="0" presId="urn:microsoft.com/office/officeart/2005/8/layout/vList6"/>
    <dgm:cxn modelId="{ADDFBF1F-15CD-4AB4-9800-8A28B3BD40B5}" type="presParOf" srcId="{3CFF42BD-A166-4E24-A2BC-D6659A13DFBD}" destId="{5C3739B9-49CE-45EF-BFA0-A135D54DA51E}" srcOrd="0" destOrd="0" presId="urn:microsoft.com/office/officeart/2005/8/layout/vList6"/>
    <dgm:cxn modelId="{2850E516-147A-419B-878D-56984F05D340}" type="presParOf" srcId="{3CFF42BD-A166-4E24-A2BC-D6659A13DFBD}" destId="{9977B8FD-1A7B-4758-925C-288B3AA69605}" srcOrd="1" destOrd="0" presId="urn:microsoft.com/office/officeart/2005/8/layout/vList6"/>
    <dgm:cxn modelId="{36A1FEF0-D7AE-46BD-9BBF-A411CE5F8763}" type="presParOf" srcId="{F5F164D2-C673-4E9B-A470-7F0FDF09588C}" destId="{17581260-1C98-4F59-9D3A-2634609A3441}" srcOrd="9" destOrd="0" presId="urn:microsoft.com/office/officeart/2005/8/layout/vList6"/>
    <dgm:cxn modelId="{D8914BB6-651C-4FCB-8571-1A0272214560}" type="presParOf" srcId="{F5F164D2-C673-4E9B-A470-7F0FDF09588C}" destId="{B0F15B1F-CF10-452A-B444-7C1735311D5A}" srcOrd="10" destOrd="0" presId="urn:microsoft.com/office/officeart/2005/8/layout/vList6"/>
    <dgm:cxn modelId="{56D36CB9-DEA6-4086-B432-B023DF470367}" type="presParOf" srcId="{B0F15B1F-CF10-452A-B444-7C1735311D5A}" destId="{C11B78EB-06C7-48AA-A109-3935EE3BACE1}" srcOrd="0" destOrd="0" presId="urn:microsoft.com/office/officeart/2005/8/layout/vList6"/>
    <dgm:cxn modelId="{B2FC3433-64DB-4BBF-A13E-F808206432A0}" type="presParOf" srcId="{B0F15B1F-CF10-452A-B444-7C1735311D5A}" destId="{6A9622BD-ACA4-4127-BD60-77E6385127C1}" srcOrd="1" destOrd="0" presId="urn:microsoft.com/office/officeart/2005/8/layout/vList6"/>
    <dgm:cxn modelId="{D7AE840E-D135-462C-9335-4EF185201B52}" type="presParOf" srcId="{F5F164D2-C673-4E9B-A470-7F0FDF09588C}" destId="{9A2F9C7E-C2F0-4B04-B373-CC79789DF920}" srcOrd="11" destOrd="0" presId="urn:microsoft.com/office/officeart/2005/8/layout/vList6"/>
    <dgm:cxn modelId="{B3987EE9-B2EB-4782-94C1-5A5C9EE10011}" type="presParOf" srcId="{F5F164D2-C673-4E9B-A470-7F0FDF09588C}" destId="{B4EEAEA4-9D30-4958-BFB1-0523AF135A5C}" srcOrd="12" destOrd="0" presId="urn:microsoft.com/office/officeart/2005/8/layout/vList6"/>
    <dgm:cxn modelId="{DA8EE2BA-8984-4DD5-8E97-26E2516DECE9}" type="presParOf" srcId="{B4EEAEA4-9D30-4958-BFB1-0523AF135A5C}" destId="{12A3D7D5-53BD-4DE4-AB7F-49E18693C77C}" srcOrd="0" destOrd="0" presId="urn:microsoft.com/office/officeart/2005/8/layout/vList6"/>
    <dgm:cxn modelId="{E9681FE0-F4EA-4791-A8EE-5E406EB0C647}" type="presParOf" srcId="{B4EEAEA4-9D30-4958-BFB1-0523AF135A5C}" destId="{94826358-896A-45D4-AD42-D2D5A35BAE49}"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34088A-84C1-4D2F-A73C-11BF176DC63C}"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s-ES"/>
        </a:p>
      </dgm:t>
    </dgm:pt>
    <dgm:pt modelId="{68B53A6A-F397-4190-BB35-D98FE34F2CAE}">
      <dgm:prSet phldrT="[Texto]" custT="1"/>
      <dgm:spPr>
        <a:solidFill>
          <a:schemeClr val="accent2">
            <a:lumMod val="60000"/>
            <a:lumOff val="40000"/>
          </a:schemeClr>
        </a:solidFill>
      </dgm:spPr>
      <dgm:t>
        <a:bodyPr/>
        <a:lstStyle/>
        <a:p>
          <a:pPr algn="l" rtl="0"/>
          <a:r>
            <a:rPr lang="es-ES" sz="1800" smtClean="0">
              <a:solidFill>
                <a:schemeClr val="tx1"/>
              </a:solidFill>
            </a:rPr>
            <a:t>Ausencia de mecanismos disuasorios: la evaluación beneficio / riesgo es favorable</a:t>
          </a:r>
          <a:endParaRPr lang="es-ES" sz="1800" dirty="0">
            <a:solidFill>
              <a:schemeClr val="tx1"/>
            </a:solidFill>
          </a:endParaRPr>
        </a:p>
      </dgm:t>
    </dgm:pt>
    <dgm:pt modelId="{58E5275C-67E6-44A4-882D-F32F1D609C85}" type="parTrans" cxnId="{23F8EB0D-13B4-4489-B475-BC8D007298D3}">
      <dgm:prSet/>
      <dgm:spPr/>
      <dgm:t>
        <a:bodyPr/>
        <a:lstStyle/>
        <a:p>
          <a:endParaRPr lang="es-ES"/>
        </a:p>
      </dgm:t>
    </dgm:pt>
    <dgm:pt modelId="{3451D368-FF51-4F24-95A4-997F9ECD1A4B}" type="sibTrans" cxnId="{23F8EB0D-13B4-4489-B475-BC8D007298D3}">
      <dgm:prSet/>
      <dgm:spPr/>
      <dgm:t>
        <a:bodyPr/>
        <a:lstStyle/>
        <a:p>
          <a:endParaRPr lang="es-ES"/>
        </a:p>
      </dgm:t>
    </dgm:pt>
    <dgm:pt modelId="{7B5D2B27-D290-4997-B750-FEAB75A86654}">
      <dgm:prSet custT="1"/>
      <dgm:spPr/>
      <dgm:t>
        <a:bodyPr/>
        <a:lstStyle/>
        <a:p>
          <a:pPr algn="l" rtl="0"/>
          <a:r>
            <a:rPr lang="es-ES" sz="1800" smtClean="0">
              <a:solidFill>
                <a:schemeClr val="tx1"/>
              </a:solidFill>
            </a:rPr>
            <a:t>Facilidad, comodidad y anonimato para acceder a Internet y encontrar información*</a:t>
          </a:r>
          <a:endParaRPr lang="es-ES" sz="1800" dirty="0">
            <a:solidFill>
              <a:schemeClr val="tx1"/>
            </a:solidFill>
          </a:endParaRPr>
        </a:p>
      </dgm:t>
    </dgm:pt>
    <dgm:pt modelId="{01F91495-9B8D-4C5F-96AF-5B8D3A8DDCF9}" type="parTrans" cxnId="{49A7FB6E-3AD8-4642-823C-E605D90C5FD4}">
      <dgm:prSet/>
      <dgm:spPr/>
      <dgm:t>
        <a:bodyPr/>
        <a:lstStyle/>
        <a:p>
          <a:endParaRPr lang="es-ES"/>
        </a:p>
      </dgm:t>
    </dgm:pt>
    <dgm:pt modelId="{32070A4E-75BF-4C57-AE47-191E909E42FC}" type="sibTrans" cxnId="{49A7FB6E-3AD8-4642-823C-E605D90C5FD4}">
      <dgm:prSet/>
      <dgm:spPr/>
      <dgm:t>
        <a:bodyPr/>
        <a:lstStyle/>
        <a:p>
          <a:endParaRPr lang="es-ES"/>
        </a:p>
      </dgm:t>
    </dgm:pt>
    <dgm:pt modelId="{8BD3F155-F840-44C1-9575-5C02F8DB6D89}">
      <dgm:prSet custT="1"/>
      <dgm:spPr>
        <a:solidFill>
          <a:schemeClr val="accent4">
            <a:lumMod val="60000"/>
            <a:lumOff val="40000"/>
          </a:schemeClr>
        </a:solidFill>
      </dgm:spPr>
      <dgm:t>
        <a:bodyPr/>
        <a:lstStyle/>
        <a:p>
          <a:pPr algn="l" rtl="0"/>
          <a:r>
            <a:rPr lang="es-ES" sz="1800" smtClean="0">
              <a:solidFill>
                <a:schemeClr val="tx1"/>
              </a:solidFill>
            </a:rPr>
            <a:t>Desmotivación al saber que compañeros han colado trabajos plagiados y han conseguido mejores calificaciones que trabajos originales</a:t>
          </a:r>
          <a:endParaRPr lang="es-ES" sz="1800" dirty="0">
            <a:solidFill>
              <a:schemeClr val="tx1"/>
            </a:solidFill>
          </a:endParaRPr>
        </a:p>
      </dgm:t>
    </dgm:pt>
    <dgm:pt modelId="{CE19F77F-D3D6-42F2-B77A-FB7C91287299}" type="parTrans" cxnId="{4DD0B989-D4BB-4497-8377-16F072055820}">
      <dgm:prSet/>
      <dgm:spPr/>
      <dgm:t>
        <a:bodyPr/>
        <a:lstStyle/>
        <a:p>
          <a:endParaRPr lang="es-ES"/>
        </a:p>
      </dgm:t>
    </dgm:pt>
    <dgm:pt modelId="{CF634610-3C2F-422B-A688-1E574E77E4CE}" type="sibTrans" cxnId="{4DD0B989-D4BB-4497-8377-16F072055820}">
      <dgm:prSet/>
      <dgm:spPr/>
      <dgm:t>
        <a:bodyPr/>
        <a:lstStyle/>
        <a:p>
          <a:endParaRPr lang="es-ES"/>
        </a:p>
      </dgm:t>
    </dgm:pt>
    <dgm:pt modelId="{64630FBD-412F-4F5D-92F2-CDE891117CDB}">
      <dgm:prSet custT="1"/>
      <dgm:spPr/>
      <dgm:t>
        <a:bodyPr/>
        <a:lstStyle/>
        <a:p>
          <a:pPr algn="l" rtl="0"/>
          <a:r>
            <a:rPr lang="es-ES" sz="1800" smtClean="0">
              <a:solidFill>
                <a:schemeClr val="tx1"/>
              </a:solidFill>
            </a:rPr>
            <a:t>Sensación de impunidad: el profesor no podrá averiguar que se ha copiado*</a:t>
          </a:r>
          <a:endParaRPr lang="es-ES" sz="1800" dirty="0">
            <a:solidFill>
              <a:schemeClr val="tx1"/>
            </a:solidFill>
          </a:endParaRPr>
        </a:p>
      </dgm:t>
    </dgm:pt>
    <dgm:pt modelId="{203C5EDF-A603-42AE-90D6-C574EFD0C0CF}" type="parTrans" cxnId="{2F4B872D-279A-4C1C-84C9-672841029C5F}">
      <dgm:prSet/>
      <dgm:spPr/>
      <dgm:t>
        <a:bodyPr/>
        <a:lstStyle/>
        <a:p>
          <a:endParaRPr lang="es-ES"/>
        </a:p>
      </dgm:t>
    </dgm:pt>
    <dgm:pt modelId="{5DCB59BA-4AD3-48D7-A406-B7FF04B22DA6}" type="sibTrans" cxnId="{2F4B872D-279A-4C1C-84C9-672841029C5F}">
      <dgm:prSet/>
      <dgm:spPr/>
      <dgm:t>
        <a:bodyPr/>
        <a:lstStyle/>
        <a:p>
          <a:endParaRPr lang="es-ES"/>
        </a:p>
      </dgm:t>
    </dgm:pt>
    <dgm:pt modelId="{6AE82D6A-5744-451B-9F27-504CB33F2F49}">
      <dgm:prSet custT="1"/>
      <dgm:spPr/>
      <dgm:t>
        <a:bodyPr/>
        <a:lstStyle/>
        <a:p>
          <a:pPr algn="l"/>
          <a:r>
            <a:rPr lang="es-ES" sz="1800" smtClean="0">
              <a:solidFill>
                <a:schemeClr val="tx1"/>
              </a:solidFill>
            </a:rPr>
            <a:t>Alumnos muy hábiles con las TIC y docentes poco hábiles: confianza en no ser descubiertos.</a:t>
          </a:r>
          <a:endParaRPr lang="es-ES" sz="1800" dirty="0">
            <a:solidFill>
              <a:schemeClr val="tx1"/>
            </a:solidFill>
          </a:endParaRPr>
        </a:p>
      </dgm:t>
    </dgm:pt>
    <dgm:pt modelId="{BB0E7C84-2F44-46FD-8908-C32566C16F87}" type="parTrans" cxnId="{FB3F79F3-7E71-44F8-9586-C2DEDA29C8B2}">
      <dgm:prSet/>
      <dgm:spPr/>
      <dgm:t>
        <a:bodyPr/>
        <a:lstStyle/>
        <a:p>
          <a:endParaRPr lang="es-ES"/>
        </a:p>
      </dgm:t>
    </dgm:pt>
    <dgm:pt modelId="{8EDF8C19-F604-42E5-A7E6-977CD52B1769}" type="sibTrans" cxnId="{FB3F79F3-7E71-44F8-9586-C2DEDA29C8B2}">
      <dgm:prSet/>
      <dgm:spPr/>
      <dgm:t>
        <a:bodyPr/>
        <a:lstStyle/>
        <a:p>
          <a:endParaRPr lang="es-ES"/>
        </a:p>
      </dgm:t>
    </dgm:pt>
    <dgm:pt modelId="{C16A2CDA-DB45-4C58-9AAD-70BA120FE448}" type="pres">
      <dgm:prSet presAssocID="{9A34088A-84C1-4D2F-A73C-11BF176DC63C}" presName="Name0" presStyleCnt="0">
        <dgm:presLayoutVars>
          <dgm:dir/>
          <dgm:resizeHandles val="exact"/>
        </dgm:presLayoutVars>
      </dgm:prSet>
      <dgm:spPr/>
      <dgm:t>
        <a:bodyPr/>
        <a:lstStyle/>
        <a:p>
          <a:endParaRPr lang="es-ES"/>
        </a:p>
      </dgm:t>
    </dgm:pt>
    <dgm:pt modelId="{1A88DB57-5438-41BE-9523-C185130884F9}" type="pres">
      <dgm:prSet presAssocID="{68B53A6A-F397-4190-BB35-D98FE34F2CAE}" presName="node" presStyleLbl="node1" presStyleIdx="0" presStyleCnt="5" custLinFactNeighborX="48654" custLinFactNeighborY="-288">
        <dgm:presLayoutVars>
          <dgm:bulletEnabled val="1"/>
        </dgm:presLayoutVars>
      </dgm:prSet>
      <dgm:spPr/>
      <dgm:t>
        <a:bodyPr/>
        <a:lstStyle/>
        <a:p>
          <a:endParaRPr lang="es-ES"/>
        </a:p>
      </dgm:t>
    </dgm:pt>
    <dgm:pt modelId="{13929AE2-1AB7-47B8-AB9C-F4A26B2A0A93}" type="pres">
      <dgm:prSet presAssocID="{3451D368-FF51-4F24-95A4-997F9ECD1A4B}" presName="sibTrans" presStyleCnt="0"/>
      <dgm:spPr/>
      <dgm:t>
        <a:bodyPr/>
        <a:lstStyle/>
        <a:p>
          <a:endParaRPr lang="es-ES"/>
        </a:p>
      </dgm:t>
    </dgm:pt>
    <dgm:pt modelId="{694EF703-576E-4031-ADDE-E81622DDFDD2}" type="pres">
      <dgm:prSet presAssocID="{7B5D2B27-D290-4997-B750-FEAB75A86654}" presName="node" presStyleLbl="node1" presStyleIdx="1" presStyleCnt="5" custLinFactNeighborX="48654" custLinFactNeighborY="-288">
        <dgm:presLayoutVars>
          <dgm:bulletEnabled val="1"/>
        </dgm:presLayoutVars>
      </dgm:prSet>
      <dgm:spPr/>
      <dgm:t>
        <a:bodyPr/>
        <a:lstStyle/>
        <a:p>
          <a:endParaRPr lang="es-ES"/>
        </a:p>
      </dgm:t>
    </dgm:pt>
    <dgm:pt modelId="{46AA2961-F05F-45E0-940B-66CCDD69B448}" type="pres">
      <dgm:prSet presAssocID="{32070A4E-75BF-4C57-AE47-191E909E42FC}" presName="sibTrans" presStyleCnt="0"/>
      <dgm:spPr/>
      <dgm:t>
        <a:bodyPr/>
        <a:lstStyle/>
        <a:p>
          <a:endParaRPr lang="es-ES"/>
        </a:p>
      </dgm:t>
    </dgm:pt>
    <dgm:pt modelId="{F489D85D-CD28-4819-8C40-B7674FC284EC}" type="pres">
      <dgm:prSet presAssocID="{8BD3F155-F840-44C1-9575-5C02F8DB6D89}" presName="node" presStyleLbl="node1" presStyleIdx="2" presStyleCnt="5" custLinFactNeighborX="48654" custLinFactNeighborY="-288">
        <dgm:presLayoutVars>
          <dgm:bulletEnabled val="1"/>
        </dgm:presLayoutVars>
      </dgm:prSet>
      <dgm:spPr/>
      <dgm:t>
        <a:bodyPr/>
        <a:lstStyle/>
        <a:p>
          <a:endParaRPr lang="es-ES"/>
        </a:p>
      </dgm:t>
    </dgm:pt>
    <dgm:pt modelId="{238DE294-4634-41C4-985B-4E8A21EF8067}" type="pres">
      <dgm:prSet presAssocID="{CF634610-3C2F-422B-A688-1E574E77E4CE}" presName="sibTrans" presStyleCnt="0"/>
      <dgm:spPr/>
      <dgm:t>
        <a:bodyPr/>
        <a:lstStyle/>
        <a:p>
          <a:endParaRPr lang="es-ES"/>
        </a:p>
      </dgm:t>
    </dgm:pt>
    <dgm:pt modelId="{64F08358-01F5-44A0-BAE1-94B1CB20FF2E}" type="pres">
      <dgm:prSet presAssocID="{64630FBD-412F-4F5D-92F2-CDE891117CDB}" presName="node" presStyleLbl="node1" presStyleIdx="3" presStyleCnt="5" custLinFactNeighborX="48654" custLinFactNeighborY="-288">
        <dgm:presLayoutVars>
          <dgm:bulletEnabled val="1"/>
        </dgm:presLayoutVars>
      </dgm:prSet>
      <dgm:spPr/>
      <dgm:t>
        <a:bodyPr/>
        <a:lstStyle/>
        <a:p>
          <a:endParaRPr lang="es-ES"/>
        </a:p>
      </dgm:t>
    </dgm:pt>
    <dgm:pt modelId="{84680065-4B3A-464A-95D0-F6DF045620B8}" type="pres">
      <dgm:prSet presAssocID="{5DCB59BA-4AD3-48D7-A406-B7FF04B22DA6}" presName="sibTrans" presStyleCnt="0"/>
      <dgm:spPr/>
      <dgm:t>
        <a:bodyPr/>
        <a:lstStyle/>
        <a:p>
          <a:endParaRPr lang="es-ES"/>
        </a:p>
      </dgm:t>
    </dgm:pt>
    <dgm:pt modelId="{3DA22E39-09C5-416C-91B4-4B392295FD55}" type="pres">
      <dgm:prSet presAssocID="{6AE82D6A-5744-451B-9F27-504CB33F2F49}" presName="node" presStyleLbl="node1" presStyleIdx="4" presStyleCnt="5">
        <dgm:presLayoutVars>
          <dgm:bulletEnabled val="1"/>
        </dgm:presLayoutVars>
      </dgm:prSet>
      <dgm:spPr/>
      <dgm:t>
        <a:bodyPr/>
        <a:lstStyle/>
        <a:p>
          <a:endParaRPr lang="es-ES"/>
        </a:p>
      </dgm:t>
    </dgm:pt>
  </dgm:ptLst>
  <dgm:cxnLst>
    <dgm:cxn modelId="{2F4B872D-279A-4C1C-84C9-672841029C5F}" srcId="{9A34088A-84C1-4D2F-A73C-11BF176DC63C}" destId="{64630FBD-412F-4F5D-92F2-CDE891117CDB}" srcOrd="3" destOrd="0" parTransId="{203C5EDF-A603-42AE-90D6-C574EFD0C0CF}" sibTransId="{5DCB59BA-4AD3-48D7-A406-B7FF04B22DA6}"/>
    <dgm:cxn modelId="{0F81646D-D707-40ED-9E1F-61935EAEAE1E}" type="presOf" srcId="{6AE82D6A-5744-451B-9F27-504CB33F2F49}" destId="{3DA22E39-09C5-416C-91B4-4B392295FD55}" srcOrd="0" destOrd="0" presId="urn:microsoft.com/office/officeart/2005/8/layout/hList6"/>
    <dgm:cxn modelId="{5CE1403A-AC5B-427F-AB15-E898CE701D82}" type="presOf" srcId="{68B53A6A-F397-4190-BB35-D98FE34F2CAE}" destId="{1A88DB57-5438-41BE-9523-C185130884F9}" srcOrd="0" destOrd="0" presId="urn:microsoft.com/office/officeart/2005/8/layout/hList6"/>
    <dgm:cxn modelId="{FB3F79F3-7E71-44F8-9586-C2DEDA29C8B2}" srcId="{9A34088A-84C1-4D2F-A73C-11BF176DC63C}" destId="{6AE82D6A-5744-451B-9F27-504CB33F2F49}" srcOrd="4" destOrd="0" parTransId="{BB0E7C84-2F44-46FD-8908-C32566C16F87}" sibTransId="{8EDF8C19-F604-42E5-A7E6-977CD52B1769}"/>
    <dgm:cxn modelId="{76F9E828-2A05-472A-AB1E-E5B923D48E2D}" type="presOf" srcId="{64630FBD-412F-4F5D-92F2-CDE891117CDB}" destId="{64F08358-01F5-44A0-BAE1-94B1CB20FF2E}" srcOrd="0" destOrd="0" presId="urn:microsoft.com/office/officeart/2005/8/layout/hList6"/>
    <dgm:cxn modelId="{59407F80-E6E4-42B3-ADC4-2E48073515E2}" type="presOf" srcId="{7B5D2B27-D290-4997-B750-FEAB75A86654}" destId="{694EF703-576E-4031-ADDE-E81622DDFDD2}" srcOrd="0" destOrd="0" presId="urn:microsoft.com/office/officeart/2005/8/layout/hList6"/>
    <dgm:cxn modelId="{4DD0B989-D4BB-4497-8377-16F072055820}" srcId="{9A34088A-84C1-4D2F-A73C-11BF176DC63C}" destId="{8BD3F155-F840-44C1-9575-5C02F8DB6D89}" srcOrd="2" destOrd="0" parTransId="{CE19F77F-D3D6-42F2-B77A-FB7C91287299}" sibTransId="{CF634610-3C2F-422B-A688-1E574E77E4CE}"/>
    <dgm:cxn modelId="{7C4DFB5E-5DD1-43AC-9236-25512185072D}" type="presOf" srcId="{9A34088A-84C1-4D2F-A73C-11BF176DC63C}" destId="{C16A2CDA-DB45-4C58-9AAD-70BA120FE448}" srcOrd="0" destOrd="0" presId="urn:microsoft.com/office/officeart/2005/8/layout/hList6"/>
    <dgm:cxn modelId="{49A7FB6E-3AD8-4642-823C-E605D90C5FD4}" srcId="{9A34088A-84C1-4D2F-A73C-11BF176DC63C}" destId="{7B5D2B27-D290-4997-B750-FEAB75A86654}" srcOrd="1" destOrd="0" parTransId="{01F91495-9B8D-4C5F-96AF-5B8D3A8DDCF9}" sibTransId="{32070A4E-75BF-4C57-AE47-191E909E42FC}"/>
    <dgm:cxn modelId="{F74840DB-D031-4BB9-9139-A1918946A1F3}" type="presOf" srcId="{8BD3F155-F840-44C1-9575-5C02F8DB6D89}" destId="{F489D85D-CD28-4819-8C40-B7674FC284EC}" srcOrd="0" destOrd="0" presId="urn:microsoft.com/office/officeart/2005/8/layout/hList6"/>
    <dgm:cxn modelId="{23F8EB0D-13B4-4489-B475-BC8D007298D3}" srcId="{9A34088A-84C1-4D2F-A73C-11BF176DC63C}" destId="{68B53A6A-F397-4190-BB35-D98FE34F2CAE}" srcOrd="0" destOrd="0" parTransId="{58E5275C-67E6-44A4-882D-F32F1D609C85}" sibTransId="{3451D368-FF51-4F24-95A4-997F9ECD1A4B}"/>
    <dgm:cxn modelId="{B6FD8CE7-EBC2-4300-8653-61A4B15A8903}" type="presParOf" srcId="{C16A2CDA-DB45-4C58-9AAD-70BA120FE448}" destId="{1A88DB57-5438-41BE-9523-C185130884F9}" srcOrd="0" destOrd="0" presId="urn:microsoft.com/office/officeart/2005/8/layout/hList6"/>
    <dgm:cxn modelId="{93983B28-9B52-499B-9437-21C281AD46B8}" type="presParOf" srcId="{C16A2CDA-DB45-4C58-9AAD-70BA120FE448}" destId="{13929AE2-1AB7-47B8-AB9C-F4A26B2A0A93}" srcOrd="1" destOrd="0" presId="urn:microsoft.com/office/officeart/2005/8/layout/hList6"/>
    <dgm:cxn modelId="{CC90BC47-C063-4DAD-915B-D9FF473D2DA9}" type="presParOf" srcId="{C16A2CDA-DB45-4C58-9AAD-70BA120FE448}" destId="{694EF703-576E-4031-ADDE-E81622DDFDD2}" srcOrd="2" destOrd="0" presId="urn:microsoft.com/office/officeart/2005/8/layout/hList6"/>
    <dgm:cxn modelId="{91263972-9776-4E8A-8537-D2B84DA1FD8B}" type="presParOf" srcId="{C16A2CDA-DB45-4C58-9AAD-70BA120FE448}" destId="{46AA2961-F05F-45E0-940B-66CCDD69B448}" srcOrd="3" destOrd="0" presId="urn:microsoft.com/office/officeart/2005/8/layout/hList6"/>
    <dgm:cxn modelId="{C7AD17F9-B8F5-4E3D-A8B6-801E2954378C}" type="presParOf" srcId="{C16A2CDA-DB45-4C58-9AAD-70BA120FE448}" destId="{F489D85D-CD28-4819-8C40-B7674FC284EC}" srcOrd="4" destOrd="0" presId="urn:microsoft.com/office/officeart/2005/8/layout/hList6"/>
    <dgm:cxn modelId="{17127E99-CBF8-4CCB-A024-94D97750DDE2}" type="presParOf" srcId="{C16A2CDA-DB45-4C58-9AAD-70BA120FE448}" destId="{238DE294-4634-41C4-985B-4E8A21EF8067}" srcOrd="5" destOrd="0" presId="urn:microsoft.com/office/officeart/2005/8/layout/hList6"/>
    <dgm:cxn modelId="{9A273475-F9D8-4A30-ADCD-03EA1EDA80F2}" type="presParOf" srcId="{C16A2CDA-DB45-4C58-9AAD-70BA120FE448}" destId="{64F08358-01F5-44A0-BAE1-94B1CB20FF2E}" srcOrd="6" destOrd="0" presId="urn:microsoft.com/office/officeart/2005/8/layout/hList6"/>
    <dgm:cxn modelId="{4D01F877-A0EC-473E-A784-F21A80EC4294}" type="presParOf" srcId="{C16A2CDA-DB45-4C58-9AAD-70BA120FE448}" destId="{84680065-4B3A-464A-95D0-F6DF045620B8}" srcOrd="7" destOrd="0" presId="urn:microsoft.com/office/officeart/2005/8/layout/hList6"/>
    <dgm:cxn modelId="{ED056499-4E24-4522-A958-B1C7856D3E6F}" type="presParOf" srcId="{C16A2CDA-DB45-4C58-9AAD-70BA120FE448}" destId="{3DA22E39-09C5-416C-91B4-4B392295FD55}"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162879-67B0-4702-927B-4F3E40471018}"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es-ES"/>
        </a:p>
      </dgm:t>
    </dgm:pt>
    <dgm:pt modelId="{C853A3FD-4352-4031-B754-EFB5EA1BF847}">
      <dgm:prSet phldrT="[Texto]" custT="1">
        <dgm:style>
          <a:lnRef idx="2">
            <a:schemeClr val="dk1"/>
          </a:lnRef>
          <a:fillRef idx="1">
            <a:schemeClr val="lt1"/>
          </a:fillRef>
          <a:effectRef idx="0">
            <a:schemeClr val="dk1"/>
          </a:effectRef>
          <a:fontRef idx="minor">
            <a:schemeClr val="dk1"/>
          </a:fontRef>
        </dgm:style>
      </dgm:prSet>
      <dgm:spPr>
        <a:noFill/>
        <a:ln w="3175">
          <a:noFill/>
          <a:prstDash val="solid"/>
        </a:ln>
      </dgm:spPr>
      <dgm:t>
        <a:bodyPr/>
        <a:lstStyle/>
        <a:p>
          <a:r>
            <a:rPr lang="es-E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Estudios internacionales: principales conclusiones</a:t>
          </a:r>
          <a:endPar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EB3DC357-DD78-4E2A-90F1-0FA4D963AA5C}" type="parTrans" cxnId="{8576E0C6-D916-415F-A29D-83DAA4AA8CD8}">
      <dgm:prSet/>
      <dgm:spPr/>
      <dgm:t>
        <a:bodyPr/>
        <a:lstStyle/>
        <a:p>
          <a:endParaRPr lang="es-ES"/>
        </a:p>
      </dgm:t>
    </dgm:pt>
    <dgm:pt modelId="{E490FC0B-3DD8-42AA-B8C8-891E1EB18FB5}" type="sibTrans" cxnId="{8576E0C6-D916-415F-A29D-83DAA4AA8CD8}">
      <dgm:prSet/>
      <dgm:spPr/>
      <dgm:t>
        <a:bodyPr/>
        <a:lstStyle/>
        <a:p>
          <a:endParaRPr lang="es-ES"/>
        </a:p>
      </dgm:t>
    </dgm:pt>
    <dgm:pt modelId="{55FEFB48-F358-4CDD-843B-B1CECEC6C22C}">
      <dgm:prSet custT="1"/>
      <dgm:spPr/>
      <dgm:t>
        <a:bodyPr/>
        <a:lstStyle/>
        <a:p>
          <a:r>
            <a:rPr lang="es-ES" sz="1600" dirty="0" smtClean="0"/>
            <a:t>Hay estudios que cifran en un 75% los estudiantes que han usado material ajeno en un trabajo.</a:t>
          </a:r>
          <a:endParaRPr lang="es-ES" sz="1600" dirty="0"/>
        </a:p>
      </dgm:t>
    </dgm:pt>
    <dgm:pt modelId="{9380649C-98AD-4D67-B665-0E192404D57A}" type="parTrans" cxnId="{B2990C1A-51AF-4D1B-9797-BAEDE83BE2E5}">
      <dgm:prSet/>
      <dgm:spPr/>
      <dgm:t>
        <a:bodyPr/>
        <a:lstStyle/>
        <a:p>
          <a:endParaRPr lang="es-ES"/>
        </a:p>
      </dgm:t>
    </dgm:pt>
    <dgm:pt modelId="{A665A13F-DFEC-4408-B539-4D98A587649D}" type="sibTrans" cxnId="{B2990C1A-51AF-4D1B-9797-BAEDE83BE2E5}">
      <dgm:prSet/>
      <dgm:spPr/>
      <dgm:t>
        <a:bodyPr/>
        <a:lstStyle/>
        <a:p>
          <a:endParaRPr lang="es-ES"/>
        </a:p>
      </dgm:t>
    </dgm:pt>
    <dgm:pt modelId="{EC52DF9E-08F5-441F-93AC-28ECE8E55E27}">
      <dgm:prSet custT="1"/>
      <dgm:spPr/>
      <dgm:t>
        <a:bodyPr/>
        <a:lstStyle/>
        <a:p>
          <a:r>
            <a:rPr lang="es-ES" sz="1600" dirty="0" smtClean="0"/>
            <a:t>Otros estudios rebajan esta cifra a un 40-50%.</a:t>
          </a:r>
          <a:endParaRPr lang="es-ES" sz="1600" dirty="0"/>
        </a:p>
      </dgm:t>
    </dgm:pt>
    <dgm:pt modelId="{A9663B4F-B882-40EE-AF90-F35316A90808}" type="parTrans" cxnId="{9AB3064C-1514-4620-B781-8966036DEACA}">
      <dgm:prSet/>
      <dgm:spPr/>
      <dgm:t>
        <a:bodyPr/>
        <a:lstStyle/>
        <a:p>
          <a:endParaRPr lang="es-ES"/>
        </a:p>
      </dgm:t>
    </dgm:pt>
    <dgm:pt modelId="{8FCB669F-2B82-42E4-9987-AC9ED48FC04D}" type="sibTrans" cxnId="{9AB3064C-1514-4620-B781-8966036DEACA}">
      <dgm:prSet/>
      <dgm:spPr/>
      <dgm:t>
        <a:bodyPr/>
        <a:lstStyle/>
        <a:p>
          <a:endParaRPr lang="es-ES"/>
        </a:p>
      </dgm:t>
    </dgm:pt>
    <dgm:pt modelId="{E0DA461B-0FD3-4B3D-B34D-CB644F9290C9}">
      <dgm:prSet custT="1"/>
      <dgm:spPr/>
      <dgm:t>
        <a:bodyPr/>
        <a:lstStyle/>
        <a:p>
          <a:r>
            <a:rPr lang="es-ES" sz="1600" dirty="0" smtClean="0"/>
            <a:t>Se señala que los hombres plagian más que las mujeres.</a:t>
          </a:r>
          <a:endParaRPr lang="es-ES" sz="1600" dirty="0"/>
        </a:p>
      </dgm:t>
    </dgm:pt>
    <dgm:pt modelId="{9B54948A-9D27-4D49-8C6E-FD22C28BD3EC}" type="parTrans" cxnId="{590C1869-21A5-4585-AA09-EB3D9F60F7DF}">
      <dgm:prSet/>
      <dgm:spPr/>
      <dgm:t>
        <a:bodyPr/>
        <a:lstStyle/>
        <a:p>
          <a:endParaRPr lang="es-ES"/>
        </a:p>
      </dgm:t>
    </dgm:pt>
    <dgm:pt modelId="{577A57AF-9FF8-4C48-8D33-8045D3433CA6}" type="sibTrans" cxnId="{590C1869-21A5-4585-AA09-EB3D9F60F7DF}">
      <dgm:prSet/>
      <dgm:spPr/>
      <dgm:t>
        <a:bodyPr/>
        <a:lstStyle/>
        <a:p>
          <a:endParaRPr lang="es-ES"/>
        </a:p>
      </dgm:t>
    </dgm:pt>
    <dgm:pt modelId="{AC7284CF-B201-4381-B7B8-51B95DFA3F54}">
      <dgm:prSet custT="1"/>
      <dgm:spPr/>
      <dgm:t>
        <a:bodyPr/>
        <a:lstStyle/>
        <a:p>
          <a:r>
            <a:rPr lang="es-ES" sz="1600" dirty="0" smtClean="0"/>
            <a:t>Los estudiantes de carreras técnicas plagian más que los de humanidades y ciencias sociales.</a:t>
          </a:r>
          <a:endParaRPr lang="es-ES" sz="1600" dirty="0"/>
        </a:p>
      </dgm:t>
    </dgm:pt>
    <dgm:pt modelId="{E3E006E9-B315-4704-9ECD-259B110EA49E}" type="parTrans" cxnId="{A9FCF967-AF2F-406F-A5BA-47D8077F0C76}">
      <dgm:prSet/>
      <dgm:spPr/>
      <dgm:t>
        <a:bodyPr/>
        <a:lstStyle/>
        <a:p>
          <a:endParaRPr lang="es-ES"/>
        </a:p>
      </dgm:t>
    </dgm:pt>
    <dgm:pt modelId="{1E2FD060-C863-45E8-8AD6-B848965440F3}" type="sibTrans" cxnId="{A9FCF967-AF2F-406F-A5BA-47D8077F0C76}">
      <dgm:prSet/>
      <dgm:spPr/>
      <dgm:t>
        <a:bodyPr/>
        <a:lstStyle/>
        <a:p>
          <a:endParaRPr lang="es-ES"/>
        </a:p>
      </dgm:t>
    </dgm:pt>
    <dgm:pt modelId="{B68D30F1-771F-453A-81F9-F7C1234BE4E3}">
      <dgm:prSet custT="1"/>
      <dgm:spPr/>
      <dgm:t>
        <a:bodyPr/>
        <a:lstStyle/>
        <a:p>
          <a:r>
            <a:rPr lang="es-ES" sz="1600" dirty="0" smtClean="0"/>
            <a:t>Los estudiantes extranjeros (en Australia, Reino Unido y Nueva Zelanda) plagian más que los autóctonos. Principalmente lo de origen sur-asiático (Indonesia, China, Tailandia…)</a:t>
          </a:r>
          <a:endParaRPr lang="es-ES" sz="1600" dirty="0"/>
        </a:p>
      </dgm:t>
    </dgm:pt>
    <dgm:pt modelId="{5622A508-CAE1-4593-A3EC-BCCF0586134A}" type="parTrans" cxnId="{469BCBE8-4C8E-475F-8033-3447B185577E}">
      <dgm:prSet/>
      <dgm:spPr/>
      <dgm:t>
        <a:bodyPr/>
        <a:lstStyle/>
        <a:p>
          <a:endParaRPr lang="es-ES"/>
        </a:p>
      </dgm:t>
    </dgm:pt>
    <dgm:pt modelId="{D93F39C5-7F78-4A02-8C67-785351D2EEF0}" type="sibTrans" cxnId="{469BCBE8-4C8E-475F-8033-3447B185577E}">
      <dgm:prSet/>
      <dgm:spPr/>
      <dgm:t>
        <a:bodyPr/>
        <a:lstStyle/>
        <a:p>
          <a:endParaRPr lang="es-ES"/>
        </a:p>
      </dgm:t>
    </dgm:pt>
    <dgm:pt modelId="{754A6843-81A1-4350-854E-4527C35BC8A6}">
      <dgm:prSet phldrT="[Texto]" custT="1"/>
      <dgm:spPr/>
      <dgm:t>
        <a:bodyPr/>
        <a:lstStyle/>
        <a:p>
          <a:r>
            <a:rPr lang="es-ES" sz="1600" dirty="0" smtClean="0"/>
            <a:t>Gran cantidad de estudios desde 2000, que es cuando comienza el interés por el plagio.</a:t>
          </a:r>
          <a:endParaRPr lang="es-ES" sz="1600" dirty="0"/>
        </a:p>
      </dgm:t>
    </dgm:pt>
    <dgm:pt modelId="{1E103493-02DB-4815-BA98-EAD97B701810}" type="parTrans" cxnId="{07C31054-3725-4E0A-A976-BA7306609649}">
      <dgm:prSet/>
      <dgm:spPr/>
      <dgm:t>
        <a:bodyPr/>
        <a:lstStyle/>
        <a:p>
          <a:endParaRPr lang="es-ES"/>
        </a:p>
      </dgm:t>
    </dgm:pt>
    <dgm:pt modelId="{BE495615-09FB-4D76-B6AA-1E2C9FAF52A4}" type="sibTrans" cxnId="{07C31054-3725-4E0A-A976-BA7306609649}">
      <dgm:prSet/>
      <dgm:spPr/>
      <dgm:t>
        <a:bodyPr/>
        <a:lstStyle/>
        <a:p>
          <a:endParaRPr lang="es-ES"/>
        </a:p>
      </dgm:t>
    </dgm:pt>
    <dgm:pt modelId="{4AAD773F-3213-4B2B-9F9B-FB267682CF9B}" type="pres">
      <dgm:prSet presAssocID="{60162879-67B0-4702-927B-4F3E40471018}" presName="vert0" presStyleCnt="0">
        <dgm:presLayoutVars>
          <dgm:dir/>
          <dgm:animOne val="branch"/>
          <dgm:animLvl val="lvl"/>
        </dgm:presLayoutVars>
      </dgm:prSet>
      <dgm:spPr/>
      <dgm:t>
        <a:bodyPr/>
        <a:lstStyle/>
        <a:p>
          <a:endParaRPr lang="es-ES"/>
        </a:p>
      </dgm:t>
    </dgm:pt>
    <dgm:pt modelId="{D930FCA3-907B-4D05-90C9-717C397E8978}" type="pres">
      <dgm:prSet presAssocID="{C853A3FD-4352-4031-B754-EFB5EA1BF847}" presName="thickLine" presStyleLbl="alignNode1" presStyleIdx="0" presStyleCnt="1"/>
      <dgm:spPr/>
    </dgm:pt>
    <dgm:pt modelId="{E80471D7-3D19-425C-9592-C3506EE7327A}" type="pres">
      <dgm:prSet presAssocID="{C853A3FD-4352-4031-B754-EFB5EA1BF847}" presName="horz1" presStyleCnt="0"/>
      <dgm:spPr/>
    </dgm:pt>
    <dgm:pt modelId="{C292B37D-E486-4272-9986-0FC7CF03A468}" type="pres">
      <dgm:prSet presAssocID="{C853A3FD-4352-4031-B754-EFB5EA1BF847}" presName="tx1" presStyleLbl="revTx" presStyleIdx="0" presStyleCnt="7" custScaleX="261491"/>
      <dgm:spPr/>
      <dgm:t>
        <a:bodyPr/>
        <a:lstStyle/>
        <a:p>
          <a:endParaRPr lang="es-ES"/>
        </a:p>
      </dgm:t>
    </dgm:pt>
    <dgm:pt modelId="{C36B41CC-F4F9-4152-AC86-35A9B8759D4E}" type="pres">
      <dgm:prSet presAssocID="{C853A3FD-4352-4031-B754-EFB5EA1BF847}" presName="vert1" presStyleCnt="0"/>
      <dgm:spPr/>
    </dgm:pt>
    <dgm:pt modelId="{61CDE34C-FB80-4201-81CF-DBEEB95B8A1D}" type="pres">
      <dgm:prSet presAssocID="{754A6843-81A1-4350-854E-4527C35BC8A6}" presName="vertSpace2a" presStyleCnt="0"/>
      <dgm:spPr/>
    </dgm:pt>
    <dgm:pt modelId="{A7C31A65-793A-4842-AF07-72776BFD3BFE}" type="pres">
      <dgm:prSet presAssocID="{754A6843-81A1-4350-854E-4527C35BC8A6}" presName="horz2" presStyleCnt="0"/>
      <dgm:spPr/>
    </dgm:pt>
    <dgm:pt modelId="{545664BE-EAEA-4463-B6FC-13E9AFD11A24}" type="pres">
      <dgm:prSet presAssocID="{754A6843-81A1-4350-854E-4527C35BC8A6}" presName="horzSpace2" presStyleCnt="0"/>
      <dgm:spPr/>
    </dgm:pt>
    <dgm:pt modelId="{7BEA9AAE-61A0-4474-9C8D-DAB359F9989C}" type="pres">
      <dgm:prSet presAssocID="{754A6843-81A1-4350-854E-4527C35BC8A6}" presName="tx2" presStyleLbl="revTx" presStyleIdx="1" presStyleCnt="7" custScaleX="136248"/>
      <dgm:spPr/>
      <dgm:t>
        <a:bodyPr/>
        <a:lstStyle/>
        <a:p>
          <a:endParaRPr lang="es-ES"/>
        </a:p>
      </dgm:t>
    </dgm:pt>
    <dgm:pt modelId="{3BE7817C-3CE4-43B4-8D99-613709D1F563}" type="pres">
      <dgm:prSet presAssocID="{754A6843-81A1-4350-854E-4527C35BC8A6}" presName="vert2" presStyleCnt="0"/>
      <dgm:spPr/>
    </dgm:pt>
    <dgm:pt modelId="{0EF5EC9C-3CC1-4DA0-A72D-31A1887D23FF}" type="pres">
      <dgm:prSet presAssocID="{754A6843-81A1-4350-854E-4527C35BC8A6}" presName="thinLine2b" presStyleLbl="callout" presStyleIdx="0" presStyleCnt="6"/>
      <dgm:spPr/>
    </dgm:pt>
    <dgm:pt modelId="{9A9B1BAB-F88F-4273-8002-AB1CD3BAB1EF}" type="pres">
      <dgm:prSet presAssocID="{754A6843-81A1-4350-854E-4527C35BC8A6}" presName="vertSpace2b" presStyleCnt="0"/>
      <dgm:spPr/>
    </dgm:pt>
    <dgm:pt modelId="{EDDAB27E-E91C-4FC0-87CD-A4092E8162C3}" type="pres">
      <dgm:prSet presAssocID="{55FEFB48-F358-4CDD-843B-B1CECEC6C22C}" presName="horz2" presStyleCnt="0"/>
      <dgm:spPr/>
    </dgm:pt>
    <dgm:pt modelId="{33F2701F-371F-4206-8770-F8D5FA781896}" type="pres">
      <dgm:prSet presAssocID="{55FEFB48-F358-4CDD-843B-B1CECEC6C22C}" presName="horzSpace2" presStyleCnt="0"/>
      <dgm:spPr/>
    </dgm:pt>
    <dgm:pt modelId="{BAE6EEE4-2C69-4887-B942-E6EADA7355BD}" type="pres">
      <dgm:prSet presAssocID="{55FEFB48-F358-4CDD-843B-B1CECEC6C22C}" presName="tx2" presStyleLbl="revTx" presStyleIdx="2" presStyleCnt="7" custScaleX="136248"/>
      <dgm:spPr/>
      <dgm:t>
        <a:bodyPr/>
        <a:lstStyle/>
        <a:p>
          <a:endParaRPr lang="es-ES"/>
        </a:p>
      </dgm:t>
    </dgm:pt>
    <dgm:pt modelId="{784AF07B-4B79-4E5A-BF48-FBB8F10B1D03}" type="pres">
      <dgm:prSet presAssocID="{55FEFB48-F358-4CDD-843B-B1CECEC6C22C}" presName="vert2" presStyleCnt="0"/>
      <dgm:spPr/>
    </dgm:pt>
    <dgm:pt modelId="{C0D2CBCA-B07F-4A72-9351-45177C1258E0}" type="pres">
      <dgm:prSet presAssocID="{55FEFB48-F358-4CDD-843B-B1CECEC6C22C}" presName="thinLine2b" presStyleLbl="callout" presStyleIdx="1" presStyleCnt="6"/>
      <dgm:spPr/>
    </dgm:pt>
    <dgm:pt modelId="{4B8F5527-50BB-420E-AEF0-460AF436AAA5}" type="pres">
      <dgm:prSet presAssocID="{55FEFB48-F358-4CDD-843B-B1CECEC6C22C}" presName="vertSpace2b" presStyleCnt="0"/>
      <dgm:spPr/>
    </dgm:pt>
    <dgm:pt modelId="{CFD145F0-50DC-44AF-A280-42396FD68070}" type="pres">
      <dgm:prSet presAssocID="{EC52DF9E-08F5-441F-93AC-28ECE8E55E27}" presName="horz2" presStyleCnt="0"/>
      <dgm:spPr/>
    </dgm:pt>
    <dgm:pt modelId="{2A70DF58-FF75-49B4-AF3E-F7C417212ED1}" type="pres">
      <dgm:prSet presAssocID="{EC52DF9E-08F5-441F-93AC-28ECE8E55E27}" presName="horzSpace2" presStyleCnt="0"/>
      <dgm:spPr/>
    </dgm:pt>
    <dgm:pt modelId="{A17176F7-CE22-4165-AF41-1FAA71FA410E}" type="pres">
      <dgm:prSet presAssocID="{EC52DF9E-08F5-441F-93AC-28ECE8E55E27}" presName="tx2" presStyleLbl="revTx" presStyleIdx="3" presStyleCnt="7" custScaleX="136248"/>
      <dgm:spPr/>
      <dgm:t>
        <a:bodyPr/>
        <a:lstStyle/>
        <a:p>
          <a:endParaRPr lang="es-ES"/>
        </a:p>
      </dgm:t>
    </dgm:pt>
    <dgm:pt modelId="{06F1FD61-42BD-414B-8057-583BA463DA64}" type="pres">
      <dgm:prSet presAssocID="{EC52DF9E-08F5-441F-93AC-28ECE8E55E27}" presName="vert2" presStyleCnt="0"/>
      <dgm:spPr/>
    </dgm:pt>
    <dgm:pt modelId="{97410369-E73F-4022-ACC6-A0E3341E5CB1}" type="pres">
      <dgm:prSet presAssocID="{EC52DF9E-08F5-441F-93AC-28ECE8E55E27}" presName="thinLine2b" presStyleLbl="callout" presStyleIdx="2" presStyleCnt="6"/>
      <dgm:spPr/>
    </dgm:pt>
    <dgm:pt modelId="{2DFBC4BE-92CE-4749-BBAB-E7D6A13D8A2D}" type="pres">
      <dgm:prSet presAssocID="{EC52DF9E-08F5-441F-93AC-28ECE8E55E27}" presName="vertSpace2b" presStyleCnt="0"/>
      <dgm:spPr/>
    </dgm:pt>
    <dgm:pt modelId="{81370FAB-31A9-40E2-A74D-7713540D7CEA}" type="pres">
      <dgm:prSet presAssocID="{E0DA461B-0FD3-4B3D-B34D-CB644F9290C9}" presName="horz2" presStyleCnt="0"/>
      <dgm:spPr/>
    </dgm:pt>
    <dgm:pt modelId="{8B946FE0-AE89-4D93-85DB-B6101B00AEAD}" type="pres">
      <dgm:prSet presAssocID="{E0DA461B-0FD3-4B3D-B34D-CB644F9290C9}" presName="horzSpace2" presStyleCnt="0"/>
      <dgm:spPr/>
    </dgm:pt>
    <dgm:pt modelId="{4164783B-7202-45D7-9759-D31E9AFB6AD0}" type="pres">
      <dgm:prSet presAssocID="{E0DA461B-0FD3-4B3D-B34D-CB644F9290C9}" presName="tx2" presStyleLbl="revTx" presStyleIdx="4" presStyleCnt="7" custScaleX="136248"/>
      <dgm:spPr/>
      <dgm:t>
        <a:bodyPr/>
        <a:lstStyle/>
        <a:p>
          <a:endParaRPr lang="es-ES"/>
        </a:p>
      </dgm:t>
    </dgm:pt>
    <dgm:pt modelId="{0824A98B-338A-41AA-B7FD-F7EE8AA450D8}" type="pres">
      <dgm:prSet presAssocID="{E0DA461B-0FD3-4B3D-B34D-CB644F9290C9}" presName="vert2" presStyleCnt="0"/>
      <dgm:spPr/>
    </dgm:pt>
    <dgm:pt modelId="{2ECA15DD-AE84-4058-B639-ACFE8C87C6A4}" type="pres">
      <dgm:prSet presAssocID="{E0DA461B-0FD3-4B3D-B34D-CB644F9290C9}" presName="thinLine2b" presStyleLbl="callout" presStyleIdx="3" presStyleCnt="6"/>
      <dgm:spPr/>
    </dgm:pt>
    <dgm:pt modelId="{689EC1EF-D898-4875-BE1C-D6023D65541C}" type="pres">
      <dgm:prSet presAssocID="{E0DA461B-0FD3-4B3D-B34D-CB644F9290C9}" presName="vertSpace2b" presStyleCnt="0"/>
      <dgm:spPr/>
    </dgm:pt>
    <dgm:pt modelId="{986C534C-63E8-4C17-9C5C-398EB927DFC1}" type="pres">
      <dgm:prSet presAssocID="{AC7284CF-B201-4381-B7B8-51B95DFA3F54}" presName="horz2" presStyleCnt="0"/>
      <dgm:spPr/>
    </dgm:pt>
    <dgm:pt modelId="{5768E8EC-AC6B-4488-9437-F5B84668D0CF}" type="pres">
      <dgm:prSet presAssocID="{AC7284CF-B201-4381-B7B8-51B95DFA3F54}" presName="horzSpace2" presStyleCnt="0"/>
      <dgm:spPr/>
    </dgm:pt>
    <dgm:pt modelId="{AED479BB-9A8D-46A0-B8D7-200D30DA56C3}" type="pres">
      <dgm:prSet presAssocID="{AC7284CF-B201-4381-B7B8-51B95DFA3F54}" presName="tx2" presStyleLbl="revTx" presStyleIdx="5" presStyleCnt="7" custScaleX="136248"/>
      <dgm:spPr/>
      <dgm:t>
        <a:bodyPr/>
        <a:lstStyle/>
        <a:p>
          <a:endParaRPr lang="es-ES"/>
        </a:p>
      </dgm:t>
    </dgm:pt>
    <dgm:pt modelId="{CA464494-C181-4A88-9CE8-26CE0CF5794E}" type="pres">
      <dgm:prSet presAssocID="{AC7284CF-B201-4381-B7B8-51B95DFA3F54}" presName="vert2" presStyleCnt="0"/>
      <dgm:spPr/>
    </dgm:pt>
    <dgm:pt modelId="{CCCB160C-ACE3-47DA-8525-80681B128E32}" type="pres">
      <dgm:prSet presAssocID="{AC7284CF-B201-4381-B7B8-51B95DFA3F54}" presName="thinLine2b" presStyleLbl="callout" presStyleIdx="4" presStyleCnt="6"/>
      <dgm:spPr/>
    </dgm:pt>
    <dgm:pt modelId="{C8D82943-BABD-410C-9C03-824EB2BF22EE}" type="pres">
      <dgm:prSet presAssocID="{AC7284CF-B201-4381-B7B8-51B95DFA3F54}" presName="vertSpace2b" presStyleCnt="0"/>
      <dgm:spPr/>
    </dgm:pt>
    <dgm:pt modelId="{6E4AC1B0-821E-45F3-9AFE-AEDD3FCAEA37}" type="pres">
      <dgm:prSet presAssocID="{B68D30F1-771F-453A-81F9-F7C1234BE4E3}" presName="horz2" presStyleCnt="0"/>
      <dgm:spPr/>
    </dgm:pt>
    <dgm:pt modelId="{05BFAFA1-65E5-4AF9-948D-19919BAF3356}" type="pres">
      <dgm:prSet presAssocID="{B68D30F1-771F-453A-81F9-F7C1234BE4E3}" presName="horzSpace2" presStyleCnt="0"/>
      <dgm:spPr/>
    </dgm:pt>
    <dgm:pt modelId="{32CEB245-683E-44A2-B786-BD3305FAC34E}" type="pres">
      <dgm:prSet presAssocID="{B68D30F1-771F-453A-81F9-F7C1234BE4E3}" presName="tx2" presStyleLbl="revTx" presStyleIdx="6" presStyleCnt="7" custScaleX="136248" custScaleY="110699"/>
      <dgm:spPr/>
      <dgm:t>
        <a:bodyPr/>
        <a:lstStyle/>
        <a:p>
          <a:endParaRPr lang="es-ES"/>
        </a:p>
      </dgm:t>
    </dgm:pt>
    <dgm:pt modelId="{EF1CF2DA-1D38-4AEE-8FDC-DA6877B03613}" type="pres">
      <dgm:prSet presAssocID="{B68D30F1-771F-453A-81F9-F7C1234BE4E3}" presName="vert2" presStyleCnt="0"/>
      <dgm:spPr/>
    </dgm:pt>
    <dgm:pt modelId="{DFCB9016-2080-4792-A9FA-BACBCA162A5C}" type="pres">
      <dgm:prSet presAssocID="{B68D30F1-771F-453A-81F9-F7C1234BE4E3}" presName="thinLine2b" presStyleLbl="callout" presStyleIdx="5" presStyleCnt="6"/>
      <dgm:spPr/>
    </dgm:pt>
    <dgm:pt modelId="{DCC1C1F0-F1D0-4FF8-A226-ED3D0DA7C249}" type="pres">
      <dgm:prSet presAssocID="{B68D30F1-771F-453A-81F9-F7C1234BE4E3}" presName="vertSpace2b" presStyleCnt="0"/>
      <dgm:spPr/>
    </dgm:pt>
  </dgm:ptLst>
  <dgm:cxnLst>
    <dgm:cxn modelId="{9AB3064C-1514-4620-B781-8966036DEACA}" srcId="{C853A3FD-4352-4031-B754-EFB5EA1BF847}" destId="{EC52DF9E-08F5-441F-93AC-28ECE8E55E27}" srcOrd="2" destOrd="0" parTransId="{A9663B4F-B882-40EE-AF90-F35316A90808}" sibTransId="{8FCB669F-2B82-42E4-9987-AC9ED48FC04D}"/>
    <dgm:cxn modelId="{8576E0C6-D916-415F-A29D-83DAA4AA8CD8}" srcId="{60162879-67B0-4702-927B-4F3E40471018}" destId="{C853A3FD-4352-4031-B754-EFB5EA1BF847}" srcOrd="0" destOrd="0" parTransId="{EB3DC357-DD78-4E2A-90F1-0FA4D963AA5C}" sibTransId="{E490FC0B-3DD8-42AA-B8C8-891E1EB18FB5}"/>
    <dgm:cxn modelId="{67BD63D5-4E43-439F-B4D0-4CAD4583BEAC}" type="presOf" srcId="{60162879-67B0-4702-927B-4F3E40471018}" destId="{4AAD773F-3213-4B2B-9F9B-FB267682CF9B}" srcOrd="0" destOrd="0" presId="urn:microsoft.com/office/officeart/2008/layout/LinedList"/>
    <dgm:cxn modelId="{590C1869-21A5-4585-AA09-EB3D9F60F7DF}" srcId="{C853A3FD-4352-4031-B754-EFB5EA1BF847}" destId="{E0DA461B-0FD3-4B3D-B34D-CB644F9290C9}" srcOrd="3" destOrd="0" parTransId="{9B54948A-9D27-4D49-8C6E-FD22C28BD3EC}" sibTransId="{577A57AF-9FF8-4C48-8D33-8045D3433CA6}"/>
    <dgm:cxn modelId="{9384DF2C-6927-4957-B5A6-BFDA7E3A0071}" type="presOf" srcId="{EC52DF9E-08F5-441F-93AC-28ECE8E55E27}" destId="{A17176F7-CE22-4165-AF41-1FAA71FA410E}" srcOrd="0" destOrd="0" presId="urn:microsoft.com/office/officeart/2008/layout/LinedList"/>
    <dgm:cxn modelId="{E745057B-18AE-4A61-ACE6-BB236DB043AF}" type="presOf" srcId="{754A6843-81A1-4350-854E-4527C35BC8A6}" destId="{7BEA9AAE-61A0-4474-9C8D-DAB359F9989C}" srcOrd="0" destOrd="0" presId="urn:microsoft.com/office/officeart/2008/layout/LinedList"/>
    <dgm:cxn modelId="{B2990C1A-51AF-4D1B-9797-BAEDE83BE2E5}" srcId="{C853A3FD-4352-4031-B754-EFB5EA1BF847}" destId="{55FEFB48-F358-4CDD-843B-B1CECEC6C22C}" srcOrd="1" destOrd="0" parTransId="{9380649C-98AD-4D67-B665-0E192404D57A}" sibTransId="{A665A13F-DFEC-4408-B539-4D98A587649D}"/>
    <dgm:cxn modelId="{FC00FCDE-4810-4AF9-BE87-9D76D7DACFCE}" type="presOf" srcId="{C853A3FD-4352-4031-B754-EFB5EA1BF847}" destId="{C292B37D-E486-4272-9986-0FC7CF03A468}" srcOrd="0" destOrd="0" presId="urn:microsoft.com/office/officeart/2008/layout/LinedList"/>
    <dgm:cxn modelId="{60B53A73-C775-4DA5-AA2E-2F131A4EBBF6}" type="presOf" srcId="{B68D30F1-771F-453A-81F9-F7C1234BE4E3}" destId="{32CEB245-683E-44A2-B786-BD3305FAC34E}" srcOrd="0" destOrd="0" presId="urn:microsoft.com/office/officeart/2008/layout/LinedList"/>
    <dgm:cxn modelId="{07C31054-3725-4E0A-A976-BA7306609649}" srcId="{C853A3FD-4352-4031-B754-EFB5EA1BF847}" destId="{754A6843-81A1-4350-854E-4527C35BC8A6}" srcOrd="0" destOrd="0" parTransId="{1E103493-02DB-4815-BA98-EAD97B701810}" sibTransId="{BE495615-09FB-4D76-B6AA-1E2C9FAF52A4}"/>
    <dgm:cxn modelId="{3F4AA4D3-3867-4169-82DE-427781C32402}" type="presOf" srcId="{55FEFB48-F358-4CDD-843B-B1CECEC6C22C}" destId="{BAE6EEE4-2C69-4887-B942-E6EADA7355BD}" srcOrd="0" destOrd="0" presId="urn:microsoft.com/office/officeart/2008/layout/LinedList"/>
    <dgm:cxn modelId="{C3FD9579-49A9-417B-A9D1-AA3CA87653BE}" type="presOf" srcId="{AC7284CF-B201-4381-B7B8-51B95DFA3F54}" destId="{AED479BB-9A8D-46A0-B8D7-200D30DA56C3}" srcOrd="0" destOrd="0" presId="urn:microsoft.com/office/officeart/2008/layout/LinedList"/>
    <dgm:cxn modelId="{469BCBE8-4C8E-475F-8033-3447B185577E}" srcId="{C853A3FD-4352-4031-B754-EFB5EA1BF847}" destId="{B68D30F1-771F-453A-81F9-F7C1234BE4E3}" srcOrd="5" destOrd="0" parTransId="{5622A508-CAE1-4593-A3EC-BCCF0586134A}" sibTransId="{D93F39C5-7F78-4A02-8C67-785351D2EEF0}"/>
    <dgm:cxn modelId="{A9FCF967-AF2F-406F-A5BA-47D8077F0C76}" srcId="{C853A3FD-4352-4031-B754-EFB5EA1BF847}" destId="{AC7284CF-B201-4381-B7B8-51B95DFA3F54}" srcOrd="4" destOrd="0" parTransId="{E3E006E9-B315-4704-9ECD-259B110EA49E}" sibTransId="{1E2FD060-C863-45E8-8AD6-B848965440F3}"/>
    <dgm:cxn modelId="{B5986F21-D50E-43B7-A147-90563FAAA5F6}" type="presOf" srcId="{E0DA461B-0FD3-4B3D-B34D-CB644F9290C9}" destId="{4164783B-7202-45D7-9759-D31E9AFB6AD0}" srcOrd="0" destOrd="0" presId="urn:microsoft.com/office/officeart/2008/layout/LinedList"/>
    <dgm:cxn modelId="{1FC6C23B-5030-4813-9449-5E2C1FDFBD58}" type="presParOf" srcId="{4AAD773F-3213-4B2B-9F9B-FB267682CF9B}" destId="{D930FCA3-907B-4D05-90C9-717C397E8978}" srcOrd="0" destOrd="0" presId="urn:microsoft.com/office/officeart/2008/layout/LinedList"/>
    <dgm:cxn modelId="{7C2BB8C4-6868-49F1-86A0-92783E853B91}" type="presParOf" srcId="{4AAD773F-3213-4B2B-9F9B-FB267682CF9B}" destId="{E80471D7-3D19-425C-9592-C3506EE7327A}" srcOrd="1" destOrd="0" presId="urn:microsoft.com/office/officeart/2008/layout/LinedList"/>
    <dgm:cxn modelId="{C00934F5-A300-4F70-963B-27FB81555635}" type="presParOf" srcId="{E80471D7-3D19-425C-9592-C3506EE7327A}" destId="{C292B37D-E486-4272-9986-0FC7CF03A468}" srcOrd="0" destOrd="0" presId="urn:microsoft.com/office/officeart/2008/layout/LinedList"/>
    <dgm:cxn modelId="{C364A159-DBDF-4CC5-B7B8-664C4CA8A54C}" type="presParOf" srcId="{E80471D7-3D19-425C-9592-C3506EE7327A}" destId="{C36B41CC-F4F9-4152-AC86-35A9B8759D4E}" srcOrd="1" destOrd="0" presId="urn:microsoft.com/office/officeart/2008/layout/LinedList"/>
    <dgm:cxn modelId="{D796D380-6266-46FD-ADD8-4F179921C23F}" type="presParOf" srcId="{C36B41CC-F4F9-4152-AC86-35A9B8759D4E}" destId="{61CDE34C-FB80-4201-81CF-DBEEB95B8A1D}" srcOrd="0" destOrd="0" presId="urn:microsoft.com/office/officeart/2008/layout/LinedList"/>
    <dgm:cxn modelId="{6FCCB094-7B64-4662-92D7-D3DC37BD0CE7}" type="presParOf" srcId="{C36B41CC-F4F9-4152-AC86-35A9B8759D4E}" destId="{A7C31A65-793A-4842-AF07-72776BFD3BFE}" srcOrd="1" destOrd="0" presId="urn:microsoft.com/office/officeart/2008/layout/LinedList"/>
    <dgm:cxn modelId="{60298068-3B88-4860-A470-4AECABCE4236}" type="presParOf" srcId="{A7C31A65-793A-4842-AF07-72776BFD3BFE}" destId="{545664BE-EAEA-4463-B6FC-13E9AFD11A24}" srcOrd="0" destOrd="0" presId="urn:microsoft.com/office/officeart/2008/layout/LinedList"/>
    <dgm:cxn modelId="{52BC954C-C172-4FD9-8CA2-51D769FCA331}" type="presParOf" srcId="{A7C31A65-793A-4842-AF07-72776BFD3BFE}" destId="{7BEA9AAE-61A0-4474-9C8D-DAB359F9989C}" srcOrd="1" destOrd="0" presId="urn:microsoft.com/office/officeart/2008/layout/LinedList"/>
    <dgm:cxn modelId="{D3186342-7DDC-4B49-8E54-FBBB01A85CE3}" type="presParOf" srcId="{A7C31A65-793A-4842-AF07-72776BFD3BFE}" destId="{3BE7817C-3CE4-43B4-8D99-613709D1F563}" srcOrd="2" destOrd="0" presId="urn:microsoft.com/office/officeart/2008/layout/LinedList"/>
    <dgm:cxn modelId="{3904C1D0-7F7E-42AD-B5FA-03CF886010EC}" type="presParOf" srcId="{C36B41CC-F4F9-4152-AC86-35A9B8759D4E}" destId="{0EF5EC9C-3CC1-4DA0-A72D-31A1887D23FF}" srcOrd="2" destOrd="0" presId="urn:microsoft.com/office/officeart/2008/layout/LinedList"/>
    <dgm:cxn modelId="{B22BC9C2-EE6D-49FB-9D54-3EC5A71337E1}" type="presParOf" srcId="{C36B41CC-F4F9-4152-AC86-35A9B8759D4E}" destId="{9A9B1BAB-F88F-4273-8002-AB1CD3BAB1EF}" srcOrd="3" destOrd="0" presId="urn:microsoft.com/office/officeart/2008/layout/LinedList"/>
    <dgm:cxn modelId="{CFD73D8F-736D-4504-BA2D-8B896CDBE9EE}" type="presParOf" srcId="{C36B41CC-F4F9-4152-AC86-35A9B8759D4E}" destId="{EDDAB27E-E91C-4FC0-87CD-A4092E8162C3}" srcOrd="4" destOrd="0" presId="urn:microsoft.com/office/officeart/2008/layout/LinedList"/>
    <dgm:cxn modelId="{1475854C-F559-4C0F-82E0-7AEF328A4912}" type="presParOf" srcId="{EDDAB27E-E91C-4FC0-87CD-A4092E8162C3}" destId="{33F2701F-371F-4206-8770-F8D5FA781896}" srcOrd="0" destOrd="0" presId="urn:microsoft.com/office/officeart/2008/layout/LinedList"/>
    <dgm:cxn modelId="{C54B4906-573C-4F9B-AA3A-7D4F3D5AE61D}" type="presParOf" srcId="{EDDAB27E-E91C-4FC0-87CD-A4092E8162C3}" destId="{BAE6EEE4-2C69-4887-B942-E6EADA7355BD}" srcOrd="1" destOrd="0" presId="urn:microsoft.com/office/officeart/2008/layout/LinedList"/>
    <dgm:cxn modelId="{75199B84-48CC-49DD-A7D6-A36512E6DC53}" type="presParOf" srcId="{EDDAB27E-E91C-4FC0-87CD-A4092E8162C3}" destId="{784AF07B-4B79-4E5A-BF48-FBB8F10B1D03}" srcOrd="2" destOrd="0" presId="urn:microsoft.com/office/officeart/2008/layout/LinedList"/>
    <dgm:cxn modelId="{925B96F6-FEC6-4667-BF15-13E0FEFA3245}" type="presParOf" srcId="{C36B41CC-F4F9-4152-AC86-35A9B8759D4E}" destId="{C0D2CBCA-B07F-4A72-9351-45177C1258E0}" srcOrd="5" destOrd="0" presId="urn:microsoft.com/office/officeart/2008/layout/LinedList"/>
    <dgm:cxn modelId="{5943D4EA-C071-407F-AAD5-A2EA65A11E5B}" type="presParOf" srcId="{C36B41CC-F4F9-4152-AC86-35A9B8759D4E}" destId="{4B8F5527-50BB-420E-AEF0-460AF436AAA5}" srcOrd="6" destOrd="0" presId="urn:microsoft.com/office/officeart/2008/layout/LinedList"/>
    <dgm:cxn modelId="{6E5763F6-A69A-44BF-9026-D8D2ECE6E109}" type="presParOf" srcId="{C36B41CC-F4F9-4152-AC86-35A9B8759D4E}" destId="{CFD145F0-50DC-44AF-A280-42396FD68070}" srcOrd="7" destOrd="0" presId="urn:microsoft.com/office/officeart/2008/layout/LinedList"/>
    <dgm:cxn modelId="{705685F6-1C4B-4378-9014-B409B620D841}" type="presParOf" srcId="{CFD145F0-50DC-44AF-A280-42396FD68070}" destId="{2A70DF58-FF75-49B4-AF3E-F7C417212ED1}" srcOrd="0" destOrd="0" presId="urn:microsoft.com/office/officeart/2008/layout/LinedList"/>
    <dgm:cxn modelId="{B5AB43A4-979F-40F1-8A49-6E8125D20D56}" type="presParOf" srcId="{CFD145F0-50DC-44AF-A280-42396FD68070}" destId="{A17176F7-CE22-4165-AF41-1FAA71FA410E}" srcOrd="1" destOrd="0" presId="urn:microsoft.com/office/officeart/2008/layout/LinedList"/>
    <dgm:cxn modelId="{240D012D-6A8C-4C42-97CF-F6AF39BDC2F5}" type="presParOf" srcId="{CFD145F0-50DC-44AF-A280-42396FD68070}" destId="{06F1FD61-42BD-414B-8057-583BA463DA64}" srcOrd="2" destOrd="0" presId="urn:microsoft.com/office/officeart/2008/layout/LinedList"/>
    <dgm:cxn modelId="{7026BB49-38AD-4C8C-BBC2-7D0E518EFA75}" type="presParOf" srcId="{C36B41CC-F4F9-4152-AC86-35A9B8759D4E}" destId="{97410369-E73F-4022-ACC6-A0E3341E5CB1}" srcOrd="8" destOrd="0" presId="urn:microsoft.com/office/officeart/2008/layout/LinedList"/>
    <dgm:cxn modelId="{4DE4DABB-0F75-4347-BA22-8ED4F06A7872}" type="presParOf" srcId="{C36B41CC-F4F9-4152-AC86-35A9B8759D4E}" destId="{2DFBC4BE-92CE-4749-BBAB-E7D6A13D8A2D}" srcOrd="9" destOrd="0" presId="urn:microsoft.com/office/officeart/2008/layout/LinedList"/>
    <dgm:cxn modelId="{B72EEE2D-3B5E-4C5F-B51B-081D2FE82165}" type="presParOf" srcId="{C36B41CC-F4F9-4152-AC86-35A9B8759D4E}" destId="{81370FAB-31A9-40E2-A74D-7713540D7CEA}" srcOrd="10" destOrd="0" presId="urn:microsoft.com/office/officeart/2008/layout/LinedList"/>
    <dgm:cxn modelId="{19A3B95F-9B3D-4E12-947C-71C3399428F0}" type="presParOf" srcId="{81370FAB-31A9-40E2-A74D-7713540D7CEA}" destId="{8B946FE0-AE89-4D93-85DB-B6101B00AEAD}" srcOrd="0" destOrd="0" presId="urn:microsoft.com/office/officeart/2008/layout/LinedList"/>
    <dgm:cxn modelId="{1BA66224-94CB-46CB-9967-EE369A504F3A}" type="presParOf" srcId="{81370FAB-31A9-40E2-A74D-7713540D7CEA}" destId="{4164783B-7202-45D7-9759-D31E9AFB6AD0}" srcOrd="1" destOrd="0" presId="urn:microsoft.com/office/officeart/2008/layout/LinedList"/>
    <dgm:cxn modelId="{A5C53196-85D6-44B4-BD8D-0B9135B69FAE}" type="presParOf" srcId="{81370FAB-31A9-40E2-A74D-7713540D7CEA}" destId="{0824A98B-338A-41AA-B7FD-F7EE8AA450D8}" srcOrd="2" destOrd="0" presId="urn:microsoft.com/office/officeart/2008/layout/LinedList"/>
    <dgm:cxn modelId="{B07D20A6-6819-4C35-84AB-F71EA6BAE880}" type="presParOf" srcId="{C36B41CC-F4F9-4152-AC86-35A9B8759D4E}" destId="{2ECA15DD-AE84-4058-B639-ACFE8C87C6A4}" srcOrd="11" destOrd="0" presId="urn:microsoft.com/office/officeart/2008/layout/LinedList"/>
    <dgm:cxn modelId="{E8643990-55BD-408F-B5FE-22572F4EE3BC}" type="presParOf" srcId="{C36B41CC-F4F9-4152-AC86-35A9B8759D4E}" destId="{689EC1EF-D898-4875-BE1C-D6023D65541C}" srcOrd="12" destOrd="0" presId="urn:microsoft.com/office/officeart/2008/layout/LinedList"/>
    <dgm:cxn modelId="{5E93368F-130C-4DBE-A9BE-1C16EE268304}" type="presParOf" srcId="{C36B41CC-F4F9-4152-AC86-35A9B8759D4E}" destId="{986C534C-63E8-4C17-9C5C-398EB927DFC1}" srcOrd="13" destOrd="0" presId="urn:microsoft.com/office/officeart/2008/layout/LinedList"/>
    <dgm:cxn modelId="{0C5C6D60-8CF8-4D58-B23F-5CA628B6D237}" type="presParOf" srcId="{986C534C-63E8-4C17-9C5C-398EB927DFC1}" destId="{5768E8EC-AC6B-4488-9437-F5B84668D0CF}" srcOrd="0" destOrd="0" presId="urn:microsoft.com/office/officeart/2008/layout/LinedList"/>
    <dgm:cxn modelId="{AA3B2C32-DFF3-4C16-BA26-1C320F746E68}" type="presParOf" srcId="{986C534C-63E8-4C17-9C5C-398EB927DFC1}" destId="{AED479BB-9A8D-46A0-B8D7-200D30DA56C3}" srcOrd="1" destOrd="0" presId="urn:microsoft.com/office/officeart/2008/layout/LinedList"/>
    <dgm:cxn modelId="{7F5C27BF-4FD3-4C3E-BD30-84D408DAF330}" type="presParOf" srcId="{986C534C-63E8-4C17-9C5C-398EB927DFC1}" destId="{CA464494-C181-4A88-9CE8-26CE0CF5794E}" srcOrd="2" destOrd="0" presId="urn:microsoft.com/office/officeart/2008/layout/LinedList"/>
    <dgm:cxn modelId="{67CB9FD4-0EE6-44B9-89E9-6290280952E1}" type="presParOf" srcId="{C36B41CC-F4F9-4152-AC86-35A9B8759D4E}" destId="{CCCB160C-ACE3-47DA-8525-80681B128E32}" srcOrd="14" destOrd="0" presId="urn:microsoft.com/office/officeart/2008/layout/LinedList"/>
    <dgm:cxn modelId="{6A818FF4-2894-4C23-8052-8ECA0086B797}" type="presParOf" srcId="{C36B41CC-F4F9-4152-AC86-35A9B8759D4E}" destId="{C8D82943-BABD-410C-9C03-824EB2BF22EE}" srcOrd="15" destOrd="0" presId="urn:microsoft.com/office/officeart/2008/layout/LinedList"/>
    <dgm:cxn modelId="{D11D54F9-13B3-432C-9FBA-8618B5499DD2}" type="presParOf" srcId="{C36B41CC-F4F9-4152-AC86-35A9B8759D4E}" destId="{6E4AC1B0-821E-45F3-9AFE-AEDD3FCAEA37}" srcOrd="16" destOrd="0" presId="urn:microsoft.com/office/officeart/2008/layout/LinedList"/>
    <dgm:cxn modelId="{8C3C26E6-4517-48E3-9CAE-4CFC97E4DEC1}" type="presParOf" srcId="{6E4AC1B0-821E-45F3-9AFE-AEDD3FCAEA37}" destId="{05BFAFA1-65E5-4AF9-948D-19919BAF3356}" srcOrd="0" destOrd="0" presId="urn:microsoft.com/office/officeart/2008/layout/LinedList"/>
    <dgm:cxn modelId="{D50B4D0C-193A-4591-AA4E-BAFA03956156}" type="presParOf" srcId="{6E4AC1B0-821E-45F3-9AFE-AEDD3FCAEA37}" destId="{32CEB245-683E-44A2-B786-BD3305FAC34E}" srcOrd="1" destOrd="0" presId="urn:microsoft.com/office/officeart/2008/layout/LinedList"/>
    <dgm:cxn modelId="{DCC182BC-B1DC-4F05-AFCF-87CE3A924BF8}" type="presParOf" srcId="{6E4AC1B0-821E-45F3-9AFE-AEDD3FCAEA37}" destId="{EF1CF2DA-1D38-4AEE-8FDC-DA6877B03613}" srcOrd="2" destOrd="0" presId="urn:microsoft.com/office/officeart/2008/layout/LinedList"/>
    <dgm:cxn modelId="{798713A1-EE22-4E10-B2EB-4FFC64F8A596}" type="presParOf" srcId="{C36B41CC-F4F9-4152-AC86-35A9B8759D4E}" destId="{DFCB9016-2080-4792-A9FA-BACBCA162A5C}" srcOrd="17" destOrd="0" presId="urn:microsoft.com/office/officeart/2008/layout/LinedList"/>
    <dgm:cxn modelId="{0B07D2B7-2C89-4A71-8A20-217A293B9617}" type="presParOf" srcId="{C36B41CC-F4F9-4152-AC86-35A9B8759D4E}" destId="{DCC1C1F0-F1D0-4FF8-A226-ED3D0DA7C249}" srcOrd="18"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5D62E8A-E568-435A-9031-B54309B77D06}" type="doc">
      <dgm:prSet loTypeId="urn:microsoft.com/office/officeart/2008/layout/LinedList" loCatId="list" qsTypeId="urn:microsoft.com/office/officeart/2005/8/quickstyle/simple3" qsCatId="simple" csTypeId="urn:microsoft.com/office/officeart/2005/8/colors/colorful1" csCatId="colorful" phldr="1"/>
      <dgm:spPr/>
      <dgm:t>
        <a:bodyPr/>
        <a:lstStyle/>
        <a:p>
          <a:endParaRPr lang="es-ES"/>
        </a:p>
      </dgm:t>
    </dgm:pt>
    <dgm:pt modelId="{403F4A10-D869-400F-A587-C95012F414B2}">
      <dgm:prSet phldrT="[Texto]" custT="1"/>
      <dgm:spPr/>
      <dgm:t>
        <a:bodyPr/>
        <a:lstStyle/>
        <a:p>
          <a:r>
            <a:rPr lang="es-ES" sz="1500" b="1" dirty="0" smtClean="0"/>
            <a:t>50%</a:t>
          </a:r>
          <a:endParaRPr lang="es-ES" sz="1500" b="1" dirty="0"/>
        </a:p>
      </dgm:t>
    </dgm:pt>
    <dgm:pt modelId="{6CB10477-7523-4272-88AF-752970A8D49B}" type="parTrans" cxnId="{2D2623F5-28EE-487A-8CAA-B1824D79CA93}">
      <dgm:prSet/>
      <dgm:spPr/>
      <dgm:t>
        <a:bodyPr/>
        <a:lstStyle/>
        <a:p>
          <a:endParaRPr lang="es-ES" sz="1500"/>
        </a:p>
      </dgm:t>
    </dgm:pt>
    <dgm:pt modelId="{E601AE9C-B44E-4CA1-9EAF-8CE369B5A70C}" type="sibTrans" cxnId="{2D2623F5-28EE-487A-8CAA-B1824D79CA93}">
      <dgm:prSet/>
      <dgm:spPr/>
      <dgm:t>
        <a:bodyPr/>
        <a:lstStyle/>
        <a:p>
          <a:endParaRPr lang="es-ES" sz="1500"/>
        </a:p>
      </dgm:t>
    </dgm:pt>
    <dgm:pt modelId="{E0E554A8-FBF9-45C6-88DC-F954798BB5C3}">
      <dgm:prSet custT="1"/>
      <dgm:spPr/>
      <dgm:t>
        <a:bodyPr/>
        <a:lstStyle/>
        <a:p>
          <a:r>
            <a:rPr lang="es-ES_tradnl" sz="1500" dirty="0" smtClean="0"/>
            <a:t>dicen haber dejado un trabajo a otros como modelo para resolver un caso o un ejercicio</a:t>
          </a:r>
          <a:endParaRPr lang="es-ES" sz="1500" dirty="0"/>
        </a:p>
      </dgm:t>
    </dgm:pt>
    <dgm:pt modelId="{3B4BF70C-B28A-430F-87B9-5A869573865D}" type="parTrans" cxnId="{185CDE3B-FC97-4B17-9F82-F8B8201C6AD0}">
      <dgm:prSet/>
      <dgm:spPr/>
      <dgm:t>
        <a:bodyPr/>
        <a:lstStyle/>
        <a:p>
          <a:endParaRPr lang="es-ES" sz="1500"/>
        </a:p>
      </dgm:t>
    </dgm:pt>
    <dgm:pt modelId="{95F26812-3C25-4C9D-9CA8-86753C95E0D1}" type="sibTrans" cxnId="{185CDE3B-FC97-4B17-9F82-F8B8201C6AD0}">
      <dgm:prSet/>
      <dgm:spPr/>
      <dgm:t>
        <a:bodyPr/>
        <a:lstStyle/>
        <a:p>
          <a:endParaRPr lang="es-ES" sz="1500"/>
        </a:p>
      </dgm:t>
    </dgm:pt>
    <dgm:pt modelId="{875012DB-2142-4211-9ED4-1FBE6E56ADA3}">
      <dgm:prSet custT="1"/>
      <dgm:spPr/>
      <dgm:t>
        <a:bodyPr/>
        <a:lstStyle/>
        <a:p>
          <a:r>
            <a:rPr lang="es-ES" sz="1500" b="1" smtClean="0"/>
            <a:t>25%</a:t>
          </a:r>
          <a:endParaRPr lang="es-ES" sz="1500" b="1" dirty="0"/>
        </a:p>
      </dgm:t>
    </dgm:pt>
    <dgm:pt modelId="{5F234B0A-2D91-41C0-A1C9-A60622712B1E}" type="parTrans" cxnId="{989376D1-1F0B-4BCB-A471-0975DB4C4297}">
      <dgm:prSet/>
      <dgm:spPr/>
      <dgm:t>
        <a:bodyPr/>
        <a:lstStyle/>
        <a:p>
          <a:endParaRPr lang="es-ES" sz="1500"/>
        </a:p>
      </dgm:t>
    </dgm:pt>
    <dgm:pt modelId="{D03133B8-8F25-454D-A8B2-3F7276CFBB77}" type="sibTrans" cxnId="{989376D1-1F0B-4BCB-A471-0975DB4C4297}">
      <dgm:prSet/>
      <dgm:spPr/>
      <dgm:t>
        <a:bodyPr/>
        <a:lstStyle/>
        <a:p>
          <a:endParaRPr lang="es-ES" sz="1500"/>
        </a:p>
      </dgm:t>
    </dgm:pt>
    <dgm:pt modelId="{2C0F7266-422B-420B-88C5-D705A02CD09E}">
      <dgm:prSet custT="1"/>
      <dgm:spPr/>
      <dgm:t>
        <a:bodyPr/>
        <a:lstStyle/>
        <a:p>
          <a:r>
            <a:rPr lang="es-ES_tradnl" sz="1500" dirty="0" smtClean="0"/>
            <a:t>declaró haber dejado su trabajo a otro compañero para que este lo copiara directamente</a:t>
          </a:r>
          <a:endParaRPr lang="es-ES" sz="1500" dirty="0"/>
        </a:p>
      </dgm:t>
    </dgm:pt>
    <dgm:pt modelId="{72168291-83BE-4F32-A85A-48AE9232B3A8}" type="parTrans" cxnId="{2B69D7C0-8101-4512-A7B3-5FEC2DA0793F}">
      <dgm:prSet/>
      <dgm:spPr/>
      <dgm:t>
        <a:bodyPr/>
        <a:lstStyle/>
        <a:p>
          <a:endParaRPr lang="es-ES" sz="1500"/>
        </a:p>
      </dgm:t>
    </dgm:pt>
    <dgm:pt modelId="{5691E9CF-D8A8-4B39-946C-25161FD26492}" type="sibTrans" cxnId="{2B69D7C0-8101-4512-A7B3-5FEC2DA0793F}">
      <dgm:prSet/>
      <dgm:spPr/>
      <dgm:t>
        <a:bodyPr/>
        <a:lstStyle/>
        <a:p>
          <a:endParaRPr lang="es-ES" sz="1500"/>
        </a:p>
      </dgm:t>
    </dgm:pt>
    <dgm:pt modelId="{7A355A4C-AD41-41B2-A721-51B6D17F68CD}">
      <dgm:prSet custT="1"/>
      <dgm:spPr/>
      <dgm:t>
        <a:bodyPr/>
        <a:lstStyle/>
        <a:p>
          <a:r>
            <a:rPr lang="es-ES" sz="1500" b="1" smtClean="0"/>
            <a:t>20%</a:t>
          </a:r>
          <a:endParaRPr lang="es-ES" sz="1500" b="1"/>
        </a:p>
      </dgm:t>
    </dgm:pt>
    <dgm:pt modelId="{4E71D056-AA94-43D4-BB5B-63FBA01C823B}" type="parTrans" cxnId="{F5FCC226-3A76-4C53-AA2B-BCEB379C53BC}">
      <dgm:prSet/>
      <dgm:spPr/>
      <dgm:t>
        <a:bodyPr/>
        <a:lstStyle/>
        <a:p>
          <a:endParaRPr lang="es-ES" sz="1500"/>
        </a:p>
      </dgm:t>
    </dgm:pt>
    <dgm:pt modelId="{A0494855-A74A-4263-A89D-876BE352F1F8}" type="sibTrans" cxnId="{F5FCC226-3A76-4C53-AA2B-BCEB379C53BC}">
      <dgm:prSet/>
      <dgm:spPr/>
      <dgm:t>
        <a:bodyPr/>
        <a:lstStyle/>
        <a:p>
          <a:endParaRPr lang="es-ES" sz="1500"/>
        </a:p>
      </dgm:t>
    </dgm:pt>
    <dgm:pt modelId="{31FBA048-49C5-4437-AF76-3763576B7663}">
      <dgm:prSet custT="1"/>
      <dgm:spPr/>
      <dgm:t>
        <a:bodyPr/>
        <a:lstStyle/>
        <a:p>
          <a:r>
            <a:rPr lang="es-ES_tradnl" sz="1500" b="1" dirty="0" smtClean="0"/>
            <a:t>declaró haber copiado textos idénticos de libros sin citarlos en la bibliografía</a:t>
          </a:r>
          <a:endParaRPr lang="es-ES" sz="1500" b="1" dirty="0"/>
        </a:p>
      </dgm:t>
    </dgm:pt>
    <dgm:pt modelId="{CC7D3E5E-D7E9-4100-91B5-86367D8CCF70}" type="parTrans" cxnId="{45091DC0-406B-4C85-BEF8-02A10CB35F67}">
      <dgm:prSet/>
      <dgm:spPr/>
      <dgm:t>
        <a:bodyPr/>
        <a:lstStyle/>
        <a:p>
          <a:endParaRPr lang="es-ES" sz="1500"/>
        </a:p>
      </dgm:t>
    </dgm:pt>
    <dgm:pt modelId="{E534778A-BAD5-4231-B03C-9310F35A02F6}" type="sibTrans" cxnId="{45091DC0-406B-4C85-BEF8-02A10CB35F67}">
      <dgm:prSet/>
      <dgm:spPr/>
      <dgm:t>
        <a:bodyPr/>
        <a:lstStyle/>
        <a:p>
          <a:endParaRPr lang="es-ES" sz="1500"/>
        </a:p>
      </dgm:t>
    </dgm:pt>
    <dgm:pt modelId="{08D30A6E-9A42-49FD-BE16-B24392498A46}">
      <dgm:prSet custT="1"/>
      <dgm:spPr/>
      <dgm:t>
        <a:bodyPr/>
        <a:lstStyle/>
        <a:p>
          <a:r>
            <a:rPr lang="es-ES" sz="1500" b="1" smtClean="0"/>
            <a:t>15%</a:t>
          </a:r>
          <a:endParaRPr lang="es-ES" sz="1500" b="1"/>
        </a:p>
      </dgm:t>
    </dgm:pt>
    <dgm:pt modelId="{1013EC57-9ABB-4154-BEBA-D0108900368D}" type="parTrans" cxnId="{28BC7267-7AF6-4D97-BD35-23D3B15AAF69}">
      <dgm:prSet/>
      <dgm:spPr/>
      <dgm:t>
        <a:bodyPr/>
        <a:lstStyle/>
        <a:p>
          <a:endParaRPr lang="es-ES" sz="1500"/>
        </a:p>
      </dgm:t>
    </dgm:pt>
    <dgm:pt modelId="{990CACE7-7F9A-4A26-AAD2-E23AB2BC1C0E}" type="sibTrans" cxnId="{28BC7267-7AF6-4D97-BD35-23D3B15AAF69}">
      <dgm:prSet/>
      <dgm:spPr/>
      <dgm:t>
        <a:bodyPr/>
        <a:lstStyle/>
        <a:p>
          <a:endParaRPr lang="es-ES" sz="1500"/>
        </a:p>
      </dgm:t>
    </dgm:pt>
    <dgm:pt modelId="{5E72C73A-BFC5-4C31-BCD3-61CE6E366C70}">
      <dgm:prSet custT="1"/>
      <dgm:spPr/>
      <dgm:t>
        <a:bodyPr/>
        <a:lstStyle/>
        <a:p>
          <a:r>
            <a:rPr lang="es-ES_tradnl" sz="1500" dirty="0" smtClean="0"/>
            <a:t>declaró haber presentado el mismo trabajo que otro alumno a quien ya habían aprobado</a:t>
          </a:r>
          <a:endParaRPr lang="es-ES" sz="1500" dirty="0"/>
        </a:p>
      </dgm:t>
    </dgm:pt>
    <dgm:pt modelId="{07D5DCFA-E5BB-440C-9CA2-784B98C2A4FE}" type="parTrans" cxnId="{17A1EDC1-1561-4A38-957A-B9D8EE631F7F}">
      <dgm:prSet/>
      <dgm:spPr/>
      <dgm:t>
        <a:bodyPr/>
        <a:lstStyle/>
        <a:p>
          <a:endParaRPr lang="es-ES" sz="1500"/>
        </a:p>
      </dgm:t>
    </dgm:pt>
    <dgm:pt modelId="{A92821BB-63F7-4D3F-82AE-B93E0C9AF4AB}" type="sibTrans" cxnId="{17A1EDC1-1561-4A38-957A-B9D8EE631F7F}">
      <dgm:prSet/>
      <dgm:spPr/>
      <dgm:t>
        <a:bodyPr/>
        <a:lstStyle/>
        <a:p>
          <a:endParaRPr lang="es-ES" sz="1500"/>
        </a:p>
      </dgm:t>
    </dgm:pt>
    <dgm:pt modelId="{00EEB3D2-D46C-48B6-92CF-A0B77E0FECBA}">
      <dgm:prSet custT="1"/>
      <dgm:spPr/>
      <dgm:t>
        <a:bodyPr/>
        <a:lstStyle/>
        <a:p>
          <a:r>
            <a:rPr lang="es-ES" sz="1500" b="1" dirty="0" smtClean="0"/>
            <a:t>13%</a:t>
          </a:r>
          <a:endParaRPr lang="es-ES" sz="1500" b="1" dirty="0"/>
        </a:p>
      </dgm:t>
    </dgm:pt>
    <dgm:pt modelId="{CAFE35C6-2DC8-45C5-A00E-D0472058D491}" type="parTrans" cxnId="{36586842-B948-46DB-AD75-D3647A166F01}">
      <dgm:prSet/>
      <dgm:spPr/>
      <dgm:t>
        <a:bodyPr/>
        <a:lstStyle/>
        <a:p>
          <a:endParaRPr lang="es-ES" sz="1500"/>
        </a:p>
      </dgm:t>
    </dgm:pt>
    <dgm:pt modelId="{55DF2B75-23E8-4DB2-8A31-7F67CE39EF2D}" type="sibTrans" cxnId="{36586842-B948-46DB-AD75-D3647A166F01}">
      <dgm:prSet/>
      <dgm:spPr/>
      <dgm:t>
        <a:bodyPr/>
        <a:lstStyle/>
        <a:p>
          <a:endParaRPr lang="es-ES" sz="1500"/>
        </a:p>
      </dgm:t>
    </dgm:pt>
    <dgm:pt modelId="{CD5AC378-4B0E-4EDF-BD2A-C5A180C773F6}">
      <dgm:prSet custT="1"/>
      <dgm:spPr/>
      <dgm:t>
        <a:bodyPr/>
        <a:lstStyle/>
        <a:p>
          <a:r>
            <a:rPr lang="es-ES_tradnl" sz="1500" dirty="0" smtClean="0"/>
            <a:t>declaró haber dejado que un compañero les hiciera el trabajo</a:t>
          </a:r>
          <a:endParaRPr lang="es-ES" sz="1500" dirty="0"/>
        </a:p>
      </dgm:t>
    </dgm:pt>
    <dgm:pt modelId="{646EF835-E036-4620-BD48-A3C6270734DA}" type="parTrans" cxnId="{3AB98313-585B-4674-A074-947B070EA1CB}">
      <dgm:prSet/>
      <dgm:spPr/>
      <dgm:t>
        <a:bodyPr/>
        <a:lstStyle/>
        <a:p>
          <a:endParaRPr lang="es-ES" sz="1500"/>
        </a:p>
      </dgm:t>
    </dgm:pt>
    <dgm:pt modelId="{EB33026E-9036-44DD-B7AD-FC94D450D330}" type="sibTrans" cxnId="{3AB98313-585B-4674-A074-947B070EA1CB}">
      <dgm:prSet/>
      <dgm:spPr/>
      <dgm:t>
        <a:bodyPr/>
        <a:lstStyle/>
        <a:p>
          <a:endParaRPr lang="es-ES" sz="1500"/>
        </a:p>
      </dgm:t>
    </dgm:pt>
    <dgm:pt modelId="{6DEB75D3-BAC2-4D33-97FF-38224AAAE482}">
      <dgm:prSet custT="1"/>
      <dgm:spPr/>
      <dgm:t>
        <a:bodyPr/>
        <a:lstStyle/>
        <a:p>
          <a:r>
            <a:rPr lang="es-ES" sz="1500" b="1" dirty="0" smtClean="0"/>
            <a:t>9%</a:t>
          </a:r>
          <a:endParaRPr lang="es-ES" sz="1500" b="1" dirty="0"/>
        </a:p>
      </dgm:t>
    </dgm:pt>
    <dgm:pt modelId="{05DC5B88-FAAE-4EEC-8344-591AD026435D}" type="parTrans" cxnId="{EA50F1C8-36C8-49A6-8AA3-492615F3E337}">
      <dgm:prSet/>
      <dgm:spPr/>
      <dgm:t>
        <a:bodyPr/>
        <a:lstStyle/>
        <a:p>
          <a:endParaRPr lang="es-ES" sz="1500"/>
        </a:p>
      </dgm:t>
    </dgm:pt>
    <dgm:pt modelId="{093BD8C7-CA64-40F1-95C4-ABC949847B9B}" type="sibTrans" cxnId="{EA50F1C8-36C8-49A6-8AA3-492615F3E337}">
      <dgm:prSet/>
      <dgm:spPr/>
      <dgm:t>
        <a:bodyPr/>
        <a:lstStyle/>
        <a:p>
          <a:endParaRPr lang="es-ES" sz="1500"/>
        </a:p>
      </dgm:t>
    </dgm:pt>
    <dgm:pt modelId="{F0422711-1B71-426D-98CF-6F09AD68C33B}">
      <dgm:prSet custT="1"/>
      <dgm:spPr/>
      <dgm:t>
        <a:bodyPr/>
        <a:lstStyle/>
        <a:p>
          <a:r>
            <a:rPr lang="es-ES_tradnl" sz="1500" dirty="0" smtClean="0"/>
            <a:t>declaró haber presentado un trabajo presentado anteriormente en otra asignatura</a:t>
          </a:r>
          <a:endParaRPr lang="es-ES" sz="1500" dirty="0"/>
        </a:p>
      </dgm:t>
    </dgm:pt>
    <dgm:pt modelId="{D6A00785-8DEB-406F-AC28-601E48B17744}" type="parTrans" cxnId="{56738AB3-BC6E-432C-8956-38309B2AD534}">
      <dgm:prSet/>
      <dgm:spPr/>
      <dgm:t>
        <a:bodyPr/>
        <a:lstStyle/>
        <a:p>
          <a:endParaRPr lang="es-ES" sz="1500"/>
        </a:p>
      </dgm:t>
    </dgm:pt>
    <dgm:pt modelId="{142D3A12-0A95-4DEA-8436-CF3BEC685078}" type="sibTrans" cxnId="{56738AB3-BC6E-432C-8956-38309B2AD534}">
      <dgm:prSet/>
      <dgm:spPr/>
      <dgm:t>
        <a:bodyPr/>
        <a:lstStyle/>
        <a:p>
          <a:endParaRPr lang="es-ES" sz="1500"/>
        </a:p>
      </dgm:t>
    </dgm:pt>
    <dgm:pt modelId="{74D330F4-3F1A-462B-BCCF-D5E24923E902}" type="pres">
      <dgm:prSet presAssocID="{25D62E8A-E568-435A-9031-B54309B77D06}" presName="vert0" presStyleCnt="0">
        <dgm:presLayoutVars>
          <dgm:dir/>
          <dgm:animOne val="branch"/>
          <dgm:animLvl val="lvl"/>
        </dgm:presLayoutVars>
      </dgm:prSet>
      <dgm:spPr/>
      <dgm:t>
        <a:bodyPr/>
        <a:lstStyle/>
        <a:p>
          <a:endParaRPr lang="es-ES"/>
        </a:p>
      </dgm:t>
    </dgm:pt>
    <dgm:pt modelId="{43CB0253-603F-41FA-A84B-CA4E368ED057}" type="pres">
      <dgm:prSet presAssocID="{403F4A10-D869-400F-A587-C95012F414B2}" presName="thickLine" presStyleLbl="alignNode1" presStyleIdx="0" presStyleCnt="6"/>
      <dgm:spPr/>
    </dgm:pt>
    <dgm:pt modelId="{DB210661-5C32-4771-9574-FB890FBAE6A0}" type="pres">
      <dgm:prSet presAssocID="{403F4A10-D869-400F-A587-C95012F414B2}" presName="horz1" presStyleCnt="0"/>
      <dgm:spPr/>
    </dgm:pt>
    <dgm:pt modelId="{60954028-BAA1-49A2-A7AC-8D09244AE21B}" type="pres">
      <dgm:prSet presAssocID="{403F4A10-D869-400F-A587-C95012F414B2}" presName="tx1" presStyleLbl="revTx" presStyleIdx="0" presStyleCnt="12" custScaleX="27250"/>
      <dgm:spPr/>
      <dgm:t>
        <a:bodyPr/>
        <a:lstStyle/>
        <a:p>
          <a:endParaRPr lang="es-ES"/>
        </a:p>
      </dgm:t>
    </dgm:pt>
    <dgm:pt modelId="{EE414491-E508-44A9-A07F-8448B9EF733D}" type="pres">
      <dgm:prSet presAssocID="{403F4A10-D869-400F-A587-C95012F414B2}" presName="vert1" presStyleCnt="0"/>
      <dgm:spPr/>
    </dgm:pt>
    <dgm:pt modelId="{87E76036-47EE-4861-B8D8-CC26198EE7D9}" type="pres">
      <dgm:prSet presAssocID="{E0E554A8-FBF9-45C6-88DC-F954798BB5C3}" presName="vertSpace2a" presStyleCnt="0"/>
      <dgm:spPr/>
    </dgm:pt>
    <dgm:pt modelId="{6EE8B31D-2457-4387-B4D1-796ED0E8A703}" type="pres">
      <dgm:prSet presAssocID="{E0E554A8-FBF9-45C6-88DC-F954798BB5C3}" presName="horz2" presStyleCnt="0"/>
      <dgm:spPr/>
    </dgm:pt>
    <dgm:pt modelId="{8A63F615-B5A9-4796-8F3D-05596CB6C101}" type="pres">
      <dgm:prSet presAssocID="{E0E554A8-FBF9-45C6-88DC-F954798BB5C3}" presName="horzSpace2" presStyleCnt="0"/>
      <dgm:spPr/>
    </dgm:pt>
    <dgm:pt modelId="{64891371-4B75-4917-8B95-DB66D9768688}" type="pres">
      <dgm:prSet presAssocID="{E0E554A8-FBF9-45C6-88DC-F954798BB5C3}" presName="tx2" presStyleLbl="revTx" presStyleIdx="1" presStyleCnt="12" custScaleX="119689" custScaleY="189759"/>
      <dgm:spPr/>
      <dgm:t>
        <a:bodyPr/>
        <a:lstStyle/>
        <a:p>
          <a:endParaRPr lang="es-ES"/>
        </a:p>
      </dgm:t>
    </dgm:pt>
    <dgm:pt modelId="{B32ECFDB-8C1B-4C24-ABA1-A3D193F9DCA5}" type="pres">
      <dgm:prSet presAssocID="{E0E554A8-FBF9-45C6-88DC-F954798BB5C3}" presName="vert2" presStyleCnt="0"/>
      <dgm:spPr/>
    </dgm:pt>
    <dgm:pt modelId="{5944B831-1948-4080-86B4-04C9863E5688}" type="pres">
      <dgm:prSet presAssocID="{E0E554A8-FBF9-45C6-88DC-F954798BB5C3}" presName="thinLine2b" presStyleLbl="callout" presStyleIdx="0" presStyleCnt="6"/>
      <dgm:spPr/>
    </dgm:pt>
    <dgm:pt modelId="{F13DC5BA-B3C0-4DB4-8144-A651EAC13B3D}" type="pres">
      <dgm:prSet presAssocID="{E0E554A8-FBF9-45C6-88DC-F954798BB5C3}" presName="vertSpace2b" presStyleCnt="0"/>
      <dgm:spPr/>
    </dgm:pt>
    <dgm:pt modelId="{BA0407D3-4D95-4595-B39F-F8660F150846}" type="pres">
      <dgm:prSet presAssocID="{875012DB-2142-4211-9ED4-1FBE6E56ADA3}" presName="thickLine" presStyleLbl="alignNode1" presStyleIdx="1" presStyleCnt="6"/>
      <dgm:spPr/>
    </dgm:pt>
    <dgm:pt modelId="{38EFCA77-4B0A-4E49-B479-A5BA69D0DB57}" type="pres">
      <dgm:prSet presAssocID="{875012DB-2142-4211-9ED4-1FBE6E56ADA3}" presName="horz1" presStyleCnt="0"/>
      <dgm:spPr/>
    </dgm:pt>
    <dgm:pt modelId="{32980F8C-B23F-4D00-8A04-7452F130DC1A}" type="pres">
      <dgm:prSet presAssocID="{875012DB-2142-4211-9ED4-1FBE6E56ADA3}" presName="tx1" presStyleLbl="revTx" presStyleIdx="2" presStyleCnt="12" custScaleX="27250"/>
      <dgm:spPr/>
      <dgm:t>
        <a:bodyPr/>
        <a:lstStyle/>
        <a:p>
          <a:endParaRPr lang="es-ES"/>
        </a:p>
      </dgm:t>
    </dgm:pt>
    <dgm:pt modelId="{F91F4CA9-9D99-4356-822A-3FE776EB024D}" type="pres">
      <dgm:prSet presAssocID="{875012DB-2142-4211-9ED4-1FBE6E56ADA3}" presName="vert1" presStyleCnt="0"/>
      <dgm:spPr/>
    </dgm:pt>
    <dgm:pt modelId="{7DEE8399-8567-48F1-AAAB-5F81EB8FBD45}" type="pres">
      <dgm:prSet presAssocID="{2C0F7266-422B-420B-88C5-D705A02CD09E}" presName="vertSpace2a" presStyleCnt="0"/>
      <dgm:spPr/>
    </dgm:pt>
    <dgm:pt modelId="{80DDF56C-8AFF-4646-BF87-961915B1FC46}" type="pres">
      <dgm:prSet presAssocID="{2C0F7266-422B-420B-88C5-D705A02CD09E}" presName="horz2" presStyleCnt="0"/>
      <dgm:spPr/>
    </dgm:pt>
    <dgm:pt modelId="{6F953B96-6B14-4199-843D-8BFF0B3624B3}" type="pres">
      <dgm:prSet presAssocID="{2C0F7266-422B-420B-88C5-D705A02CD09E}" presName="horzSpace2" presStyleCnt="0"/>
      <dgm:spPr/>
    </dgm:pt>
    <dgm:pt modelId="{7294FC3F-11B1-472A-BA61-1C73C1A9EAF2}" type="pres">
      <dgm:prSet presAssocID="{2C0F7266-422B-420B-88C5-D705A02CD09E}" presName="tx2" presStyleLbl="revTx" presStyleIdx="3" presStyleCnt="12"/>
      <dgm:spPr/>
      <dgm:t>
        <a:bodyPr/>
        <a:lstStyle/>
        <a:p>
          <a:endParaRPr lang="es-ES"/>
        </a:p>
      </dgm:t>
    </dgm:pt>
    <dgm:pt modelId="{7E9E1574-780A-41F4-839F-A3AD1A593D9E}" type="pres">
      <dgm:prSet presAssocID="{2C0F7266-422B-420B-88C5-D705A02CD09E}" presName="vert2" presStyleCnt="0"/>
      <dgm:spPr/>
    </dgm:pt>
    <dgm:pt modelId="{62EEF9CC-6A82-4B54-8D2D-3593049218FD}" type="pres">
      <dgm:prSet presAssocID="{2C0F7266-422B-420B-88C5-D705A02CD09E}" presName="thinLine2b" presStyleLbl="callout" presStyleIdx="1" presStyleCnt="6"/>
      <dgm:spPr/>
    </dgm:pt>
    <dgm:pt modelId="{689CBF02-57B3-44FC-8001-165B7C06975E}" type="pres">
      <dgm:prSet presAssocID="{2C0F7266-422B-420B-88C5-D705A02CD09E}" presName="vertSpace2b" presStyleCnt="0"/>
      <dgm:spPr/>
    </dgm:pt>
    <dgm:pt modelId="{0638DE7F-C832-43BA-BC4E-787CB3076FE6}" type="pres">
      <dgm:prSet presAssocID="{7A355A4C-AD41-41B2-A721-51B6D17F68CD}" presName="thickLine" presStyleLbl="alignNode1" presStyleIdx="2" presStyleCnt="6"/>
      <dgm:spPr/>
    </dgm:pt>
    <dgm:pt modelId="{B2209EB7-4C2A-4F65-9522-6070B78153CA}" type="pres">
      <dgm:prSet presAssocID="{7A355A4C-AD41-41B2-A721-51B6D17F68CD}" presName="horz1" presStyleCnt="0"/>
      <dgm:spPr/>
    </dgm:pt>
    <dgm:pt modelId="{425F4454-494F-4AE1-893E-84B1221F7B01}" type="pres">
      <dgm:prSet presAssocID="{7A355A4C-AD41-41B2-A721-51B6D17F68CD}" presName="tx1" presStyleLbl="revTx" presStyleIdx="4" presStyleCnt="12" custScaleX="27250"/>
      <dgm:spPr/>
      <dgm:t>
        <a:bodyPr/>
        <a:lstStyle/>
        <a:p>
          <a:endParaRPr lang="es-ES"/>
        </a:p>
      </dgm:t>
    </dgm:pt>
    <dgm:pt modelId="{3033405E-94FA-41D6-A94B-4529A1AEA260}" type="pres">
      <dgm:prSet presAssocID="{7A355A4C-AD41-41B2-A721-51B6D17F68CD}" presName="vert1" presStyleCnt="0"/>
      <dgm:spPr/>
    </dgm:pt>
    <dgm:pt modelId="{853021E9-8644-4118-AE36-2AD0AA405099}" type="pres">
      <dgm:prSet presAssocID="{31FBA048-49C5-4437-AF76-3763576B7663}" presName="vertSpace2a" presStyleCnt="0"/>
      <dgm:spPr/>
    </dgm:pt>
    <dgm:pt modelId="{170E8563-5E7D-4BBC-A7C8-4348D7C1B3E8}" type="pres">
      <dgm:prSet presAssocID="{31FBA048-49C5-4437-AF76-3763576B7663}" presName="horz2" presStyleCnt="0"/>
      <dgm:spPr/>
    </dgm:pt>
    <dgm:pt modelId="{0DEA9B00-BC5A-4DA5-99E5-E0ACA2FD6B59}" type="pres">
      <dgm:prSet presAssocID="{31FBA048-49C5-4437-AF76-3763576B7663}" presName="horzSpace2" presStyleCnt="0"/>
      <dgm:spPr/>
    </dgm:pt>
    <dgm:pt modelId="{22A780DC-DAE2-4AF9-856F-8C2EBF290EED}" type="pres">
      <dgm:prSet presAssocID="{31FBA048-49C5-4437-AF76-3763576B7663}" presName="tx2" presStyleLbl="revTx" presStyleIdx="5" presStyleCnt="12"/>
      <dgm:spPr/>
      <dgm:t>
        <a:bodyPr/>
        <a:lstStyle/>
        <a:p>
          <a:endParaRPr lang="es-ES"/>
        </a:p>
      </dgm:t>
    </dgm:pt>
    <dgm:pt modelId="{F880E57F-82F2-4F99-BAB0-8A3AA31C35FF}" type="pres">
      <dgm:prSet presAssocID="{31FBA048-49C5-4437-AF76-3763576B7663}" presName="vert2" presStyleCnt="0"/>
      <dgm:spPr/>
    </dgm:pt>
    <dgm:pt modelId="{374C72F1-6E27-4F32-922A-FEED5D2269D0}" type="pres">
      <dgm:prSet presAssocID="{31FBA048-49C5-4437-AF76-3763576B7663}" presName="thinLine2b" presStyleLbl="callout" presStyleIdx="2" presStyleCnt="6"/>
      <dgm:spPr/>
    </dgm:pt>
    <dgm:pt modelId="{0490D8AD-3304-4C9E-9CD9-B7F237A6AA96}" type="pres">
      <dgm:prSet presAssocID="{31FBA048-49C5-4437-AF76-3763576B7663}" presName="vertSpace2b" presStyleCnt="0"/>
      <dgm:spPr/>
    </dgm:pt>
    <dgm:pt modelId="{43AF2E70-F0DC-4E98-8EB8-E386F78BC09B}" type="pres">
      <dgm:prSet presAssocID="{08D30A6E-9A42-49FD-BE16-B24392498A46}" presName="thickLine" presStyleLbl="alignNode1" presStyleIdx="3" presStyleCnt="6"/>
      <dgm:spPr/>
    </dgm:pt>
    <dgm:pt modelId="{58EA1B36-3060-419E-A842-4969D11E0F64}" type="pres">
      <dgm:prSet presAssocID="{08D30A6E-9A42-49FD-BE16-B24392498A46}" presName="horz1" presStyleCnt="0"/>
      <dgm:spPr/>
    </dgm:pt>
    <dgm:pt modelId="{288E36E5-4A12-42A5-9DDE-1FA06BBA71AD}" type="pres">
      <dgm:prSet presAssocID="{08D30A6E-9A42-49FD-BE16-B24392498A46}" presName="tx1" presStyleLbl="revTx" presStyleIdx="6" presStyleCnt="12" custScaleX="27250"/>
      <dgm:spPr/>
      <dgm:t>
        <a:bodyPr/>
        <a:lstStyle/>
        <a:p>
          <a:endParaRPr lang="es-ES"/>
        </a:p>
      </dgm:t>
    </dgm:pt>
    <dgm:pt modelId="{4C35BCFC-AA3B-4E0B-8DAA-24A5FEC0E627}" type="pres">
      <dgm:prSet presAssocID="{08D30A6E-9A42-49FD-BE16-B24392498A46}" presName="vert1" presStyleCnt="0"/>
      <dgm:spPr/>
    </dgm:pt>
    <dgm:pt modelId="{DC8601E4-7159-4A84-A67D-5809D3D7BE35}" type="pres">
      <dgm:prSet presAssocID="{5E72C73A-BFC5-4C31-BCD3-61CE6E366C70}" presName="vertSpace2a" presStyleCnt="0"/>
      <dgm:spPr/>
    </dgm:pt>
    <dgm:pt modelId="{C3815FBC-E5D9-4886-96AF-EB6DD743B9EB}" type="pres">
      <dgm:prSet presAssocID="{5E72C73A-BFC5-4C31-BCD3-61CE6E366C70}" presName="horz2" presStyleCnt="0"/>
      <dgm:spPr/>
    </dgm:pt>
    <dgm:pt modelId="{ABE4F4EB-DD57-47F9-BF12-43E5C86D23C0}" type="pres">
      <dgm:prSet presAssocID="{5E72C73A-BFC5-4C31-BCD3-61CE6E366C70}" presName="horzSpace2" presStyleCnt="0"/>
      <dgm:spPr/>
    </dgm:pt>
    <dgm:pt modelId="{7F81F619-1C8A-4157-AA32-132D6CD54CA4}" type="pres">
      <dgm:prSet presAssocID="{5E72C73A-BFC5-4C31-BCD3-61CE6E366C70}" presName="tx2" presStyleLbl="revTx" presStyleIdx="7" presStyleCnt="12"/>
      <dgm:spPr/>
      <dgm:t>
        <a:bodyPr/>
        <a:lstStyle/>
        <a:p>
          <a:endParaRPr lang="es-ES"/>
        </a:p>
      </dgm:t>
    </dgm:pt>
    <dgm:pt modelId="{B84C6407-210C-44FB-9871-0CD19CA23573}" type="pres">
      <dgm:prSet presAssocID="{5E72C73A-BFC5-4C31-BCD3-61CE6E366C70}" presName="vert2" presStyleCnt="0"/>
      <dgm:spPr/>
    </dgm:pt>
    <dgm:pt modelId="{AAB9ABC1-547B-45AC-8930-5DF9E87F7069}" type="pres">
      <dgm:prSet presAssocID="{5E72C73A-BFC5-4C31-BCD3-61CE6E366C70}" presName="thinLine2b" presStyleLbl="callout" presStyleIdx="3" presStyleCnt="6"/>
      <dgm:spPr/>
    </dgm:pt>
    <dgm:pt modelId="{6FAA639C-69F2-48C8-83AB-CFEFAF5D9298}" type="pres">
      <dgm:prSet presAssocID="{5E72C73A-BFC5-4C31-BCD3-61CE6E366C70}" presName="vertSpace2b" presStyleCnt="0"/>
      <dgm:spPr/>
    </dgm:pt>
    <dgm:pt modelId="{D053BBCC-8347-437D-9A1E-5E2A75AD8899}" type="pres">
      <dgm:prSet presAssocID="{00EEB3D2-D46C-48B6-92CF-A0B77E0FECBA}" presName="thickLine" presStyleLbl="alignNode1" presStyleIdx="4" presStyleCnt="6"/>
      <dgm:spPr/>
    </dgm:pt>
    <dgm:pt modelId="{D65473B7-BD49-407C-9671-2880C0FE2ACD}" type="pres">
      <dgm:prSet presAssocID="{00EEB3D2-D46C-48B6-92CF-A0B77E0FECBA}" presName="horz1" presStyleCnt="0"/>
      <dgm:spPr/>
    </dgm:pt>
    <dgm:pt modelId="{9DA3C789-D172-4C9C-9EC9-58410074D03F}" type="pres">
      <dgm:prSet presAssocID="{00EEB3D2-D46C-48B6-92CF-A0B77E0FECBA}" presName="tx1" presStyleLbl="revTx" presStyleIdx="8" presStyleCnt="12" custScaleX="27250"/>
      <dgm:spPr/>
      <dgm:t>
        <a:bodyPr/>
        <a:lstStyle/>
        <a:p>
          <a:endParaRPr lang="es-ES"/>
        </a:p>
      </dgm:t>
    </dgm:pt>
    <dgm:pt modelId="{391E9722-B2C2-4066-BD67-D7B15B98845F}" type="pres">
      <dgm:prSet presAssocID="{00EEB3D2-D46C-48B6-92CF-A0B77E0FECBA}" presName="vert1" presStyleCnt="0"/>
      <dgm:spPr/>
    </dgm:pt>
    <dgm:pt modelId="{41DC27FC-6586-4235-AB00-6274467B5D53}" type="pres">
      <dgm:prSet presAssocID="{CD5AC378-4B0E-4EDF-BD2A-C5A180C773F6}" presName="vertSpace2a" presStyleCnt="0"/>
      <dgm:spPr/>
    </dgm:pt>
    <dgm:pt modelId="{8F77BFA3-3CBD-4F72-9261-0FECFFBA5688}" type="pres">
      <dgm:prSet presAssocID="{CD5AC378-4B0E-4EDF-BD2A-C5A180C773F6}" presName="horz2" presStyleCnt="0"/>
      <dgm:spPr/>
    </dgm:pt>
    <dgm:pt modelId="{66FF5E61-5D90-48A7-9678-E47DFBE95CE3}" type="pres">
      <dgm:prSet presAssocID="{CD5AC378-4B0E-4EDF-BD2A-C5A180C773F6}" presName="horzSpace2" presStyleCnt="0"/>
      <dgm:spPr/>
    </dgm:pt>
    <dgm:pt modelId="{C67BBE9A-6216-4FD8-94BC-C9B2D816B2D9}" type="pres">
      <dgm:prSet presAssocID="{CD5AC378-4B0E-4EDF-BD2A-C5A180C773F6}" presName="tx2" presStyleLbl="revTx" presStyleIdx="9" presStyleCnt="12"/>
      <dgm:spPr/>
      <dgm:t>
        <a:bodyPr/>
        <a:lstStyle/>
        <a:p>
          <a:endParaRPr lang="es-ES"/>
        </a:p>
      </dgm:t>
    </dgm:pt>
    <dgm:pt modelId="{9B773778-B40F-4580-8F48-DF08D091C99C}" type="pres">
      <dgm:prSet presAssocID="{CD5AC378-4B0E-4EDF-BD2A-C5A180C773F6}" presName="vert2" presStyleCnt="0"/>
      <dgm:spPr/>
    </dgm:pt>
    <dgm:pt modelId="{2CCC669F-BF6B-490D-BFEC-AEBF54461C1F}" type="pres">
      <dgm:prSet presAssocID="{CD5AC378-4B0E-4EDF-BD2A-C5A180C773F6}" presName="thinLine2b" presStyleLbl="callout" presStyleIdx="4" presStyleCnt="6"/>
      <dgm:spPr/>
    </dgm:pt>
    <dgm:pt modelId="{98A28050-9777-4FD0-97D8-9F7ACA24C376}" type="pres">
      <dgm:prSet presAssocID="{CD5AC378-4B0E-4EDF-BD2A-C5A180C773F6}" presName="vertSpace2b" presStyleCnt="0"/>
      <dgm:spPr/>
    </dgm:pt>
    <dgm:pt modelId="{A372E657-B19B-48C1-8222-45270AF6994E}" type="pres">
      <dgm:prSet presAssocID="{6DEB75D3-BAC2-4D33-97FF-38224AAAE482}" presName="thickLine" presStyleLbl="alignNode1" presStyleIdx="5" presStyleCnt="6"/>
      <dgm:spPr/>
    </dgm:pt>
    <dgm:pt modelId="{B1375345-A749-4725-B406-4C4983FB82B7}" type="pres">
      <dgm:prSet presAssocID="{6DEB75D3-BAC2-4D33-97FF-38224AAAE482}" presName="horz1" presStyleCnt="0"/>
      <dgm:spPr/>
    </dgm:pt>
    <dgm:pt modelId="{C258B627-243C-4C1B-949E-3DFAEE4E16F3}" type="pres">
      <dgm:prSet presAssocID="{6DEB75D3-BAC2-4D33-97FF-38224AAAE482}" presName="tx1" presStyleLbl="revTx" presStyleIdx="10" presStyleCnt="12" custScaleX="27250"/>
      <dgm:spPr/>
      <dgm:t>
        <a:bodyPr/>
        <a:lstStyle/>
        <a:p>
          <a:endParaRPr lang="es-ES"/>
        </a:p>
      </dgm:t>
    </dgm:pt>
    <dgm:pt modelId="{0614048D-B5B3-4C38-8B2F-EDF96D89A080}" type="pres">
      <dgm:prSet presAssocID="{6DEB75D3-BAC2-4D33-97FF-38224AAAE482}" presName="vert1" presStyleCnt="0"/>
      <dgm:spPr/>
    </dgm:pt>
    <dgm:pt modelId="{266E0CA8-D1C4-4C50-AC6A-DEF62E718533}" type="pres">
      <dgm:prSet presAssocID="{F0422711-1B71-426D-98CF-6F09AD68C33B}" presName="vertSpace2a" presStyleCnt="0"/>
      <dgm:spPr/>
    </dgm:pt>
    <dgm:pt modelId="{EDCA234F-B050-4045-B7CA-B1CB22BA3905}" type="pres">
      <dgm:prSet presAssocID="{F0422711-1B71-426D-98CF-6F09AD68C33B}" presName="horz2" presStyleCnt="0"/>
      <dgm:spPr/>
    </dgm:pt>
    <dgm:pt modelId="{32A07BEE-0EAC-406F-8278-A57A7426F860}" type="pres">
      <dgm:prSet presAssocID="{F0422711-1B71-426D-98CF-6F09AD68C33B}" presName="horzSpace2" presStyleCnt="0"/>
      <dgm:spPr/>
    </dgm:pt>
    <dgm:pt modelId="{56FE8278-A021-4F55-9A0C-4CE129AD1B1A}" type="pres">
      <dgm:prSet presAssocID="{F0422711-1B71-426D-98CF-6F09AD68C33B}" presName="tx2" presStyleLbl="revTx" presStyleIdx="11" presStyleCnt="12"/>
      <dgm:spPr/>
      <dgm:t>
        <a:bodyPr/>
        <a:lstStyle/>
        <a:p>
          <a:endParaRPr lang="es-ES"/>
        </a:p>
      </dgm:t>
    </dgm:pt>
    <dgm:pt modelId="{21706473-DAF7-4D66-8CAB-E277F9407446}" type="pres">
      <dgm:prSet presAssocID="{F0422711-1B71-426D-98CF-6F09AD68C33B}" presName="vert2" presStyleCnt="0"/>
      <dgm:spPr/>
    </dgm:pt>
    <dgm:pt modelId="{455D1DCD-C076-4EFB-9094-3684FB3E01E2}" type="pres">
      <dgm:prSet presAssocID="{F0422711-1B71-426D-98CF-6F09AD68C33B}" presName="thinLine2b" presStyleLbl="callout" presStyleIdx="5" presStyleCnt="6"/>
      <dgm:spPr/>
    </dgm:pt>
    <dgm:pt modelId="{00001247-371A-4AB7-AE03-F74C9C1C1AE6}" type="pres">
      <dgm:prSet presAssocID="{F0422711-1B71-426D-98CF-6F09AD68C33B}" presName="vertSpace2b" presStyleCnt="0"/>
      <dgm:spPr/>
    </dgm:pt>
  </dgm:ptLst>
  <dgm:cxnLst>
    <dgm:cxn modelId="{3D365FA9-8641-4807-8A75-1BFDF56FF4D6}" type="presOf" srcId="{F0422711-1B71-426D-98CF-6F09AD68C33B}" destId="{56FE8278-A021-4F55-9A0C-4CE129AD1B1A}" srcOrd="0" destOrd="0" presId="urn:microsoft.com/office/officeart/2008/layout/LinedList"/>
    <dgm:cxn modelId="{28BC7267-7AF6-4D97-BD35-23D3B15AAF69}" srcId="{25D62E8A-E568-435A-9031-B54309B77D06}" destId="{08D30A6E-9A42-49FD-BE16-B24392498A46}" srcOrd="3" destOrd="0" parTransId="{1013EC57-9ABB-4154-BEBA-D0108900368D}" sibTransId="{990CACE7-7F9A-4A26-AAD2-E23AB2BC1C0E}"/>
    <dgm:cxn modelId="{051657E8-2F19-48C4-9862-A7401F71D851}" type="presOf" srcId="{7A355A4C-AD41-41B2-A721-51B6D17F68CD}" destId="{425F4454-494F-4AE1-893E-84B1221F7B01}" srcOrd="0" destOrd="0" presId="urn:microsoft.com/office/officeart/2008/layout/LinedList"/>
    <dgm:cxn modelId="{D848D1C5-1613-4314-8B6A-CE4D8982DE02}" type="presOf" srcId="{E0E554A8-FBF9-45C6-88DC-F954798BB5C3}" destId="{64891371-4B75-4917-8B95-DB66D9768688}" srcOrd="0" destOrd="0" presId="urn:microsoft.com/office/officeart/2008/layout/LinedList"/>
    <dgm:cxn modelId="{C83E5BC4-0B30-48C0-9122-416C19E32DFC}" type="presOf" srcId="{08D30A6E-9A42-49FD-BE16-B24392498A46}" destId="{288E36E5-4A12-42A5-9DDE-1FA06BBA71AD}" srcOrd="0" destOrd="0" presId="urn:microsoft.com/office/officeart/2008/layout/LinedList"/>
    <dgm:cxn modelId="{8CD1A5B2-BF0C-45E8-A245-A6BAD7E8E126}" type="presOf" srcId="{31FBA048-49C5-4437-AF76-3763576B7663}" destId="{22A780DC-DAE2-4AF9-856F-8C2EBF290EED}" srcOrd="0" destOrd="0" presId="urn:microsoft.com/office/officeart/2008/layout/LinedList"/>
    <dgm:cxn modelId="{2D2623F5-28EE-487A-8CAA-B1824D79CA93}" srcId="{25D62E8A-E568-435A-9031-B54309B77D06}" destId="{403F4A10-D869-400F-A587-C95012F414B2}" srcOrd="0" destOrd="0" parTransId="{6CB10477-7523-4272-88AF-752970A8D49B}" sibTransId="{E601AE9C-B44E-4CA1-9EAF-8CE369B5A70C}"/>
    <dgm:cxn modelId="{2B69D7C0-8101-4512-A7B3-5FEC2DA0793F}" srcId="{875012DB-2142-4211-9ED4-1FBE6E56ADA3}" destId="{2C0F7266-422B-420B-88C5-D705A02CD09E}" srcOrd="0" destOrd="0" parTransId="{72168291-83BE-4F32-A85A-48AE9232B3A8}" sibTransId="{5691E9CF-D8A8-4B39-946C-25161FD26492}"/>
    <dgm:cxn modelId="{EA50F1C8-36C8-49A6-8AA3-492615F3E337}" srcId="{25D62E8A-E568-435A-9031-B54309B77D06}" destId="{6DEB75D3-BAC2-4D33-97FF-38224AAAE482}" srcOrd="5" destOrd="0" parTransId="{05DC5B88-FAAE-4EEC-8344-591AD026435D}" sibTransId="{093BD8C7-CA64-40F1-95C4-ABC949847B9B}"/>
    <dgm:cxn modelId="{17A1EDC1-1561-4A38-957A-B9D8EE631F7F}" srcId="{08D30A6E-9A42-49FD-BE16-B24392498A46}" destId="{5E72C73A-BFC5-4C31-BCD3-61CE6E366C70}" srcOrd="0" destOrd="0" parTransId="{07D5DCFA-E5BB-440C-9CA2-784B98C2A4FE}" sibTransId="{A92821BB-63F7-4D3F-82AE-B93E0C9AF4AB}"/>
    <dgm:cxn modelId="{10E1CD06-45AA-4E8F-B1A4-44BE0B6CC9A0}" type="presOf" srcId="{403F4A10-D869-400F-A587-C95012F414B2}" destId="{60954028-BAA1-49A2-A7AC-8D09244AE21B}" srcOrd="0" destOrd="0" presId="urn:microsoft.com/office/officeart/2008/layout/LinedList"/>
    <dgm:cxn modelId="{989376D1-1F0B-4BCB-A471-0975DB4C4297}" srcId="{25D62E8A-E568-435A-9031-B54309B77D06}" destId="{875012DB-2142-4211-9ED4-1FBE6E56ADA3}" srcOrd="1" destOrd="0" parTransId="{5F234B0A-2D91-41C0-A1C9-A60622712B1E}" sibTransId="{D03133B8-8F25-454D-A8B2-3F7276CFBB77}"/>
    <dgm:cxn modelId="{952568AB-4E21-4DFF-A221-8CB267D9C3C2}" type="presOf" srcId="{CD5AC378-4B0E-4EDF-BD2A-C5A180C773F6}" destId="{C67BBE9A-6216-4FD8-94BC-C9B2D816B2D9}" srcOrd="0" destOrd="0" presId="urn:microsoft.com/office/officeart/2008/layout/LinedList"/>
    <dgm:cxn modelId="{0CC76696-F1DA-441E-AB75-ED0B48210EEE}" type="presOf" srcId="{875012DB-2142-4211-9ED4-1FBE6E56ADA3}" destId="{32980F8C-B23F-4D00-8A04-7452F130DC1A}" srcOrd="0" destOrd="0" presId="urn:microsoft.com/office/officeart/2008/layout/LinedList"/>
    <dgm:cxn modelId="{185CDE3B-FC97-4B17-9F82-F8B8201C6AD0}" srcId="{403F4A10-D869-400F-A587-C95012F414B2}" destId="{E0E554A8-FBF9-45C6-88DC-F954798BB5C3}" srcOrd="0" destOrd="0" parTransId="{3B4BF70C-B28A-430F-87B9-5A869573865D}" sibTransId="{95F26812-3C25-4C9D-9CA8-86753C95E0D1}"/>
    <dgm:cxn modelId="{66B86008-CF82-4BC8-8239-E8255DA8657F}" type="presOf" srcId="{2C0F7266-422B-420B-88C5-D705A02CD09E}" destId="{7294FC3F-11B1-472A-BA61-1C73C1A9EAF2}" srcOrd="0" destOrd="0" presId="urn:microsoft.com/office/officeart/2008/layout/LinedList"/>
    <dgm:cxn modelId="{36586842-B948-46DB-AD75-D3647A166F01}" srcId="{25D62E8A-E568-435A-9031-B54309B77D06}" destId="{00EEB3D2-D46C-48B6-92CF-A0B77E0FECBA}" srcOrd="4" destOrd="0" parTransId="{CAFE35C6-2DC8-45C5-A00E-D0472058D491}" sibTransId="{55DF2B75-23E8-4DB2-8A31-7F67CE39EF2D}"/>
    <dgm:cxn modelId="{F5FCC226-3A76-4C53-AA2B-BCEB379C53BC}" srcId="{25D62E8A-E568-435A-9031-B54309B77D06}" destId="{7A355A4C-AD41-41B2-A721-51B6D17F68CD}" srcOrd="2" destOrd="0" parTransId="{4E71D056-AA94-43D4-BB5B-63FBA01C823B}" sibTransId="{A0494855-A74A-4263-A89D-876BE352F1F8}"/>
    <dgm:cxn modelId="{75D49339-A574-400B-91EA-3F1C34D21E80}" type="presOf" srcId="{5E72C73A-BFC5-4C31-BCD3-61CE6E366C70}" destId="{7F81F619-1C8A-4157-AA32-132D6CD54CA4}" srcOrd="0" destOrd="0" presId="urn:microsoft.com/office/officeart/2008/layout/LinedList"/>
    <dgm:cxn modelId="{44A038CA-7048-4B08-92B3-7958FA2D171E}" type="presOf" srcId="{6DEB75D3-BAC2-4D33-97FF-38224AAAE482}" destId="{C258B627-243C-4C1B-949E-3DFAEE4E16F3}" srcOrd="0" destOrd="0" presId="urn:microsoft.com/office/officeart/2008/layout/LinedList"/>
    <dgm:cxn modelId="{45091DC0-406B-4C85-BEF8-02A10CB35F67}" srcId="{7A355A4C-AD41-41B2-A721-51B6D17F68CD}" destId="{31FBA048-49C5-4437-AF76-3763576B7663}" srcOrd="0" destOrd="0" parTransId="{CC7D3E5E-D7E9-4100-91B5-86367D8CCF70}" sibTransId="{E534778A-BAD5-4231-B03C-9310F35A02F6}"/>
    <dgm:cxn modelId="{3AB98313-585B-4674-A074-947B070EA1CB}" srcId="{00EEB3D2-D46C-48B6-92CF-A0B77E0FECBA}" destId="{CD5AC378-4B0E-4EDF-BD2A-C5A180C773F6}" srcOrd="0" destOrd="0" parTransId="{646EF835-E036-4620-BD48-A3C6270734DA}" sibTransId="{EB33026E-9036-44DD-B7AD-FC94D450D330}"/>
    <dgm:cxn modelId="{56738AB3-BC6E-432C-8956-38309B2AD534}" srcId="{6DEB75D3-BAC2-4D33-97FF-38224AAAE482}" destId="{F0422711-1B71-426D-98CF-6F09AD68C33B}" srcOrd="0" destOrd="0" parTransId="{D6A00785-8DEB-406F-AC28-601E48B17744}" sibTransId="{142D3A12-0A95-4DEA-8436-CF3BEC685078}"/>
    <dgm:cxn modelId="{8DE8E176-2B4E-47C1-BFD6-5FAEDDB1FCCE}" type="presOf" srcId="{25D62E8A-E568-435A-9031-B54309B77D06}" destId="{74D330F4-3F1A-462B-BCCF-D5E24923E902}" srcOrd="0" destOrd="0" presId="urn:microsoft.com/office/officeart/2008/layout/LinedList"/>
    <dgm:cxn modelId="{F252B54F-A967-4802-B8EF-A998C9415FB3}" type="presOf" srcId="{00EEB3D2-D46C-48B6-92CF-A0B77E0FECBA}" destId="{9DA3C789-D172-4C9C-9EC9-58410074D03F}" srcOrd="0" destOrd="0" presId="urn:microsoft.com/office/officeart/2008/layout/LinedList"/>
    <dgm:cxn modelId="{E1E1106D-AD41-46C7-B38F-2E0CE36839B7}" type="presParOf" srcId="{74D330F4-3F1A-462B-BCCF-D5E24923E902}" destId="{43CB0253-603F-41FA-A84B-CA4E368ED057}" srcOrd="0" destOrd="0" presId="urn:microsoft.com/office/officeart/2008/layout/LinedList"/>
    <dgm:cxn modelId="{ED19BE59-888D-4EA5-9D4C-3C4FE515DE28}" type="presParOf" srcId="{74D330F4-3F1A-462B-BCCF-D5E24923E902}" destId="{DB210661-5C32-4771-9574-FB890FBAE6A0}" srcOrd="1" destOrd="0" presId="urn:microsoft.com/office/officeart/2008/layout/LinedList"/>
    <dgm:cxn modelId="{4DC580AD-DA1B-4D3F-AFF7-CA465E4103D5}" type="presParOf" srcId="{DB210661-5C32-4771-9574-FB890FBAE6A0}" destId="{60954028-BAA1-49A2-A7AC-8D09244AE21B}" srcOrd="0" destOrd="0" presId="urn:microsoft.com/office/officeart/2008/layout/LinedList"/>
    <dgm:cxn modelId="{0B552289-0252-4E6D-BE86-1599EB533076}" type="presParOf" srcId="{DB210661-5C32-4771-9574-FB890FBAE6A0}" destId="{EE414491-E508-44A9-A07F-8448B9EF733D}" srcOrd="1" destOrd="0" presId="urn:microsoft.com/office/officeart/2008/layout/LinedList"/>
    <dgm:cxn modelId="{9AFF3F37-A568-4386-B2C9-54C2925341BB}" type="presParOf" srcId="{EE414491-E508-44A9-A07F-8448B9EF733D}" destId="{87E76036-47EE-4861-B8D8-CC26198EE7D9}" srcOrd="0" destOrd="0" presId="urn:microsoft.com/office/officeart/2008/layout/LinedList"/>
    <dgm:cxn modelId="{E5290A45-4C40-4F3D-A659-0484FC6BFB6A}" type="presParOf" srcId="{EE414491-E508-44A9-A07F-8448B9EF733D}" destId="{6EE8B31D-2457-4387-B4D1-796ED0E8A703}" srcOrd="1" destOrd="0" presId="urn:microsoft.com/office/officeart/2008/layout/LinedList"/>
    <dgm:cxn modelId="{B7C2AFC2-1A9B-4E4A-80E9-F0A8A748A9C6}" type="presParOf" srcId="{6EE8B31D-2457-4387-B4D1-796ED0E8A703}" destId="{8A63F615-B5A9-4796-8F3D-05596CB6C101}" srcOrd="0" destOrd="0" presId="urn:microsoft.com/office/officeart/2008/layout/LinedList"/>
    <dgm:cxn modelId="{0BA6A016-4998-424B-88AD-B82A5759C3B6}" type="presParOf" srcId="{6EE8B31D-2457-4387-B4D1-796ED0E8A703}" destId="{64891371-4B75-4917-8B95-DB66D9768688}" srcOrd="1" destOrd="0" presId="urn:microsoft.com/office/officeart/2008/layout/LinedList"/>
    <dgm:cxn modelId="{08D730CA-5EB9-4573-A2C3-CB51241A096D}" type="presParOf" srcId="{6EE8B31D-2457-4387-B4D1-796ED0E8A703}" destId="{B32ECFDB-8C1B-4C24-ABA1-A3D193F9DCA5}" srcOrd="2" destOrd="0" presId="urn:microsoft.com/office/officeart/2008/layout/LinedList"/>
    <dgm:cxn modelId="{3752C2C3-1FDD-40F0-B8FB-3E44DD645E50}" type="presParOf" srcId="{EE414491-E508-44A9-A07F-8448B9EF733D}" destId="{5944B831-1948-4080-86B4-04C9863E5688}" srcOrd="2" destOrd="0" presId="urn:microsoft.com/office/officeart/2008/layout/LinedList"/>
    <dgm:cxn modelId="{58BE1D7A-01FA-4C59-B02F-EE3B64CFD4E0}" type="presParOf" srcId="{EE414491-E508-44A9-A07F-8448B9EF733D}" destId="{F13DC5BA-B3C0-4DB4-8144-A651EAC13B3D}" srcOrd="3" destOrd="0" presId="urn:microsoft.com/office/officeart/2008/layout/LinedList"/>
    <dgm:cxn modelId="{FA5C8D62-BE4C-4F92-86FF-B2A91E86C5C8}" type="presParOf" srcId="{74D330F4-3F1A-462B-BCCF-D5E24923E902}" destId="{BA0407D3-4D95-4595-B39F-F8660F150846}" srcOrd="2" destOrd="0" presId="urn:microsoft.com/office/officeart/2008/layout/LinedList"/>
    <dgm:cxn modelId="{310B8EF1-1763-440B-98AF-F5E57E7B66BB}" type="presParOf" srcId="{74D330F4-3F1A-462B-BCCF-D5E24923E902}" destId="{38EFCA77-4B0A-4E49-B479-A5BA69D0DB57}" srcOrd="3" destOrd="0" presId="urn:microsoft.com/office/officeart/2008/layout/LinedList"/>
    <dgm:cxn modelId="{95C4D5EC-1E69-440B-B79E-60A98F58665D}" type="presParOf" srcId="{38EFCA77-4B0A-4E49-B479-A5BA69D0DB57}" destId="{32980F8C-B23F-4D00-8A04-7452F130DC1A}" srcOrd="0" destOrd="0" presId="urn:microsoft.com/office/officeart/2008/layout/LinedList"/>
    <dgm:cxn modelId="{75E27194-B06C-4B7E-BDBC-CDC7DD4A27DD}" type="presParOf" srcId="{38EFCA77-4B0A-4E49-B479-A5BA69D0DB57}" destId="{F91F4CA9-9D99-4356-822A-3FE776EB024D}" srcOrd="1" destOrd="0" presId="urn:microsoft.com/office/officeart/2008/layout/LinedList"/>
    <dgm:cxn modelId="{EF957823-02DC-494D-8A9D-2DE6E41DD793}" type="presParOf" srcId="{F91F4CA9-9D99-4356-822A-3FE776EB024D}" destId="{7DEE8399-8567-48F1-AAAB-5F81EB8FBD45}" srcOrd="0" destOrd="0" presId="urn:microsoft.com/office/officeart/2008/layout/LinedList"/>
    <dgm:cxn modelId="{0C757148-22E8-4454-B3B8-49BB72F1C4B7}" type="presParOf" srcId="{F91F4CA9-9D99-4356-822A-3FE776EB024D}" destId="{80DDF56C-8AFF-4646-BF87-961915B1FC46}" srcOrd="1" destOrd="0" presId="urn:microsoft.com/office/officeart/2008/layout/LinedList"/>
    <dgm:cxn modelId="{1F950691-23D1-42D5-B5E9-060551F18E05}" type="presParOf" srcId="{80DDF56C-8AFF-4646-BF87-961915B1FC46}" destId="{6F953B96-6B14-4199-843D-8BFF0B3624B3}" srcOrd="0" destOrd="0" presId="urn:microsoft.com/office/officeart/2008/layout/LinedList"/>
    <dgm:cxn modelId="{8E100A41-71E3-4306-A68A-1B824E56B396}" type="presParOf" srcId="{80DDF56C-8AFF-4646-BF87-961915B1FC46}" destId="{7294FC3F-11B1-472A-BA61-1C73C1A9EAF2}" srcOrd="1" destOrd="0" presId="urn:microsoft.com/office/officeart/2008/layout/LinedList"/>
    <dgm:cxn modelId="{237223D4-D34E-4833-925B-654632A8367E}" type="presParOf" srcId="{80DDF56C-8AFF-4646-BF87-961915B1FC46}" destId="{7E9E1574-780A-41F4-839F-A3AD1A593D9E}" srcOrd="2" destOrd="0" presId="urn:microsoft.com/office/officeart/2008/layout/LinedList"/>
    <dgm:cxn modelId="{F4626878-92C7-4F92-845C-7D2077FCF067}" type="presParOf" srcId="{F91F4CA9-9D99-4356-822A-3FE776EB024D}" destId="{62EEF9CC-6A82-4B54-8D2D-3593049218FD}" srcOrd="2" destOrd="0" presId="urn:microsoft.com/office/officeart/2008/layout/LinedList"/>
    <dgm:cxn modelId="{3EBAEDBE-0265-42AF-8626-86FB5F9F80A2}" type="presParOf" srcId="{F91F4CA9-9D99-4356-822A-3FE776EB024D}" destId="{689CBF02-57B3-44FC-8001-165B7C06975E}" srcOrd="3" destOrd="0" presId="urn:microsoft.com/office/officeart/2008/layout/LinedList"/>
    <dgm:cxn modelId="{6C91A8AD-C040-45CF-BB8E-9C506DD5D843}" type="presParOf" srcId="{74D330F4-3F1A-462B-BCCF-D5E24923E902}" destId="{0638DE7F-C832-43BA-BC4E-787CB3076FE6}" srcOrd="4" destOrd="0" presId="urn:microsoft.com/office/officeart/2008/layout/LinedList"/>
    <dgm:cxn modelId="{97118C4A-057A-4F24-858C-60FC9AD2990A}" type="presParOf" srcId="{74D330F4-3F1A-462B-BCCF-D5E24923E902}" destId="{B2209EB7-4C2A-4F65-9522-6070B78153CA}" srcOrd="5" destOrd="0" presId="urn:microsoft.com/office/officeart/2008/layout/LinedList"/>
    <dgm:cxn modelId="{E3ED2F46-08E6-45E3-9A32-0E97C6ED963B}" type="presParOf" srcId="{B2209EB7-4C2A-4F65-9522-6070B78153CA}" destId="{425F4454-494F-4AE1-893E-84B1221F7B01}" srcOrd="0" destOrd="0" presId="urn:microsoft.com/office/officeart/2008/layout/LinedList"/>
    <dgm:cxn modelId="{D7D8C530-9164-45A5-A438-C755DB681120}" type="presParOf" srcId="{B2209EB7-4C2A-4F65-9522-6070B78153CA}" destId="{3033405E-94FA-41D6-A94B-4529A1AEA260}" srcOrd="1" destOrd="0" presId="urn:microsoft.com/office/officeart/2008/layout/LinedList"/>
    <dgm:cxn modelId="{8F5ACD32-5FBB-49D2-8FC3-F2210BD930D2}" type="presParOf" srcId="{3033405E-94FA-41D6-A94B-4529A1AEA260}" destId="{853021E9-8644-4118-AE36-2AD0AA405099}" srcOrd="0" destOrd="0" presId="urn:microsoft.com/office/officeart/2008/layout/LinedList"/>
    <dgm:cxn modelId="{AF5830F2-166A-4096-849F-6495F569B9B5}" type="presParOf" srcId="{3033405E-94FA-41D6-A94B-4529A1AEA260}" destId="{170E8563-5E7D-4BBC-A7C8-4348D7C1B3E8}" srcOrd="1" destOrd="0" presId="urn:microsoft.com/office/officeart/2008/layout/LinedList"/>
    <dgm:cxn modelId="{96E0B929-4A0D-4EB7-A856-54BEEDC16C1E}" type="presParOf" srcId="{170E8563-5E7D-4BBC-A7C8-4348D7C1B3E8}" destId="{0DEA9B00-BC5A-4DA5-99E5-E0ACA2FD6B59}" srcOrd="0" destOrd="0" presId="urn:microsoft.com/office/officeart/2008/layout/LinedList"/>
    <dgm:cxn modelId="{67C8B7F9-EDD4-47B7-9D9B-4E383AAE8A22}" type="presParOf" srcId="{170E8563-5E7D-4BBC-A7C8-4348D7C1B3E8}" destId="{22A780DC-DAE2-4AF9-856F-8C2EBF290EED}" srcOrd="1" destOrd="0" presId="urn:microsoft.com/office/officeart/2008/layout/LinedList"/>
    <dgm:cxn modelId="{C96CF17A-2653-49C3-9616-A894528A3A13}" type="presParOf" srcId="{170E8563-5E7D-4BBC-A7C8-4348D7C1B3E8}" destId="{F880E57F-82F2-4F99-BAB0-8A3AA31C35FF}" srcOrd="2" destOrd="0" presId="urn:microsoft.com/office/officeart/2008/layout/LinedList"/>
    <dgm:cxn modelId="{96F49C66-F2CF-4F4A-887D-4EAF007BB546}" type="presParOf" srcId="{3033405E-94FA-41D6-A94B-4529A1AEA260}" destId="{374C72F1-6E27-4F32-922A-FEED5D2269D0}" srcOrd="2" destOrd="0" presId="urn:microsoft.com/office/officeart/2008/layout/LinedList"/>
    <dgm:cxn modelId="{D1549FB1-F3FF-4EB0-AF39-204D92E7F053}" type="presParOf" srcId="{3033405E-94FA-41D6-A94B-4529A1AEA260}" destId="{0490D8AD-3304-4C9E-9CD9-B7F237A6AA96}" srcOrd="3" destOrd="0" presId="urn:microsoft.com/office/officeart/2008/layout/LinedList"/>
    <dgm:cxn modelId="{670B5FBD-117D-4628-9AE8-35B5FB4D20FB}" type="presParOf" srcId="{74D330F4-3F1A-462B-BCCF-D5E24923E902}" destId="{43AF2E70-F0DC-4E98-8EB8-E386F78BC09B}" srcOrd="6" destOrd="0" presId="urn:microsoft.com/office/officeart/2008/layout/LinedList"/>
    <dgm:cxn modelId="{380DD9F2-1C54-4E7E-ABE0-29B983D9CBD4}" type="presParOf" srcId="{74D330F4-3F1A-462B-BCCF-D5E24923E902}" destId="{58EA1B36-3060-419E-A842-4969D11E0F64}" srcOrd="7" destOrd="0" presId="urn:microsoft.com/office/officeart/2008/layout/LinedList"/>
    <dgm:cxn modelId="{04C03983-AB2C-4D26-8679-B13133E2AFFA}" type="presParOf" srcId="{58EA1B36-3060-419E-A842-4969D11E0F64}" destId="{288E36E5-4A12-42A5-9DDE-1FA06BBA71AD}" srcOrd="0" destOrd="0" presId="urn:microsoft.com/office/officeart/2008/layout/LinedList"/>
    <dgm:cxn modelId="{17EB845E-E2D7-4A4D-8505-08E2488F2718}" type="presParOf" srcId="{58EA1B36-3060-419E-A842-4969D11E0F64}" destId="{4C35BCFC-AA3B-4E0B-8DAA-24A5FEC0E627}" srcOrd="1" destOrd="0" presId="urn:microsoft.com/office/officeart/2008/layout/LinedList"/>
    <dgm:cxn modelId="{7CF8C09C-56F8-42B9-8661-337C414EC23C}" type="presParOf" srcId="{4C35BCFC-AA3B-4E0B-8DAA-24A5FEC0E627}" destId="{DC8601E4-7159-4A84-A67D-5809D3D7BE35}" srcOrd="0" destOrd="0" presId="urn:microsoft.com/office/officeart/2008/layout/LinedList"/>
    <dgm:cxn modelId="{723B6844-70F8-4E4D-B064-6944DB295930}" type="presParOf" srcId="{4C35BCFC-AA3B-4E0B-8DAA-24A5FEC0E627}" destId="{C3815FBC-E5D9-4886-96AF-EB6DD743B9EB}" srcOrd="1" destOrd="0" presId="urn:microsoft.com/office/officeart/2008/layout/LinedList"/>
    <dgm:cxn modelId="{720DB5CC-E110-423A-BD82-E592801B64BE}" type="presParOf" srcId="{C3815FBC-E5D9-4886-96AF-EB6DD743B9EB}" destId="{ABE4F4EB-DD57-47F9-BF12-43E5C86D23C0}" srcOrd="0" destOrd="0" presId="urn:microsoft.com/office/officeart/2008/layout/LinedList"/>
    <dgm:cxn modelId="{4DB1F670-6A93-4486-ADE5-CD14A85EFAE4}" type="presParOf" srcId="{C3815FBC-E5D9-4886-96AF-EB6DD743B9EB}" destId="{7F81F619-1C8A-4157-AA32-132D6CD54CA4}" srcOrd="1" destOrd="0" presId="urn:microsoft.com/office/officeart/2008/layout/LinedList"/>
    <dgm:cxn modelId="{500E59AF-E221-4D69-898C-AF86CDF2DFE8}" type="presParOf" srcId="{C3815FBC-E5D9-4886-96AF-EB6DD743B9EB}" destId="{B84C6407-210C-44FB-9871-0CD19CA23573}" srcOrd="2" destOrd="0" presId="urn:microsoft.com/office/officeart/2008/layout/LinedList"/>
    <dgm:cxn modelId="{A2C174EE-4881-450A-821E-CDE83D751B08}" type="presParOf" srcId="{4C35BCFC-AA3B-4E0B-8DAA-24A5FEC0E627}" destId="{AAB9ABC1-547B-45AC-8930-5DF9E87F7069}" srcOrd="2" destOrd="0" presId="urn:microsoft.com/office/officeart/2008/layout/LinedList"/>
    <dgm:cxn modelId="{6A4428C0-FF21-43C7-9638-85132C5053BC}" type="presParOf" srcId="{4C35BCFC-AA3B-4E0B-8DAA-24A5FEC0E627}" destId="{6FAA639C-69F2-48C8-83AB-CFEFAF5D9298}" srcOrd="3" destOrd="0" presId="urn:microsoft.com/office/officeart/2008/layout/LinedList"/>
    <dgm:cxn modelId="{ED5687B1-7F27-4825-9BD0-0A7DC862256D}" type="presParOf" srcId="{74D330F4-3F1A-462B-BCCF-D5E24923E902}" destId="{D053BBCC-8347-437D-9A1E-5E2A75AD8899}" srcOrd="8" destOrd="0" presId="urn:microsoft.com/office/officeart/2008/layout/LinedList"/>
    <dgm:cxn modelId="{3755216B-EB40-4B16-918F-BD30FB152753}" type="presParOf" srcId="{74D330F4-3F1A-462B-BCCF-D5E24923E902}" destId="{D65473B7-BD49-407C-9671-2880C0FE2ACD}" srcOrd="9" destOrd="0" presId="urn:microsoft.com/office/officeart/2008/layout/LinedList"/>
    <dgm:cxn modelId="{D2671227-1D57-4458-AF82-AF8B9300A5B5}" type="presParOf" srcId="{D65473B7-BD49-407C-9671-2880C0FE2ACD}" destId="{9DA3C789-D172-4C9C-9EC9-58410074D03F}" srcOrd="0" destOrd="0" presId="urn:microsoft.com/office/officeart/2008/layout/LinedList"/>
    <dgm:cxn modelId="{82F22722-888E-4CD6-9A4F-53ED3B41AF02}" type="presParOf" srcId="{D65473B7-BD49-407C-9671-2880C0FE2ACD}" destId="{391E9722-B2C2-4066-BD67-D7B15B98845F}" srcOrd="1" destOrd="0" presId="urn:microsoft.com/office/officeart/2008/layout/LinedList"/>
    <dgm:cxn modelId="{C7035255-9479-4BB7-8D2C-657DBCE43DBC}" type="presParOf" srcId="{391E9722-B2C2-4066-BD67-D7B15B98845F}" destId="{41DC27FC-6586-4235-AB00-6274467B5D53}" srcOrd="0" destOrd="0" presId="urn:microsoft.com/office/officeart/2008/layout/LinedList"/>
    <dgm:cxn modelId="{57BB06B2-1FA1-41E8-AD76-1AC04A05BF25}" type="presParOf" srcId="{391E9722-B2C2-4066-BD67-D7B15B98845F}" destId="{8F77BFA3-3CBD-4F72-9261-0FECFFBA5688}" srcOrd="1" destOrd="0" presId="urn:microsoft.com/office/officeart/2008/layout/LinedList"/>
    <dgm:cxn modelId="{3958D6A8-5A04-42EB-BB99-4A3C69E280B8}" type="presParOf" srcId="{8F77BFA3-3CBD-4F72-9261-0FECFFBA5688}" destId="{66FF5E61-5D90-48A7-9678-E47DFBE95CE3}" srcOrd="0" destOrd="0" presId="urn:microsoft.com/office/officeart/2008/layout/LinedList"/>
    <dgm:cxn modelId="{BAEAE037-DB73-44C6-81C1-2A42D700AD4A}" type="presParOf" srcId="{8F77BFA3-3CBD-4F72-9261-0FECFFBA5688}" destId="{C67BBE9A-6216-4FD8-94BC-C9B2D816B2D9}" srcOrd="1" destOrd="0" presId="urn:microsoft.com/office/officeart/2008/layout/LinedList"/>
    <dgm:cxn modelId="{78FEE6F3-C149-4783-AA2E-B4A0EC8CB209}" type="presParOf" srcId="{8F77BFA3-3CBD-4F72-9261-0FECFFBA5688}" destId="{9B773778-B40F-4580-8F48-DF08D091C99C}" srcOrd="2" destOrd="0" presId="urn:microsoft.com/office/officeart/2008/layout/LinedList"/>
    <dgm:cxn modelId="{EFAD5E1F-003E-4142-AF0F-8708D94C34F7}" type="presParOf" srcId="{391E9722-B2C2-4066-BD67-D7B15B98845F}" destId="{2CCC669F-BF6B-490D-BFEC-AEBF54461C1F}" srcOrd="2" destOrd="0" presId="urn:microsoft.com/office/officeart/2008/layout/LinedList"/>
    <dgm:cxn modelId="{2C6F2B93-25BC-42CD-9BD5-9156910A185E}" type="presParOf" srcId="{391E9722-B2C2-4066-BD67-D7B15B98845F}" destId="{98A28050-9777-4FD0-97D8-9F7ACA24C376}" srcOrd="3" destOrd="0" presId="urn:microsoft.com/office/officeart/2008/layout/LinedList"/>
    <dgm:cxn modelId="{13D99748-F299-4DB9-96FE-BD6FC925EBBC}" type="presParOf" srcId="{74D330F4-3F1A-462B-BCCF-D5E24923E902}" destId="{A372E657-B19B-48C1-8222-45270AF6994E}" srcOrd="10" destOrd="0" presId="urn:microsoft.com/office/officeart/2008/layout/LinedList"/>
    <dgm:cxn modelId="{A611561B-96C2-4362-BBE6-12241D67A17C}" type="presParOf" srcId="{74D330F4-3F1A-462B-BCCF-D5E24923E902}" destId="{B1375345-A749-4725-B406-4C4983FB82B7}" srcOrd="11" destOrd="0" presId="urn:microsoft.com/office/officeart/2008/layout/LinedList"/>
    <dgm:cxn modelId="{C85702C5-872A-4FDC-9DEE-48D8BF7FE98E}" type="presParOf" srcId="{B1375345-A749-4725-B406-4C4983FB82B7}" destId="{C258B627-243C-4C1B-949E-3DFAEE4E16F3}" srcOrd="0" destOrd="0" presId="urn:microsoft.com/office/officeart/2008/layout/LinedList"/>
    <dgm:cxn modelId="{C041CF92-AA34-44CB-83A4-06153B4D1651}" type="presParOf" srcId="{B1375345-A749-4725-B406-4C4983FB82B7}" destId="{0614048D-B5B3-4C38-8B2F-EDF96D89A080}" srcOrd="1" destOrd="0" presId="urn:microsoft.com/office/officeart/2008/layout/LinedList"/>
    <dgm:cxn modelId="{B8754D82-8200-441D-BED8-6C775DCB25DB}" type="presParOf" srcId="{0614048D-B5B3-4C38-8B2F-EDF96D89A080}" destId="{266E0CA8-D1C4-4C50-AC6A-DEF62E718533}" srcOrd="0" destOrd="0" presId="urn:microsoft.com/office/officeart/2008/layout/LinedList"/>
    <dgm:cxn modelId="{8BF6BB38-8368-457D-AB32-7E53165ECF81}" type="presParOf" srcId="{0614048D-B5B3-4C38-8B2F-EDF96D89A080}" destId="{EDCA234F-B050-4045-B7CA-B1CB22BA3905}" srcOrd="1" destOrd="0" presId="urn:microsoft.com/office/officeart/2008/layout/LinedList"/>
    <dgm:cxn modelId="{ABCA6FCB-2B8A-47EE-9255-B8B635DF96C1}" type="presParOf" srcId="{EDCA234F-B050-4045-B7CA-B1CB22BA3905}" destId="{32A07BEE-0EAC-406F-8278-A57A7426F860}" srcOrd="0" destOrd="0" presId="urn:microsoft.com/office/officeart/2008/layout/LinedList"/>
    <dgm:cxn modelId="{E8FA28FA-6459-43A3-9868-DC2DEF4540C7}" type="presParOf" srcId="{EDCA234F-B050-4045-B7CA-B1CB22BA3905}" destId="{56FE8278-A021-4F55-9A0C-4CE129AD1B1A}" srcOrd="1" destOrd="0" presId="urn:microsoft.com/office/officeart/2008/layout/LinedList"/>
    <dgm:cxn modelId="{AA027946-496A-4E23-85B6-558317BCD761}" type="presParOf" srcId="{EDCA234F-B050-4045-B7CA-B1CB22BA3905}" destId="{21706473-DAF7-4D66-8CAB-E277F9407446}" srcOrd="2" destOrd="0" presId="urn:microsoft.com/office/officeart/2008/layout/LinedList"/>
    <dgm:cxn modelId="{16C11613-E7DA-4DF6-B67F-C32D7D32F293}" type="presParOf" srcId="{0614048D-B5B3-4C38-8B2F-EDF96D89A080}" destId="{455D1DCD-C076-4EFB-9094-3684FB3E01E2}" srcOrd="2" destOrd="0" presId="urn:microsoft.com/office/officeart/2008/layout/LinedList"/>
    <dgm:cxn modelId="{73F57108-5D36-4240-962F-C2177E0E0136}" type="presParOf" srcId="{0614048D-B5B3-4C38-8B2F-EDF96D89A080}" destId="{00001247-371A-4AB7-AE03-F74C9C1C1AE6}" srcOrd="3"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83041B-A22F-4A52-8DAE-06F95237C792}" type="doc">
      <dgm:prSet loTypeId="urn:microsoft.com/office/officeart/2008/layout/LinedList" loCatId="list" qsTypeId="urn:microsoft.com/office/officeart/2005/8/quickstyle/simple3" qsCatId="simple" csTypeId="urn:microsoft.com/office/officeart/2005/8/colors/colorful1" csCatId="colorful" phldr="1"/>
      <dgm:spPr/>
      <dgm:t>
        <a:bodyPr/>
        <a:lstStyle/>
        <a:p>
          <a:endParaRPr lang="es-ES"/>
        </a:p>
      </dgm:t>
    </dgm:pt>
    <dgm:pt modelId="{E574B2BB-2612-4283-AB6B-2F52846E1F0D}">
      <dgm:prSet phldrT="[Texto]" custT="1"/>
      <dgm:spPr/>
      <dgm:t>
        <a:bodyPr/>
        <a:lstStyle/>
        <a:p>
          <a:r>
            <a:rPr lang="es-ES" sz="1500" b="1" dirty="0" smtClean="0"/>
            <a:t>90%</a:t>
          </a:r>
          <a:endParaRPr lang="es-ES" sz="1500" b="1" dirty="0"/>
        </a:p>
      </dgm:t>
    </dgm:pt>
    <dgm:pt modelId="{EC56A4A9-35AA-4366-B661-72E907E6932D}" type="parTrans" cxnId="{C3AEA168-432D-4B71-A8ED-75267CEA88F9}">
      <dgm:prSet/>
      <dgm:spPr/>
      <dgm:t>
        <a:bodyPr/>
        <a:lstStyle/>
        <a:p>
          <a:endParaRPr lang="es-ES" sz="1500"/>
        </a:p>
      </dgm:t>
    </dgm:pt>
    <dgm:pt modelId="{82C05B80-CB35-4D8D-8C51-2EAD6A241E45}" type="sibTrans" cxnId="{C3AEA168-432D-4B71-A8ED-75267CEA88F9}">
      <dgm:prSet/>
      <dgm:spPr/>
      <dgm:t>
        <a:bodyPr/>
        <a:lstStyle/>
        <a:p>
          <a:endParaRPr lang="es-ES" sz="1500"/>
        </a:p>
      </dgm:t>
    </dgm:pt>
    <dgm:pt modelId="{8FDAEF5A-544D-497A-996B-C5C6590BBC06}">
      <dgm:prSet custT="1"/>
      <dgm:spPr/>
      <dgm:t>
        <a:bodyPr/>
        <a:lstStyle/>
        <a:p>
          <a:r>
            <a:rPr lang="es-ES_tradnl" sz="1500" dirty="0" smtClean="0"/>
            <a:t>consideró deshonesto copiar el trabajo de otro compañero sin que este se enterara</a:t>
          </a:r>
          <a:endParaRPr lang="es-ES" sz="1500" dirty="0"/>
        </a:p>
      </dgm:t>
    </dgm:pt>
    <dgm:pt modelId="{88199DF9-D5B7-4450-B80B-374A80C8D4EC}" type="parTrans" cxnId="{D0BA5698-1F3F-4C9D-BB7A-E8C4468591FD}">
      <dgm:prSet/>
      <dgm:spPr/>
      <dgm:t>
        <a:bodyPr/>
        <a:lstStyle/>
        <a:p>
          <a:endParaRPr lang="es-ES" sz="1500"/>
        </a:p>
      </dgm:t>
    </dgm:pt>
    <dgm:pt modelId="{7B4C7275-AD58-4753-ABA8-922D2ACC82F9}" type="sibTrans" cxnId="{D0BA5698-1F3F-4C9D-BB7A-E8C4468591FD}">
      <dgm:prSet/>
      <dgm:spPr/>
      <dgm:t>
        <a:bodyPr/>
        <a:lstStyle/>
        <a:p>
          <a:endParaRPr lang="es-ES" sz="1500"/>
        </a:p>
      </dgm:t>
    </dgm:pt>
    <dgm:pt modelId="{EF8C175C-275F-435E-BB0F-0565F5FFAEED}">
      <dgm:prSet custT="1"/>
      <dgm:spPr/>
      <dgm:t>
        <a:bodyPr/>
        <a:lstStyle/>
        <a:p>
          <a:r>
            <a:rPr lang="es-ES" sz="1500" b="1" dirty="0" smtClean="0"/>
            <a:t>70%</a:t>
          </a:r>
          <a:endParaRPr lang="es-ES" sz="1500" b="1" dirty="0"/>
        </a:p>
      </dgm:t>
    </dgm:pt>
    <dgm:pt modelId="{9C2E3E46-8C30-4A18-B80C-D0F6F1519906}" type="parTrans" cxnId="{A449FB4E-267C-4E6B-9F4A-7F37068AEB7B}">
      <dgm:prSet/>
      <dgm:spPr/>
      <dgm:t>
        <a:bodyPr/>
        <a:lstStyle/>
        <a:p>
          <a:endParaRPr lang="es-ES" sz="1500"/>
        </a:p>
      </dgm:t>
    </dgm:pt>
    <dgm:pt modelId="{3D48FEE9-0A0C-4856-978E-AAB550228AB0}" type="sibTrans" cxnId="{A449FB4E-267C-4E6B-9F4A-7F37068AEB7B}">
      <dgm:prSet/>
      <dgm:spPr/>
      <dgm:t>
        <a:bodyPr/>
        <a:lstStyle/>
        <a:p>
          <a:endParaRPr lang="es-ES" sz="1500"/>
        </a:p>
      </dgm:t>
    </dgm:pt>
    <dgm:pt modelId="{17498DD1-8E4B-44B0-AAFD-551032D8ACE7}">
      <dgm:prSet custT="1"/>
      <dgm:spPr/>
      <dgm:t>
        <a:bodyPr/>
        <a:lstStyle/>
        <a:p>
          <a:r>
            <a:rPr lang="es-ES_tradnl" sz="1500" dirty="0" smtClean="0"/>
            <a:t>consideró deshonesto dejar que un compañero les hiciera el trabajo</a:t>
          </a:r>
          <a:endParaRPr lang="es-ES" sz="1500" dirty="0"/>
        </a:p>
      </dgm:t>
    </dgm:pt>
    <dgm:pt modelId="{0B85D900-99BB-4DDB-A666-F77B69242BA9}" type="parTrans" cxnId="{0AD31572-D7EA-4A6D-B1B3-0EB28761CA3F}">
      <dgm:prSet/>
      <dgm:spPr/>
      <dgm:t>
        <a:bodyPr/>
        <a:lstStyle/>
        <a:p>
          <a:endParaRPr lang="es-ES" sz="1500"/>
        </a:p>
      </dgm:t>
    </dgm:pt>
    <dgm:pt modelId="{A4CEBE98-DFF7-43B3-87AB-2B39E44E44CD}" type="sibTrans" cxnId="{0AD31572-D7EA-4A6D-B1B3-0EB28761CA3F}">
      <dgm:prSet/>
      <dgm:spPr/>
      <dgm:t>
        <a:bodyPr/>
        <a:lstStyle/>
        <a:p>
          <a:endParaRPr lang="es-ES" sz="1500"/>
        </a:p>
      </dgm:t>
    </dgm:pt>
    <dgm:pt modelId="{BB5EAA1E-3A84-4837-B648-058C31BA1C0C}">
      <dgm:prSet custT="1"/>
      <dgm:spPr/>
      <dgm:t>
        <a:bodyPr/>
        <a:lstStyle/>
        <a:p>
          <a:r>
            <a:rPr lang="es-ES" sz="1500" b="1" smtClean="0"/>
            <a:t>60%</a:t>
          </a:r>
          <a:endParaRPr lang="es-ES" sz="1500" b="1"/>
        </a:p>
      </dgm:t>
    </dgm:pt>
    <dgm:pt modelId="{307AB7B8-AEB4-405C-B753-514C2A6491B5}" type="parTrans" cxnId="{E129239A-474D-4071-A5D6-6E9CDC77D0A0}">
      <dgm:prSet/>
      <dgm:spPr/>
      <dgm:t>
        <a:bodyPr/>
        <a:lstStyle/>
        <a:p>
          <a:endParaRPr lang="es-ES" sz="1500"/>
        </a:p>
      </dgm:t>
    </dgm:pt>
    <dgm:pt modelId="{C4164219-763A-4D43-A7D7-A5D37DF1661B}" type="sibTrans" cxnId="{E129239A-474D-4071-A5D6-6E9CDC77D0A0}">
      <dgm:prSet/>
      <dgm:spPr/>
      <dgm:t>
        <a:bodyPr/>
        <a:lstStyle/>
        <a:p>
          <a:endParaRPr lang="es-ES" sz="1500"/>
        </a:p>
      </dgm:t>
    </dgm:pt>
    <dgm:pt modelId="{8E071439-2A2C-4516-884D-811E1B8B258A}">
      <dgm:prSet custT="1"/>
      <dgm:spPr/>
      <dgm:t>
        <a:bodyPr/>
        <a:lstStyle/>
        <a:p>
          <a:r>
            <a:rPr lang="es-ES_tradnl" sz="1500" dirty="0" smtClean="0"/>
            <a:t>considera deshonesto copiar textos idénticos de libros sin citarlos en la bibliografía</a:t>
          </a:r>
          <a:endParaRPr lang="es-ES" sz="1500" dirty="0"/>
        </a:p>
      </dgm:t>
    </dgm:pt>
    <dgm:pt modelId="{E018F156-8CE6-4958-8003-B114988798AB}" type="parTrans" cxnId="{5E2EEACF-037E-4C27-A917-1A6BCDE5711B}">
      <dgm:prSet/>
      <dgm:spPr/>
      <dgm:t>
        <a:bodyPr/>
        <a:lstStyle/>
        <a:p>
          <a:endParaRPr lang="es-ES" sz="1500"/>
        </a:p>
      </dgm:t>
    </dgm:pt>
    <dgm:pt modelId="{CEA4C909-B897-4E79-A539-6FD6F0CF363A}" type="sibTrans" cxnId="{5E2EEACF-037E-4C27-A917-1A6BCDE5711B}">
      <dgm:prSet/>
      <dgm:spPr/>
      <dgm:t>
        <a:bodyPr/>
        <a:lstStyle/>
        <a:p>
          <a:endParaRPr lang="es-ES" sz="1500"/>
        </a:p>
      </dgm:t>
    </dgm:pt>
    <dgm:pt modelId="{8E74E032-3285-4C79-BB8F-B871DB5E4ECD}">
      <dgm:prSet custT="1"/>
      <dgm:spPr/>
      <dgm:t>
        <a:bodyPr/>
        <a:lstStyle/>
        <a:p>
          <a:r>
            <a:rPr lang="es-ES" sz="1500" b="1" smtClean="0"/>
            <a:t>22%</a:t>
          </a:r>
          <a:endParaRPr lang="es-ES" sz="1500" b="1"/>
        </a:p>
      </dgm:t>
    </dgm:pt>
    <dgm:pt modelId="{FC356139-93CE-405E-9077-54AE49775D5F}" type="parTrans" cxnId="{92C174E2-0E05-4DF4-A597-43E74EBCDF21}">
      <dgm:prSet/>
      <dgm:spPr/>
      <dgm:t>
        <a:bodyPr/>
        <a:lstStyle/>
        <a:p>
          <a:endParaRPr lang="es-ES" sz="1500"/>
        </a:p>
      </dgm:t>
    </dgm:pt>
    <dgm:pt modelId="{5CC54742-65A8-4A73-BFF3-82D77C9143EE}" type="sibTrans" cxnId="{92C174E2-0E05-4DF4-A597-43E74EBCDF21}">
      <dgm:prSet/>
      <dgm:spPr/>
      <dgm:t>
        <a:bodyPr/>
        <a:lstStyle/>
        <a:p>
          <a:endParaRPr lang="es-ES" sz="1500"/>
        </a:p>
      </dgm:t>
    </dgm:pt>
    <dgm:pt modelId="{27D9086A-2E3B-4135-883E-397B135BABA9}">
      <dgm:prSet custT="1"/>
      <dgm:spPr/>
      <dgm:t>
        <a:bodyPr/>
        <a:lstStyle/>
        <a:p>
          <a:r>
            <a:rPr lang="es-ES_tradnl" sz="1500" dirty="0" smtClean="0"/>
            <a:t>consideró deshonesto dejar el trabajo a otros como modelo para resolver un caso o un ejercicio</a:t>
          </a:r>
          <a:endParaRPr lang="es-ES" sz="1500" dirty="0"/>
        </a:p>
      </dgm:t>
    </dgm:pt>
    <dgm:pt modelId="{E49FDFC5-3B90-41DD-A5A4-1FBF975F1527}" type="parTrans" cxnId="{37730159-8944-4E0F-BAFA-F55ABABC1D74}">
      <dgm:prSet/>
      <dgm:spPr/>
      <dgm:t>
        <a:bodyPr/>
        <a:lstStyle/>
        <a:p>
          <a:endParaRPr lang="es-ES" sz="1500"/>
        </a:p>
      </dgm:t>
    </dgm:pt>
    <dgm:pt modelId="{D98A0EEE-F1B5-46BE-AD61-9DCB627C8034}" type="sibTrans" cxnId="{37730159-8944-4E0F-BAFA-F55ABABC1D74}">
      <dgm:prSet/>
      <dgm:spPr/>
      <dgm:t>
        <a:bodyPr/>
        <a:lstStyle/>
        <a:p>
          <a:endParaRPr lang="es-ES" sz="1500"/>
        </a:p>
      </dgm:t>
    </dgm:pt>
    <dgm:pt modelId="{D6A96AB5-9C30-40CE-ADB8-8FE55581A68F}" type="pres">
      <dgm:prSet presAssocID="{1F83041B-A22F-4A52-8DAE-06F95237C792}" presName="vert0" presStyleCnt="0">
        <dgm:presLayoutVars>
          <dgm:dir/>
          <dgm:animOne val="branch"/>
          <dgm:animLvl val="lvl"/>
        </dgm:presLayoutVars>
      </dgm:prSet>
      <dgm:spPr/>
      <dgm:t>
        <a:bodyPr/>
        <a:lstStyle/>
        <a:p>
          <a:endParaRPr lang="es-ES"/>
        </a:p>
      </dgm:t>
    </dgm:pt>
    <dgm:pt modelId="{E8C35349-F377-434C-A738-461E0B321917}" type="pres">
      <dgm:prSet presAssocID="{E574B2BB-2612-4283-AB6B-2F52846E1F0D}" presName="thickLine" presStyleLbl="alignNode1" presStyleIdx="0" presStyleCnt="4"/>
      <dgm:spPr/>
    </dgm:pt>
    <dgm:pt modelId="{0B65B484-E503-4597-A555-D3095392B20D}" type="pres">
      <dgm:prSet presAssocID="{E574B2BB-2612-4283-AB6B-2F52846E1F0D}" presName="horz1" presStyleCnt="0"/>
      <dgm:spPr/>
    </dgm:pt>
    <dgm:pt modelId="{3931BB68-78E4-4CC1-AB98-0CAEF0D006CD}" type="pres">
      <dgm:prSet presAssocID="{E574B2BB-2612-4283-AB6B-2F52846E1F0D}" presName="tx1" presStyleLbl="revTx" presStyleIdx="0" presStyleCnt="8" custScaleX="27498"/>
      <dgm:spPr/>
      <dgm:t>
        <a:bodyPr/>
        <a:lstStyle/>
        <a:p>
          <a:endParaRPr lang="es-ES"/>
        </a:p>
      </dgm:t>
    </dgm:pt>
    <dgm:pt modelId="{1FE6DAFB-22F6-4D8A-8118-6C9E2293E8ED}" type="pres">
      <dgm:prSet presAssocID="{E574B2BB-2612-4283-AB6B-2F52846E1F0D}" presName="vert1" presStyleCnt="0"/>
      <dgm:spPr/>
    </dgm:pt>
    <dgm:pt modelId="{2268E446-8684-40D2-88C8-D02BD481B7F7}" type="pres">
      <dgm:prSet presAssocID="{8FDAEF5A-544D-497A-996B-C5C6590BBC06}" presName="vertSpace2a" presStyleCnt="0"/>
      <dgm:spPr/>
    </dgm:pt>
    <dgm:pt modelId="{9CD40A80-5C1E-43F8-BBCC-C8BA0E717561}" type="pres">
      <dgm:prSet presAssocID="{8FDAEF5A-544D-497A-996B-C5C6590BBC06}" presName="horz2" presStyleCnt="0"/>
      <dgm:spPr/>
    </dgm:pt>
    <dgm:pt modelId="{761DA98E-DECA-4160-BF46-53D4F2B38B0A}" type="pres">
      <dgm:prSet presAssocID="{8FDAEF5A-544D-497A-996B-C5C6590BBC06}" presName="horzSpace2" presStyleCnt="0"/>
      <dgm:spPr/>
    </dgm:pt>
    <dgm:pt modelId="{51A27CC7-5B88-4A83-9E1F-E69F0AA28A10}" type="pres">
      <dgm:prSet presAssocID="{8FDAEF5A-544D-497A-996B-C5C6590BBC06}" presName="tx2" presStyleLbl="revTx" presStyleIdx="1" presStyleCnt="8"/>
      <dgm:spPr/>
      <dgm:t>
        <a:bodyPr/>
        <a:lstStyle/>
        <a:p>
          <a:endParaRPr lang="es-ES"/>
        </a:p>
      </dgm:t>
    </dgm:pt>
    <dgm:pt modelId="{52FA5E2A-90FE-4B00-B88C-D4BE3093FBED}" type="pres">
      <dgm:prSet presAssocID="{8FDAEF5A-544D-497A-996B-C5C6590BBC06}" presName="vert2" presStyleCnt="0"/>
      <dgm:spPr/>
    </dgm:pt>
    <dgm:pt modelId="{14D2DF14-9DF7-433B-A886-1F93BE1B8EF4}" type="pres">
      <dgm:prSet presAssocID="{8FDAEF5A-544D-497A-996B-C5C6590BBC06}" presName="thinLine2b" presStyleLbl="callout" presStyleIdx="0" presStyleCnt="4"/>
      <dgm:spPr/>
    </dgm:pt>
    <dgm:pt modelId="{1FE2238A-C8DC-45B1-878C-FA3FE9AB1FC0}" type="pres">
      <dgm:prSet presAssocID="{8FDAEF5A-544D-497A-996B-C5C6590BBC06}" presName="vertSpace2b" presStyleCnt="0"/>
      <dgm:spPr/>
    </dgm:pt>
    <dgm:pt modelId="{343A79AD-2097-4C32-AB73-5A4B5D3C2DF0}" type="pres">
      <dgm:prSet presAssocID="{EF8C175C-275F-435E-BB0F-0565F5FFAEED}" presName="thickLine" presStyleLbl="alignNode1" presStyleIdx="1" presStyleCnt="4"/>
      <dgm:spPr/>
    </dgm:pt>
    <dgm:pt modelId="{4BC542E1-4C66-4A79-83D0-345B16BBDC82}" type="pres">
      <dgm:prSet presAssocID="{EF8C175C-275F-435E-BB0F-0565F5FFAEED}" presName="horz1" presStyleCnt="0"/>
      <dgm:spPr/>
    </dgm:pt>
    <dgm:pt modelId="{F1A951F1-0D21-4BDD-9A0A-7E08DE4BE1F2}" type="pres">
      <dgm:prSet presAssocID="{EF8C175C-275F-435E-BB0F-0565F5FFAEED}" presName="tx1" presStyleLbl="revTx" presStyleIdx="2" presStyleCnt="8" custScaleX="27498"/>
      <dgm:spPr/>
      <dgm:t>
        <a:bodyPr/>
        <a:lstStyle/>
        <a:p>
          <a:endParaRPr lang="es-ES"/>
        </a:p>
      </dgm:t>
    </dgm:pt>
    <dgm:pt modelId="{FF82B236-AEEC-425F-9F1C-713960DD3AC0}" type="pres">
      <dgm:prSet presAssocID="{EF8C175C-275F-435E-BB0F-0565F5FFAEED}" presName="vert1" presStyleCnt="0"/>
      <dgm:spPr/>
    </dgm:pt>
    <dgm:pt modelId="{9BC0DA92-DFF8-4E61-82EE-20CC3B00ECB8}" type="pres">
      <dgm:prSet presAssocID="{17498DD1-8E4B-44B0-AAFD-551032D8ACE7}" presName="vertSpace2a" presStyleCnt="0"/>
      <dgm:spPr/>
    </dgm:pt>
    <dgm:pt modelId="{66B0407F-642D-4CDD-95D9-BE440DC43428}" type="pres">
      <dgm:prSet presAssocID="{17498DD1-8E4B-44B0-AAFD-551032D8ACE7}" presName="horz2" presStyleCnt="0"/>
      <dgm:spPr/>
    </dgm:pt>
    <dgm:pt modelId="{7097F99A-249E-44AB-A4CA-BF071FE3A3AD}" type="pres">
      <dgm:prSet presAssocID="{17498DD1-8E4B-44B0-AAFD-551032D8ACE7}" presName="horzSpace2" presStyleCnt="0"/>
      <dgm:spPr/>
    </dgm:pt>
    <dgm:pt modelId="{51345EE7-0194-4B3C-93AE-12C36FE117FB}" type="pres">
      <dgm:prSet presAssocID="{17498DD1-8E4B-44B0-AAFD-551032D8ACE7}" presName="tx2" presStyleLbl="revTx" presStyleIdx="3" presStyleCnt="8"/>
      <dgm:spPr/>
      <dgm:t>
        <a:bodyPr/>
        <a:lstStyle/>
        <a:p>
          <a:endParaRPr lang="es-ES"/>
        </a:p>
      </dgm:t>
    </dgm:pt>
    <dgm:pt modelId="{DCE9F0DA-702F-4216-8C78-63685FA66136}" type="pres">
      <dgm:prSet presAssocID="{17498DD1-8E4B-44B0-AAFD-551032D8ACE7}" presName="vert2" presStyleCnt="0"/>
      <dgm:spPr/>
    </dgm:pt>
    <dgm:pt modelId="{15BE0A85-4C24-4900-AE73-CFE10EA5F707}" type="pres">
      <dgm:prSet presAssocID="{17498DD1-8E4B-44B0-AAFD-551032D8ACE7}" presName="thinLine2b" presStyleLbl="callout" presStyleIdx="1" presStyleCnt="4"/>
      <dgm:spPr/>
    </dgm:pt>
    <dgm:pt modelId="{50DB98B3-1A76-4D25-8663-2230536BEEB8}" type="pres">
      <dgm:prSet presAssocID="{17498DD1-8E4B-44B0-AAFD-551032D8ACE7}" presName="vertSpace2b" presStyleCnt="0"/>
      <dgm:spPr/>
    </dgm:pt>
    <dgm:pt modelId="{201E7221-8827-4CDB-9341-D8AE66ABEB58}" type="pres">
      <dgm:prSet presAssocID="{BB5EAA1E-3A84-4837-B648-058C31BA1C0C}" presName="thickLine" presStyleLbl="alignNode1" presStyleIdx="2" presStyleCnt="4"/>
      <dgm:spPr/>
    </dgm:pt>
    <dgm:pt modelId="{7D97A9E8-1477-4E92-A9E5-F1F5E39373E2}" type="pres">
      <dgm:prSet presAssocID="{BB5EAA1E-3A84-4837-B648-058C31BA1C0C}" presName="horz1" presStyleCnt="0"/>
      <dgm:spPr/>
    </dgm:pt>
    <dgm:pt modelId="{F8DA285D-721E-4DD2-8F94-1F67EFF21FC3}" type="pres">
      <dgm:prSet presAssocID="{BB5EAA1E-3A84-4837-B648-058C31BA1C0C}" presName="tx1" presStyleLbl="revTx" presStyleIdx="4" presStyleCnt="8" custScaleX="27498"/>
      <dgm:spPr/>
      <dgm:t>
        <a:bodyPr/>
        <a:lstStyle/>
        <a:p>
          <a:endParaRPr lang="es-ES"/>
        </a:p>
      </dgm:t>
    </dgm:pt>
    <dgm:pt modelId="{204EFC6D-7B67-4628-9F5E-31C7F216305B}" type="pres">
      <dgm:prSet presAssocID="{BB5EAA1E-3A84-4837-B648-058C31BA1C0C}" presName="vert1" presStyleCnt="0"/>
      <dgm:spPr/>
    </dgm:pt>
    <dgm:pt modelId="{87AC3E3F-C73C-4D65-9802-1A6728D25D23}" type="pres">
      <dgm:prSet presAssocID="{8E071439-2A2C-4516-884D-811E1B8B258A}" presName="vertSpace2a" presStyleCnt="0"/>
      <dgm:spPr/>
    </dgm:pt>
    <dgm:pt modelId="{5979C7FC-5BFB-4A1B-9C87-A945FE6CFC12}" type="pres">
      <dgm:prSet presAssocID="{8E071439-2A2C-4516-884D-811E1B8B258A}" presName="horz2" presStyleCnt="0"/>
      <dgm:spPr/>
    </dgm:pt>
    <dgm:pt modelId="{7D94A36F-7583-4BB9-887D-A7E70848B347}" type="pres">
      <dgm:prSet presAssocID="{8E071439-2A2C-4516-884D-811E1B8B258A}" presName="horzSpace2" presStyleCnt="0"/>
      <dgm:spPr/>
    </dgm:pt>
    <dgm:pt modelId="{665229C8-F78D-4B5E-809F-7296B660CE38}" type="pres">
      <dgm:prSet presAssocID="{8E071439-2A2C-4516-884D-811E1B8B258A}" presName="tx2" presStyleLbl="revTx" presStyleIdx="5" presStyleCnt="8"/>
      <dgm:spPr/>
      <dgm:t>
        <a:bodyPr/>
        <a:lstStyle/>
        <a:p>
          <a:endParaRPr lang="es-ES"/>
        </a:p>
      </dgm:t>
    </dgm:pt>
    <dgm:pt modelId="{229288DF-7298-4C98-BFB3-20938363A92F}" type="pres">
      <dgm:prSet presAssocID="{8E071439-2A2C-4516-884D-811E1B8B258A}" presName="vert2" presStyleCnt="0"/>
      <dgm:spPr/>
    </dgm:pt>
    <dgm:pt modelId="{DC5BAB30-0508-4442-B165-242757D709E5}" type="pres">
      <dgm:prSet presAssocID="{8E071439-2A2C-4516-884D-811E1B8B258A}" presName="thinLine2b" presStyleLbl="callout" presStyleIdx="2" presStyleCnt="4"/>
      <dgm:spPr/>
    </dgm:pt>
    <dgm:pt modelId="{5515569A-A659-4087-A811-BF0BDE28E59A}" type="pres">
      <dgm:prSet presAssocID="{8E071439-2A2C-4516-884D-811E1B8B258A}" presName="vertSpace2b" presStyleCnt="0"/>
      <dgm:spPr/>
    </dgm:pt>
    <dgm:pt modelId="{1FD462D8-49BC-498E-A61A-793214C1A7E3}" type="pres">
      <dgm:prSet presAssocID="{8E74E032-3285-4C79-BB8F-B871DB5E4ECD}" presName="thickLine" presStyleLbl="alignNode1" presStyleIdx="3" presStyleCnt="4"/>
      <dgm:spPr/>
    </dgm:pt>
    <dgm:pt modelId="{F9AE61BB-A4A1-4FF0-841D-DFE15A174C66}" type="pres">
      <dgm:prSet presAssocID="{8E74E032-3285-4C79-BB8F-B871DB5E4ECD}" presName="horz1" presStyleCnt="0"/>
      <dgm:spPr/>
    </dgm:pt>
    <dgm:pt modelId="{9CD8CA82-0B9A-4766-B568-715093486C08}" type="pres">
      <dgm:prSet presAssocID="{8E74E032-3285-4C79-BB8F-B871DB5E4ECD}" presName="tx1" presStyleLbl="revTx" presStyleIdx="6" presStyleCnt="8" custScaleX="27498"/>
      <dgm:spPr/>
      <dgm:t>
        <a:bodyPr/>
        <a:lstStyle/>
        <a:p>
          <a:endParaRPr lang="es-ES"/>
        </a:p>
      </dgm:t>
    </dgm:pt>
    <dgm:pt modelId="{8ADA5738-6D04-445B-87F6-DD2948C3007D}" type="pres">
      <dgm:prSet presAssocID="{8E74E032-3285-4C79-BB8F-B871DB5E4ECD}" presName="vert1" presStyleCnt="0"/>
      <dgm:spPr/>
    </dgm:pt>
    <dgm:pt modelId="{F9FDE2FF-85F7-45A5-9D46-A73BBF96FF42}" type="pres">
      <dgm:prSet presAssocID="{27D9086A-2E3B-4135-883E-397B135BABA9}" presName="vertSpace2a" presStyleCnt="0"/>
      <dgm:spPr/>
    </dgm:pt>
    <dgm:pt modelId="{D18C3D38-BF33-465B-91A6-2D9EED240CE7}" type="pres">
      <dgm:prSet presAssocID="{27D9086A-2E3B-4135-883E-397B135BABA9}" presName="horz2" presStyleCnt="0"/>
      <dgm:spPr/>
    </dgm:pt>
    <dgm:pt modelId="{6BEBFEE3-FBED-439B-B421-1A8F90D6A475}" type="pres">
      <dgm:prSet presAssocID="{27D9086A-2E3B-4135-883E-397B135BABA9}" presName="horzSpace2" presStyleCnt="0"/>
      <dgm:spPr/>
    </dgm:pt>
    <dgm:pt modelId="{60D8D75A-54F0-4AD9-8D6B-A05BD8F1525C}" type="pres">
      <dgm:prSet presAssocID="{27D9086A-2E3B-4135-883E-397B135BABA9}" presName="tx2" presStyleLbl="revTx" presStyleIdx="7" presStyleCnt="8" custScaleX="115641"/>
      <dgm:spPr/>
      <dgm:t>
        <a:bodyPr/>
        <a:lstStyle/>
        <a:p>
          <a:endParaRPr lang="es-ES"/>
        </a:p>
      </dgm:t>
    </dgm:pt>
    <dgm:pt modelId="{01191409-B346-4A30-90C1-405614B5B62C}" type="pres">
      <dgm:prSet presAssocID="{27D9086A-2E3B-4135-883E-397B135BABA9}" presName="vert2" presStyleCnt="0"/>
      <dgm:spPr/>
    </dgm:pt>
    <dgm:pt modelId="{72A3B007-8566-4A9A-9FB7-361396729257}" type="pres">
      <dgm:prSet presAssocID="{27D9086A-2E3B-4135-883E-397B135BABA9}" presName="thinLine2b" presStyleLbl="callout" presStyleIdx="3" presStyleCnt="4"/>
      <dgm:spPr/>
    </dgm:pt>
    <dgm:pt modelId="{8D8356EA-C38D-456B-9349-E18E1AAFE092}" type="pres">
      <dgm:prSet presAssocID="{27D9086A-2E3B-4135-883E-397B135BABA9}" presName="vertSpace2b" presStyleCnt="0"/>
      <dgm:spPr/>
    </dgm:pt>
  </dgm:ptLst>
  <dgm:cxnLst>
    <dgm:cxn modelId="{D0BA5698-1F3F-4C9D-BB7A-E8C4468591FD}" srcId="{E574B2BB-2612-4283-AB6B-2F52846E1F0D}" destId="{8FDAEF5A-544D-497A-996B-C5C6590BBC06}" srcOrd="0" destOrd="0" parTransId="{88199DF9-D5B7-4450-B80B-374A80C8D4EC}" sibTransId="{7B4C7275-AD58-4753-ABA8-922D2ACC82F9}"/>
    <dgm:cxn modelId="{CADE22DB-92D4-4425-9913-C1186B2D1991}" type="presOf" srcId="{8E74E032-3285-4C79-BB8F-B871DB5E4ECD}" destId="{9CD8CA82-0B9A-4766-B568-715093486C08}" srcOrd="0" destOrd="0" presId="urn:microsoft.com/office/officeart/2008/layout/LinedList"/>
    <dgm:cxn modelId="{B937BF8B-52E3-4589-81D6-7EE839445696}" type="presOf" srcId="{8FDAEF5A-544D-497A-996B-C5C6590BBC06}" destId="{51A27CC7-5B88-4A83-9E1F-E69F0AA28A10}" srcOrd="0" destOrd="0" presId="urn:microsoft.com/office/officeart/2008/layout/LinedList"/>
    <dgm:cxn modelId="{A449FB4E-267C-4E6B-9F4A-7F37068AEB7B}" srcId="{1F83041B-A22F-4A52-8DAE-06F95237C792}" destId="{EF8C175C-275F-435E-BB0F-0565F5FFAEED}" srcOrd="1" destOrd="0" parTransId="{9C2E3E46-8C30-4A18-B80C-D0F6F1519906}" sibTransId="{3D48FEE9-0A0C-4856-978E-AAB550228AB0}"/>
    <dgm:cxn modelId="{56B04F32-9387-4AB7-AF53-AE41F64B1515}" type="presOf" srcId="{27D9086A-2E3B-4135-883E-397B135BABA9}" destId="{60D8D75A-54F0-4AD9-8D6B-A05BD8F1525C}" srcOrd="0" destOrd="0" presId="urn:microsoft.com/office/officeart/2008/layout/LinedList"/>
    <dgm:cxn modelId="{F962D4A8-8E81-4BB1-88CF-750922E356F5}" type="presOf" srcId="{1F83041B-A22F-4A52-8DAE-06F95237C792}" destId="{D6A96AB5-9C30-40CE-ADB8-8FE55581A68F}" srcOrd="0" destOrd="0" presId="urn:microsoft.com/office/officeart/2008/layout/LinedList"/>
    <dgm:cxn modelId="{4A0C70FC-F643-4330-BF87-AF930155F8A8}" type="presOf" srcId="{8E071439-2A2C-4516-884D-811E1B8B258A}" destId="{665229C8-F78D-4B5E-809F-7296B660CE38}" srcOrd="0" destOrd="0" presId="urn:microsoft.com/office/officeart/2008/layout/LinedList"/>
    <dgm:cxn modelId="{5E2EEACF-037E-4C27-A917-1A6BCDE5711B}" srcId="{BB5EAA1E-3A84-4837-B648-058C31BA1C0C}" destId="{8E071439-2A2C-4516-884D-811E1B8B258A}" srcOrd="0" destOrd="0" parTransId="{E018F156-8CE6-4958-8003-B114988798AB}" sibTransId="{CEA4C909-B897-4E79-A539-6FD6F0CF363A}"/>
    <dgm:cxn modelId="{1214AB5B-BF0B-4E16-8657-764F92F598F5}" type="presOf" srcId="{E574B2BB-2612-4283-AB6B-2F52846E1F0D}" destId="{3931BB68-78E4-4CC1-AB98-0CAEF0D006CD}" srcOrd="0" destOrd="0" presId="urn:microsoft.com/office/officeart/2008/layout/LinedList"/>
    <dgm:cxn modelId="{0AD31572-D7EA-4A6D-B1B3-0EB28761CA3F}" srcId="{EF8C175C-275F-435E-BB0F-0565F5FFAEED}" destId="{17498DD1-8E4B-44B0-AAFD-551032D8ACE7}" srcOrd="0" destOrd="0" parTransId="{0B85D900-99BB-4DDB-A666-F77B69242BA9}" sibTransId="{A4CEBE98-DFF7-43B3-87AB-2B39E44E44CD}"/>
    <dgm:cxn modelId="{AD92FEDE-539C-4646-8C8B-812C3AF734E2}" type="presOf" srcId="{17498DD1-8E4B-44B0-AAFD-551032D8ACE7}" destId="{51345EE7-0194-4B3C-93AE-12C36FE117FB}" srcOrd="0" destOrd="0" presId="urn:microsoft.com/office/officeart/2008/layout/LinedList"/>
    <dgm:cxn modelId="{C3AEA168-432D-4B71-A8ED-75267CEA88F9}" srcId="{1F83041B-A22F-4A52-8DAE-06F95237C792}" destId="{E574B2BB-2612-4283-AB6B-2F52846E1F0D}" srcOrd="0" destOrd="0" parTransId="{EC56A4A9-35AA-4366-B661-72E907E6932D}" sibTransId="{82C05B80-CB35-4D8D-8C51-2EAD6A241E45}"/>
    <dgm:cxn modelId="{0DBAC0CC-8E7A-4CD3-9383-45BFAD91B93D}" type="presOf" srcId="{BB5EAA1E-3A84-4837-B648-058C31BA1C0C}" destId="{F8DA285D-721E-4DD2-8F94-1F67EFF21FC3}" srcOrd="0" destOrd="0" presId="urn:microsoft.com/office/officeart/2008/layout/LinedList"/>
    <dgm:cxn modelId="{37730159-8944-4E0F-BAFA-F55ABABC1D74}" srcId="{8E74E032-3285-4C79-BB8F-B871DB5E4ECD}" destId="{27D9086A-2E3B-4135-883E-397B135BABA9}" srcOrd="0" destOrd="0" parTransId="{E49FDFC5-3B90-41DD-A5A4-1FBF975F1527}" sibTransId="{D98A0EEE-F1B5-46BE-AD61-9DCB627C8034}"/>
    <dgm:cxn modelId="{8885B2A0-8D62-4572-AF4B-03FCF20EFF7B}" type="presOf" srcId="{EF8C175C-275F-435E-BB0F-0565F5FFAEED}" destId="{F1A951F1-0D21-4BDD-9A0A-7E08DE4BE1F2}" srcOrd="0" destOrd="0" presId="urn:microsoft.com/office/officeart/2008/layout/LinedList"/>
    <dgm:cxn modelId="{92C174E2-0E05-4DF4-A597-43E74EBCDF21}" srcId="{1F83041B-A22F-4A52-8DAE-06F95237C792}" destId="{8E74E032-3285-4C79-BB8F-B871DB5E4ECD}" srcOrd="3" destOrd="0" parTransId="{FC356139-93CE-405E-9077-54AE49775D5F}" sibTransId="{5CC54742-65A8-4A73-BFF3-82D77C9143EE}"/>
    <dgm:cxn modelId="{E129239A-474D-4071-A5D6-6E9CDC77D0A0}" srcId="{1F83041B-A22F-4A52-8DAE-06F95237C792}" destId="{BB5EAA1E-3A84-4837-B648-058C31BA1C0C}" srcOrd="2" destOrd="0" parTransId="{307AB7B8-AEB4-405C-B753-514C2A6491B5}" sibTransId="{C4164219-763A-4D43-A7D7-A5D37DF1661B}"/>
    <dgm:cxn modelId="{BE878BD0-0C17-488C-BC8E-06396E7750B3}" type="presParOf" srcId="{D6A96AB5-9C30-40CE-ADB8-8FE55581A68F}" destId="{E8C35349-F377-434C-A738-461E0B321917}" srcOrd="0" destOrd="0" presId="urn:microsoft.com/office/officeart/2008/layout/LinedList"/>
    <dgm:cxn modelId="{9AB6DB71-D43C-4BB4-BDF7-61CC0EEDE34D}" type="presParOf" srcId="{D6A96AB5-9C30-40CE-ADB8-8FE55581A68F}" destId="{0B65B484-E503-4597-A555-D3095392B20D}" srcOrd="1" destOrd="0" presId="urn:microsoft.com/office/officeart/2008/layout/LinedList"/>
    <dgm:cxn modelId="{45B71F88-F622-43FF-800D-4A880D87352E}" type="presParOf" srcId="{0B65B484-E503-4597-A555-D3095392B20D}" destId="{3931BB68-78E4-4CC1-AB98-0CAEF0D006CD}" srcOrd="0" destOrd="0" presId="urn:microsoft.com/office/officeart/2008/layout/LinedList"/>
    <dgm:cxn modelId="{4E18F0EE-C889-4936-AFD1-95B5D507F846}" type="presParOf" srcId="{0B65B484-E503-4597-A555-D3095392B20D}" destId="{1FE6DAFB-22F6-4D8A-8118-6C9E2293E8ED}" srcOrd="1" destOrd="0" presId="urn:microsoft.com/office/officeart/2008/layout/LinedList"/>
    <dgm:cxn modelId="{0ACE53B9-E987-4926-9812-844DBAD044B5}" type="presParOf" srcId="{1FE6DAFB-22F6-4D8A-8118-6C9E2293E8ED}" destId="{2268E446-8684-40D2-88C8-D02BD481B7F7}" srcOrd="0" destOrd="0" presId="urn:microsoft.com/office/officeart/2008/layout/LinedList"/>
    <dgm:cxn modelId="{6D2B1780-24BB-4114-9434-BB81BF0F829E}" type="presParOf" srcId="{1FE6DAFB-22F6-4D8A-8118-6C9E2293E8ED}" destId="{9CD40A80-5C1E-43F8-BBCC-C8BA0E717561}" srcOrd="1" destOrd="0" presId="urn:microsoft.com/office/officeart/2008/layout/LinedList"/>
    <dgm:cxn modelId="{0941C813-CB55-43D9-B23D-533337135D90}" type="presParOf" srcId="{9CD40A80-5C1E-43F8-BBCC-C8BA0E717561}" destId="{761DA98E-DECA-4160-BF46-53D4F2B38B0A}" srcOrd="0" destOrd="0" presId="urn:microsoft.com/office/officeart/2008/layout/LinedList"/>
    <dgm:cxn modelId="{660ECF7A-BBC9-45FB-A573-536601260D6C}" type="presParOf" srcId="{9CD40A80-5C1E-43F8-BBCC-C8BA0E717561}" destId="{51A27CC7-5B88-4A83-9E1F-E69F0AA28A10}" srcOrd="1" destOrd="0" presId="urn:microsoft.com/office/officeart/2008/layout/LinedList"/>
    <dgm:cxn modelId="{6DFEB8CC-672B-437E-97F2-F45D6D170CC0}" type="presParOf" srcId="{9CD40A80-5C1E-43F8-BBCC-C8BA0E717561}" destId="{52FA5E2A-90FE-4B00-B88C-D4BE3093FBED}" srcOrd="2" destOrd="0" presId="urn:microsoft.com/office/officeart/2008/layout/LinedList"/>
    <dgm:cxn modelId="{25E3616C-5C71-49F7-9FF1-47899BE23240}" type="presParOf" srcId="{1FE6DAFB-22F6-4D8A-8118-6C9E2293E8ED}" destId="{14D2DF14-9DF7-433B-A886-1F93BE1B8EF4}" srcOrd="2" destOrd="0" presId="urn:microsoft.com/office/officeart/2008/layout/LinedList"/>
    <dgm:cxn modelId="{44FCF7A1-EC05-439D-88C1-82B1684EB755}" type="presParOf" srcId="{1FE6DAFB-22F6-4D8A-8118-6C9E2293E8ED}" destId="{1FE2238A-C8DC-45B1-878C-FA3FE9AB1FC0}" srcOrd="3" destOrd="0" presId="urn:microsoft.com/office/officeart/2008/layout/LinedList"/>
    <dgm:cxn modelId="{BDFB04B8-07DB-43CF-8FED-7BF27B05E5C3}" type="presParOf" srcId="{D6A96AB5-9C30-40CE-ADB8-8FE55581A68F}" destId="{343A79AD-2097-4C32-AB73-5A4B5D3C2DF0}" srcOrd="2" destOrd="0" presId="urn:microsoft.com/office/officeart/2008/layout/LinedList"/>
    <dgm:cxn modelId="{B467EC37-3E68-43E0-A6FF-E7D05E754725}" type="presParOf" srcId="{D6A96AB5-9C30-40CE-ADB8-8FE55581A68F}" destId="{4BC542E1-4C66-4A79-83D0-345B16BBDC82}" srcOrd="3" destOrd="0" presId="urn:microsoft.com/office/officeart/2008/layout/LinedList"/>
    <dgm:cxn modelId="{B0E45773-6326-41EF-8BBF-E1EC1CB60F6D}" type="presParOf" srcId="{4BC542E1-4C66-4A79-83D0-345B16BBDC82}" destId="{F1A951F1-0D21-4BDD-9A0A-7E08DE4BE1F2}" srcOrd="0" destOrd="0" presId="urn:microsoft.com/office/officeart/2008/layout/LinedList"/>
    <dgm:cxn modelId="{99C18FE8-E49D-4161-9E7C-72011288A6BC}" type="presParOf" srcId="{4BC542E1-4C66-4A79-83D0-345B16BBDC82}" destId="{FF82B236-AEEC-425F-9F1C-713960DD3AC0}" srcOrd="1" destOrd="0" presId="urn:microsoft.com/office/officeart/2008/layout/LinedList"/>
    <dgm:cxn modelId="{A83A13EA-2CB4-4D69-95C9-FFACC77070A4}" type="presParOf" srcId="{FF82B236-AEEC-425F-9F1C-713960DD3AC0}" destId="{9BC0DA92-DFF8-4E61-82EE-20CC3B00ECB8}" srcOrd="0" destOrd="0" presId="urn:microsoft.com/office/officeart/2008/layout/LinedList"/>
    <dgm:cxn modelId="{7BDAF559-5AC8-4C2F-92AB-BFDF6C5CC33A}" type="presParOf" srcId="{FF82B236-AEEC-425F-9F1C-713960DD3AC0}" destId="{66B0407F-642D-4CDD-95D9-BE440DC43428}" srcOrd="1" destOrd="0" presId="urn:microsoft.com/office/officeart/2008/layout/LinedList"/>
    <dgm:cxn modelId="{68870A23-12F7-4EBF-897F-5B060E2DBAF0}" type="presParOf" srcId="{66B0407F-642D-4CDD-95D9-BE440DC43428}" destId="{7097F99A-249E-44AB-A4CA-BF071FE3A3AD}" srcOrd="0" destOrd="0" presId="urn:microsoft.com/office/officeart/2008/layout/LinedList"/>
    <dgm:cxn modelId="{4B41CA92-FB30-4B43-AFA2-BEE228F96AEF}" type="presParOf" srcId="{66B0407F-642D-4CDD-95D9-BE440DC43428}" destId="{51345EE7-0194-4B3C-93AE-12C36FE117FB}" srcOrd="1" destOrd="0" presId="urn:microsoft.com/office/officeart/2008/layout/LinedList"/>
    <dgm:cxn modelId="{5E1C7F21-F355-4461-8432-32CB480E4DFA}" type="presParOf" srcId="{66B0407F-642D-4CDD-95D9-BE440DC43428}" destId="{DCE9F0DA-702F-4216-8C78-63685FA66136}" srcOrd="2" destOrd="0" presId="urn:microsoft.com/office/officeart/2008/layout/LinedList"/>
    <dgm:cxn modelId="{66A821E7-2E66-490E-8F5B-7CD374F0C123}" type="presParOf" srcId="{FF82B236-AEEC-425F-9F1C-713960DD3AC0}" destId="{15BE0A85-4C24-4900-AE73-CFE10EA5F707}" srcOrd="2" destOrd="0" presId="urn:microsoft.com/office/officeart/2008/layout/LinedList"/>
    <dgm:cxn modelId="{B1C47464-D8AB-4CCE-9CC9-2825201DDB36}" type="presParOf" srcId="{FF82B236-AEEC-425F-9F1C-713960DD3AC0}" destId="{50DB98B3-1A76-4D25-8663-2230536BEEB8}" srcOrd="3" destOrd="0" presId="urn:microsoft.com/office/officeart/2008/layout/LinedList"/>
    <dgm:cxn modelId="{D80615A6-265E-4E18-A609-0DDCDF124F3A}" type="presParOf" srcId="{D6A96AB5-9C30-40CE-ADB8-8FE55581A68F}" destId="{201E7221-8827-4CDB-9341-D8AE66ABEB58}" srcOrd="4" destOrd="0" presId="urn:microsoft.com/office/officeart/2008/layout/LinedList"/>
    <dgm:cxn modelId="{70ACE157-D5BE-46BF-839B-3C8DDD7C7DDA}" type="presParOf" srcId="{D6A96AB5-9C30-40CE-ADB8-8FE55581A68F}" destId="{7D97A9E8-1477-4E92-A9E5-F1F5E39373E2}" srcOrd="5" destOrd="0" presId="urn:microsoft.com/office/officeart/2008/layout/LinedList"/>
    <dgm:cxn modelId="{E7BE61A1-F155-41E5-BADF-1736EF024D1C}" type="presParOf" srcId="{7D97A9E8-1477-4E92-A9E5-F1F5E39373E2}" destId="{F8DA285D-721E-4DD2-8F94-1F67EFF21FC3}" srcOrd="0" destOrd="0" presId="urn:microsoft.com/office/officeart/2008/layout/LinedList"/>
    <dgm:cxn modelId="{0953F1B6-B775-4428-9BDA-BB2D08C507C9}" type="presParOf" srcId="{7D97A9E8-1477-4E92-A9E5-F1F5E39373E2}" destId="{204EFC6D-7B67-4628-9F5E-31C7F216305B}" srcOrd="1" destOrd="0" presId="urn:microsoft.com/office/officeart/2008/layout/LinedList"/>
    <dgm:cxn modelId="{27EFEE59-5151-4289-812C-95F345F23BA3}" type="presParOf" srcId="{204EFC6D-7B67-4628-9F5E-31C7F216305B}" destId="{87AC3E3F-C73C-4D65-9802-1A6728D25D23}" srcOrd="0" destOrd="0" presId="urn:microsoft.com/office/officeart/2008/layout/LinedList"/>
    <dgm:cxn modelId="{AD65D31D-E046-47FF-8158-8833F5772C42}" type="presParOf" srcId="{204EFC6D-7B67-4628-9F5E-31C7F216305B}" destId="{5979C7FC-5BFB-4A1B-9C87-A945FE6CFC12}" srcOrd="1" destOrd="0" presId="urn:microsoft.com/office/officeart/2008/layout/LinedList"/>
    <dgm:cxn modelId="{6517052D-0CDC-4075-A5C6-3863FA023DC3}" type="presParOf" srcId="{5979C7FC-5BFB-4A1B-9C87-A945FE6CFC12}" destId="{7D94A36F-7583-4BB9-887D-A7E70848B347}" srcOrd="0" destOrd="0" presId="urn:microsoft.com/office/officeart/2008/layout/LinedList"/>
    <dgm:cxn modelId="{47B0A11A-29A0-4CB5-BBCB-92C38BB5FF32}" type="presParOf" srcId="{5979C7FC-5BFB-4A1B-9C87-A945FE6CFC12}" destId="{665229C8-F78D-4B5E-809F-7296B660CE38}" srcOrd="1" destOrd="0" presId="urn:microsoft.com/office/officeart/2008/layout/LinedList"/>
    <dgm:cxn modelId="{E28484AF-E49B-4C3E-B009-AA5DC8DAB908}" type="presParOf" srcId="{5979C7FC-5BFB-4A1B-9C87-A945FE6CFC12}" destId="{229288DF-7298-4C98-BFB3-20938363A92F}" srcOrd="2" destOrd="0" presId="urn:microsoft.com/office/officeart/2008/layout/LinedList"/>
    <dgm:cxn modelId="{A73CCE4F-D997-4C61-958B-964D52E00D06}" type="presParOf" srcId="{204EFC6D-7B67-4628-9F5E-31C7F216305B}" destId="{DC5BAB30-0508-4442-B165-242757D709E5}" srcOrd="2" destOrd="0" presId="urn:microsoft.com/office/officeart/2008/layout/LinedList"/>
    <dgm:cxn modelId="{F9EC1A08-C068-40F8-B526-CBB85228FE91}" type="presParOf" srcId="{204EFC6D-7B67-4628-9F5E-31C7F216305B}" destId="{5515569A-A659-4087-A811-BF0BDE28E59A}" srcOrd="3" destOrd="0" presId="urn:microsoft.com/office/officeart/2008/layout/LinedList"/>
    <dgm:cxn modelId="{3550E235-1E95-4C9E-BE06-CD0E3620A5CE}" type="presParOf" srcId="{D6A96AB5-9C30-40CE-ADB8-8FE55581A68F}" destId="{1FD462D8-49BC-498E-A61A-793214C1A7E3}" srcOrd="6" destOrd="0" presId="urn:microsoft.com/office/officeart/2008/layout/LinedList"/>
    <dgm:cxn modelId="{DBE01442-24C3-4CF9-9705-90528DAC0D2D}" type="presParOf" srcId="{D6A96AB5-9C30-40CE-ADB8-8FE55581A68F}" destId="{F9AE61BB-A4A1-4FF0-841D-DFE15A174C66}" srcOrd="7" destOrd="0" presId="urn:microsoft.com/office/officeart/2008/layout/LinedList"/>
    <dgm:cxn modelId="{C3F32DC0-B917-44E2-8851-EA72E3ED17D9}" type="presParOf" srcId="{F9AE61BB-A4A1-4FF0-841D-DFE15A174C66}" destId="{9CD8CA82-0B9A-4766-B568-715093486C08}" srcOrd="0" destOrd="0" presId="urn:microsoft.com/office/officeart/2008/layout/LinedList"/>
    <dgm:cxn modelId="{20C3776C-5CDD-4FDC-899F-F9A79614A40A}" type="presParOf" srcId="{F9AE61BB-A4A1-4FF0-841D-DFE15A174C66}" destId="{8ADA5738-6D04-445B-87F6-DD2948C3007D}" srcOrd="1" destOrd="0" presId="urn:microsoft.com/office/officeart/2008/layout/LinedList"/>
    <dgm:cxn modelId="{1838693D-502E-4B1B-BC0A-1F70536F78B9}" type="presParOf" srcId="{8ADA5738-6D04-445B-87F6-DD2948C3007D}" destId="{F9FDE2FF-85F7-45A5-9D46-A73BBF96FF42}" srcOrd="0" destOrd="0" presId="urn:microsoft.com/office/officeart/2008/layout/LinedList"/>
    <dgm:cxn modelId="{251323C2-68C9-46EC-9E72-0A707772E7F9}" type="presParOf" srcId="{8ADA5738-6D04-445B-87F6-DD2948C3007D}" destId="{D18C3D38-BF33-465B-91A6-2D9EED240CE7}" srcOrd="1" destOrd="0" presId="urn:microsoft.com/office/officeart/2008/layout/LinedList"/>
    <dgm:cxn modelId="{7EB1AF37-6942-4A76-9DE3-C367A13E5E1F}" type="presParOf" srcId="{D18C3D38-BF33-465B-91A6-2D9EED240CE7}" destId="{6BEBFEE3-FBED-439B-B421-1A8F90D6A475}" srcOrd="0" destOrd="0" presId="urn:microsoft.com/office/officeart/2008/layout/LinedList"/>
    <dgm:cxn modelId="{7E87071C-4E48-461A-9C9F-0D5DE2CFEE62}" type="presParOf" srcId="{D18C3D38-BF33-465B-91A6-2D9EED240CE7}" destId="{60D8D75A-54F0-4AD9-8D6B-A05BD8F1525C}" srcOrd="1" destOrd="0" presId="urn:microsoft.com/office/officeart/2008/layout/LinedList"/>
    <dgm:cxn modelId="{DF459906-C846-4284-ABCE-3E5B0017C616}" type="presParOf" srcId="{D18C3D38-BF33-465B-91A6-2D9EED240CE7}" destId="{01191409-B346-4A30-90C1-405614B5B62C}" srcOrd="2" destOrd="0" presId="urn:microsoft.com/office/officeart/2008/layout/LinedList"/>
    <dgm:cxn modelId="{8B37A031-1F84-49F1-8A18-6891D647B802}" type="presParOf" srcId="{8ADA5738-6D04-445B-87F6-DD2948C3007D}" destId="{72A3B007-8566-4A9A-9FB7-361396729257}" srcOrd="2" destOrd="0" presId="urn:microsoft.com/office/officeart/2008/layout/LinedList"/>
    <dgm:cxn modelId="{4C9B1BF1-E0EB-45F9-9480-DD404AD1B486}" type="presParOf" srcId="{8ADA5738-6D04-445B-87F6-DD2948C3007D}" destId="{8D8356EA-C38D-456B-9349-E18E1AAFE092}" srcOrd="3"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07D40BB-A6F7-4609-ABC5-3FF065EBCBB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F227C1AF-BB29-4515-B79D-14F4DCE70544}">
      <dgm:prSet phldrT="[Texto]"/>
      <dgm:spPr>
        <a:solidFill>
          <a:schemeClr val="accent2">
            <a:lumMod val="60000"/>
            <a:lumOff val="40000"/>
          </a:schemeClr>
        </a:solidFill>
      </dgm:spPr>
      <dgm:t>
        <a:bodyPr/>
        <a:lstStyle/>
        <a:p>
          <a:r>
            <a:rPr lang="es-ES" dirty="0" smtClean="0">
              <a:solidFill>
                <a:schemeClr val="tx1"/>
              </a:solidFill>
            </a:rPr>
            <a:t>Cada estudiante entrega, de promedio 15,38 trabajos al año (trabajos dirigidos, memorias, informes…)</a:t>
          </a:r>
          <a:endParaRPr lang="es-ES" dirty="0">
            <a:solidFill>
              <a:schemeClr val="tx1"/>
            </a:solidFill>
          </a:endParaRPr>
        </a:p>
      </dgm:t>
    </dgm:pt>
    <dgm:pt modelId="{E2B1B43E-4C84-427B-BC17-E474DD781AC9}" type="parTrans" cxnId="{CAEBA0DB-CB91-4D65-B0E2-E7BDE22820D5}">
      <dgm:prSet/>
      <dgm:spPr/>
      <dgm:t>
        <a:bodyPr/>
        <a:lstStyle/>
        <a:p>
          <a:endParaRPr lang="es-ES"/>
        </a:p>
      </dgm:t>
    </dgm:pt>
    <dgm:pt modelId="{9C4EBEB3-7D91-4023-8D15-95DEF4B8D8AD}" type="sibTrans" cxnId="{CAEBA0DB-CB91-4D65-B0E2-E7BDE22820D5}">
      <dgm:prSet/>
      <dgm:spPr/>
      <dgm:t>
        <a:bodyPr/>
        <a:lstStyle/>
        <a:p>
          <a:endParaRPr lang="es-ES"/>
        </a:p>
      </dgm:t>
    </dgm:pt>
    <dgm:pt modelId="{D92BE437-1651-4F2E-B9AA-8DE54C10E5DF}">
      <dgm:prSet/>
      <dgm:spPr>
        <a:solidFill>
          <a:schemeClr val="accent3">
            <a:lumMod val="60000"/>
            <a:lumOff val="40000"/>
          </a:schemeClr>
        </a:solidFill>
      </dgm:spPr>
      <dgm:t>
        <a:bodyPr/>
        <a:lstStyle/>
        <a:p>
          <a:r>
            <a:rPr lang="es-ES" smtClean="0">
              <a:solidFill>
                <a:schemeClr val="tx1"/>
              </a:solidFill>
            </a:rPr>
            <a:t>Cada profesor pide en promedio 4,27 trabajos</a:t>
          </a:r>
          <a:endParaRPr lang="es-ES">
            <a:solidFill>
              <a:schemeClr val="tx1"/>
            </a:solidFill>
          </a:endParaRPr>
        </a:p>
      </dgm:t>
    </dgm:pt>
    <dgm:pt modelId="{B2E332A4-610F-435A-B9AA-AF524B0A605F}" type="parTrans" cxnId="{86BBBD50-C1F7-4B6A-9BBE-71B5E413CB9D}">
      <dgm:prSet/>
      <dgm:spPr/>
      <dgm:t>
        <a:bodyPr/>
        <a:lstStyle/>
        <a:p>
          <a:endParaRPr lang="es-ES"/>
        </a:p>
      </dgm:t>
    </dgm:pt>
    <dgm:pt modelId="{3B222E5D-8B59-4FBA-A251-661186FDCA58}" type="sibTrans" cxnId="{86BBBD50-C1F7-4B6A-9BBE-71B5E413CB9D}">
      <dgm:prSet/>
      <dgm:spPr/>
      <dgm:t>
        <a:bodyPr/>
        <a:lstStyle/>
        <a:p>
          <a:endParaRPr lang="es-ES"/>
        </a:p>
      </dgm:t>
    </dgm:pt>
    <dgm:pt modelId="{558A0813-6508-4114-A92A-C982A8E0613C}" type="pres">
      <dgm:prSet presAssocID="{607D40BB-A6F7-4609-ABC5-3FF065EBCBB6}" presName="Name0" presStyleCnt="0">
        <dgm:presLayoutVars>
          <dgm:chMax val="7"/>
          <dgm:chPref val="7"/>
          <dgm:dir/>
        </dgm:presLayoutVars>
      </dgm:prSet>
      <dgm:spPr/>
      <dgm:t>
        <a:bodyPr/>
        <a:lstStyle/>
        <a:p>
          <a:endParaRPr lang="es-ES"/>
        </a:p>
      </dgm:t>
    </dgm:pt>
    <dgm:pt modelId="{658DB216-4AC2-4B01-8194-231716A65CF2}" type="pres">
      <dgm:prSet presAssocID="{607D40BB-A6F7-4609-ABC5-3FF065EBCBB6}" presName="Name1" presStyleCnt="0"/>
      <dgm:spPr/>
    </dgm:pt>
    <dgm:pt modelId="{453F65EE-B08C-43CD-BC5F-5830B307FF92}" type="pres">
      <dgm:prSet presAssocID="{607D40BB-A6F7-4609-ABC5-3FF065EBCBB6}" presName="cycle" presStyleCnt="0"/>
      <dgm:spPr/>
    </dgm:pt>
    <dgm:pt modelId="{7F401B1A-261A-4830-81F7-BF5344177ACC}" type="pres">
      <dgm:prSet presAssocID="{607D40BB-A6F7-4609-ABC5-3FF065EBCBB6}" presName="srcNode" presStyleLbl="node1" presStyleIdx="0" presStyleCnt="2"/>
      <dgm:spPr/>
    </dgm:pt>
    <dgm:pt modelId="{B2412AA1-1E1F-48BC-B88B-B708976D82B6}" type="pres">
      <dgm:prSet presAssocID="{607D40BB-A6F7-4609-ABC5-3FF065EBCBB6}" presName="conn" presStyleLbl="parChTrans1D2" presStyleIdx="0" presStyleCnt="1"/>
      <dgm:spPr/>
      <dgm:t>
        <a:bodyPr/>
        <a:lstStyle/>
        <a:p>
          <a:endParaRPr lang="es-ES"/>
        </a:p>
      </dgm:t>
    </dgm:pt>
    <dgm:pt modelId="{86F69056-703D-4C4F-9C17-3A0E79C66FCD}" type="pres">
      <dgm:prSet presAssocID="{607D40BB-A6F7-4609-ABC5-3FF065EBCBB6}" presName="extraNode" presStyleLbl="node1" presStyleIdx="0" presStyleCnt="2"/>
      <dgm:spPr/>
    </dgm:pt>
    <dgm:pt modelId="{D9A3E822-B4EB-4425-8F71-1F0245C600E0}" type="pres">
      <dgm:prSet presAssocID="{607D40BB-A6F7-4609-ABC5-3FF065EBCBB6}" presName="dstNode" presStyleLbl="node1" presStyleIdx="0" presStyleCnt="2"/>
      <dgm:spPr/>
    </dgm:pt>
    <dgm:pt modelId="{5929E401-2AB1-4015-B7B7-474542B1FE12}" type="pres">
      <dgm:prSet presAssocID="{F227C1AF-BB29-4515-B79D-14F4DCE70544}" presName="text_1" presStyleLbl="node1" presStyleIdx="0" presStyleCnt="2">
        <dgm:presLayoutVars>
          <dgm:bulletEnabled val="1"/>
        </dgm:presLayoutVars>
      </dgm:prSet>
      <dgm:spPr/>
      <dgm:t>
        <a:bodyPr/>
        <a:lstStyle/>
        <a:p>
          <a:endParaRPr lang="es-ES"/>
        </a:p>
      </dgm:t>
    </dgm:pt>
    <dgm:pt modelId="{2CAA7111-8689-49E1-B2C4-08ED010ED172}" type="pres">
      <dgm:prSet presAssocID="{F227C1AF-BB29-4515-B79D-14F4DCE70544}" presName="accent_1" presStyleCnt="0"/>
      <dgm:spPr/>
    </dgm:pt>
    <dgm:pt modelId="{AA6AA18E-906A-438E-98B6-5F2F844111A6}" type="pres">
      <dgm:prSet presAssocID="{F227C1AF-BB29-4515-B79D-14F4DCE70544}" presName="accentRepeatNode" presStyleLbl="solidFgAcc1" presStyleIdx="0" presStyleCnt="2"/>
      <dgm:spPr/>
    </dgm:pt>
    <dgm:pt modelId="{854A0316-03AB-4DA8-9403-89C956135A93}" type="pres">
      <dgm:prSet presAssocID="{D92BE437-1651-4F2E-B9AA-8DE54C10E5DF}" presName="text_2" presStyleLbl="node1" presStyleIdx="1" presStyleCnt="2">
        <dgm:presLayoutVars>
          <dgm:bulletEnabled val="1"/>
        </dgm:presLayoutVars>
      </dgm:prSet>
      <dgm:spPr/>
      <dgm:t>
        <a:bodyPr/>
        <a:lstStyle/>
        <a:p>
          <a:endParaRPr lang="es-ES"/>
        </a:p>
      </dgm:t>
    </dgm:pt>
    <dgm:pt modelId="{0392E08C-588A-480A-84A6-73D3037D97C5}" type="pres">
      <dgm:prSet presAssocID="{D92BE437-1651-4F2E-B9AA-8DE54C10E5DF}" presName="accent_2" presStyleCnt="0"/>
      <dgm:spPr/>
    </dgm:pt>
    <dgm:pt modelId="{CBB87617-6C22-4E64-8599-4E8A1EF11C7A}" type="pres">
      <dgm:prSet presAssocID="{D92BE437-1651-4F2E-B9AA-8DE54C10E5DF}" presName="accentRepeatNode" presStyleLbl="solidFgAcc1" presStyleIdx="1" presStyleCnt="2"/>
      <dgm:spPr/>
    </dgm:pt>
  </dgm:ptLst>
  <dgm:cxnLst>
    <dgm:cxn modelId="{E71F3A5A-6ADB-4BA5-8EF7-DDC225D0C69B}" type="presOf" srcId="{D92BE437-1651-4F2E-B9AA-8DE54C10E5DF}" destId="{854A0316-03AB-4DA8-9403-89C956135A93}" srcOrd="0" destOrd="0" presId="urn:microsoft.com/office/officeart/2008/layout/VerticalCurvedList"/>
    <dgm:cxn modelId="{A79F46B1-000B-4A12-A4F7-30480FDD1594}" type="presOf" srcId="{607D40BB-A6F7-4609-ABC5-3FF065EBCBB6}" destId="{558A0813-6508-4114-A92A-C982A8E0613C}" srcOrd="0" destOrd="0" presId="urn:microsoft.com/office/officeart/2008/layout/VerticalCurvedList"/>
    <dgm:cxn modelId="{D9F839DF-AD91-4F24-B752-6EBA0850A74C}" type="presOf" srcId="{9C4EBEB3-7D91-4023-8D15-95DEF4B8D8AD}" destId="{B2412AA1-1E1F-48BC-B88B-B708976D82B6}" srcOrd="0" destOrd="0" presId="urn:microsoft.com/office/officeart/2008/layout/VerticalCurvedList"/>
    <dgm:cxn modelId="{86BBBD50-C1F7-4B6A-9BBE-71B5E413CB9D}" srcId="{607D40BB-A6F7-4609-ABC5-3FF065EBCBB6}" destId="{D92BE437-1651-4F2E-B9AA-8DE54C10E5DF}" srcOrd="1" destOrd="0" parTransId="{B2E332A4-610F-435A-B9AA-AF524B0A605F}" sibTransId="{3B222E5D-8B59-4FBA-A251-661186FDCA58}"/>
    <dgm:cxn modelId="{AD5F8A63-C2CF-42E0-B923-BF70DFDE7EF8}" type="presOf" srcId="{F227C1AF-BB29-4515-B79D-14F4DCE70544}" destId="{5929E401-2AB1-4015-B7B7-474542B1FE12}" srcOrd="0" destOrd="0" presId="urn:microsoft.com/office/officeart/2008/layout/VerticalCurvedList"/>
    <dgm:cxn modelId="{CAEBA0DB-CB91-4D65-B0E2-E7BDE22820D5}" srcId="{607D40BB-A6F7-4609-ABC5-3FF065EBCBB6}" destId="{F227C1AF-BB29-4515-B79D-14F4DCE70544}" srcOrd="0" destOrd="0" parTransId="{E2B1B43E-4C84-427B-BC17-E474DD781AC9}" sibTransId="{9C4EBEB3-7D91-4023-8D15-95DEF4B8D8AD}"/>
    <dgm:cxn modelId="{29D91CD6-5304-4634-BC8B-15357F1A4230}" type="presParOf" srcId="{558A0813-6508-4114-A92A-C982A8E0613C}" destId="{658DB216-4AC2-4B01-8194-231716A65CF2}" srcOrd="0" destOrd="0" presId="urn:microsoft.com/office/officeart/2008/layout/VerticalCurvedList"/>
    <dgm:cxn modelId="{6120A7A2-4946-4E83-A1C8-19E9A75C88D6}" type="presParOf" srcId="{658DB216-4AC2-4B01-8194-231716A65CF2}" destId="{453F65EE-B08C-43CD-BC5F-5830B307FF92}" srcOrd="0" destOrd="0" presId="urn:microsoft.com/office/officeart/2008/layout/VerticalCurvedList"/>
    <dgm:cxn modelId="{6700BC85-E0F5-437F-B90C-9D57A7EFA8D7}" type="presParOf" srcId="{453F65EE-B08C-43CD-BC5F-5830B307FF92}" destId="{7F401B1A-261A-4830-81F7-BF5344177ACC}" srcOrd="0" destOrd="0" presId="urn:microsoft.com/office/officeart/2008/layout/VerticalCurvedList"/>
    <dgm:cxn modelId="{D4C7474C-1B66-4E52-B4C0-E68D7D4F770E}" type="presParOf" srcId="{453F65EE-B08C-43CD-BC5F-5830B307FF92}" destId="{B2412AA1-1E1F-48BC-B88B-B708976D82B6}" srcOrd="1" destOrd="0" presId="urn:microsoft.com/office/officeart/2008/layout/VerticalCurvedList"/>
    <dgm:cxn modelId="{9AC29F94-68DD-41A1-882C-A3043FEE8368}" type="presParOf" srcId="{453F65EE-B08C-43CD-BC5F-5830B307FF92}" destId="{86F69056-703D-4C4F-9C17-3A0E79C66FCD}" srcOrd="2" destOrd="0" presId="urn:microsoft.com/office/officeart/2008/layout/VerticalCurvedList"/>
    <dgm:cxn modelId="{315C2624-872A-4FB2-B945-E391AF074E72}" type="presParOf" srcId="{453F65EE-B08C-43CD-BC5F-5830B307FF92}" destId="{D9A3E822-B4EB-4425-8F71-1F0245C600E0}" srcOrd="3" destOrd="0" presId="urn:microsoft.com/office/officeart/2008/layout/VerticalCurvedList"/>
    <dgm:cxn modelId="{4877674B-2899-445A-A3F1-9ABF0E5E386A}" type="presParOf" srcId="{658DB216-4AC2-4B01-8194-231716A65CF2}" destId="{5929E401-2AB1-4015-B7B7-474542B1FE12}" srcOrd="1" destOrd="0" presId="urn:microsoft.com/office/officeart/2008/layout/VerticalCurvedList"/>
    <dgm:cxn modelId="{44BFE7DB-7D9E-4B04-B190-45E457883627}" type="presParOf" srcId="{658DB216-4AC2-4B01-8194-231716A65CF2}" destId="{2CAA7111-8689-49E1-B2C4-08ED010ED172}" srcOrd="2" destOrd="0" presId="urn:microsoft.com/office/officeart/2008/layout/VerticalCurvedList"/>
    <dgm:cxn modelId="{9417B21A-8EB9-48A9-9FCB-A0A043C763FF}" type="presParOf" srcId="{2CAA7111-8689-49E1-B2C4-08ED010ED172}" destId="{AA6AA18E-906A-438E-98B6-5F2F844111A6}" srcOrd="0" destOrd="0" presId="urn:microsoft.com/office/officeart/2008/layout/VerticalCurvedList"/>
    <dgm:cxn modelId="{AEA447A9-04C1-43FD-BABD-1B713054ECC6}" type="presParOf" srcId="{658DB216-4AC2-4B01-8194-231716A65CF2}" destId="{854A0316-03AB-4DA8-9403-89C956135A93}" srcOrd="3" destOrd="0" presId="urn:microsoft.com/office/officeart/2008/layout/VerticalCurvedList"/>
    <dgm:cxn modelId="{A9569C37-7FDD-4D09-A416-33BEEF983DFF}" type="presParOf" srcId="{658DB216-4AC2-4B01-8194-231716A65CF2}" destId="{0392E08C-588A-480A-84A6-73D3037D97C5}" srcOrd="4" destOrd="0" presId="urn:microsoft.com/office/officeart/2008/layout/VerticalCurvedList"/>
    <dgm:cxn modelId="{A7A61B4A-7127-4A5F-83D0-484C8E9571E8}" type="presParOf" srcId="{0392E08C-588A-480A-84A6-73D3037D97C5}" destId="{CBB87617-6C22-4E64-8599-4E8A1EF11C7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9ADBC8F-7327-48FB-9238-1320E8A6952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S"/>
        </a:p>
      </dgm:t>
    </dgm:pt>
    <dgm:pt modelId="{803040B8-596C-435C-9556-C5D705EF9700}">
      <dgm:prSet phldrT="[Texto]"/>
      <dgm:spPr>
        <a:solidFill>
          <a:schemeClr val="tx2">
            <a:lumMod val="40000"/>
            <a:lumOff val="60000"/>
          </a:schemeClr>
        </a:solidFill>
      </dgm:spPr>
      <dgm:t>
        <a:bodyPr/>
        <a:lstStyle/>
        <a:p>
          <a:r>
            <a:rPr lang="es-ES" dirty="0" smtClean="0">
              <a:solidFill>
                <a:schemeClr val="tx1"/>
              </a:solidFill>
            </a:rPr>
            <a:t>94% de los alumnos declaró haber recurrido al copia-pega [no se especifica sin con cita o sin cita]</a:t>
          </a:r>
          <a:endParaRPr lang="es-ES" dirty="0">
            <a:solidFill>
              <a:schemeClr val="tx1"/>
            </a:solidFill>
          </a:endParaRPr>
        </a:p>
      </dgm:t>
    </dgm:pt>
    <dgm:pt modelId="{3A3E24FF-7AEE-489D-8FFB-B4A9D7FAE0D2}" type="parTrans" cxnId="{91B2E4BE-17F3-4E3B-A967-E3537FFCF7C8}">
      <dgm:prSet/>
      <dgm:spPr/>
      <dgm:t>
        <a:bodyPr/>
        <a:lstStyle/>
        <a:p>
          <a:endParaRPr lang="es-ES"/>
        </a:p>
      </dgm:t>
    </dgm:pt>
    <dgm:pt modelId="{E6227C74-F1B2-420F-9A25-E71CD8A53162}" type="sibTrans" cxnId="{91B2E4BE-17F3-4E3B-A967-E3537FFCF7C8}">
      <dgm:prSet/>
      <dgm:spPr/>
      <dgm:t>
        <a:bodyPr/>
        <a:lstStyle/>
        <a:p>
          <a:endParaRPr lang="es-ES"/>
        </a:p>
      </dgm:t>
    </dgm:pt>
    <dgm:pt modelId="{6B386923-2621-414C-89AC-083EBE777925}">
      <dgm:prSet phldrT="[Texto]"/>
      <dgm:spPr>
        <a:solidFill>
          <a:schemeClr val="bg2">
            <a:lumMod val="75000"/>
          </a:schemeClr>
        </a:solidFill>
      </dgm:spPr>
      <dgm:t>
        <a:bodyPr/>
        <a:lstStyle/>
        <a:p>
          <a:r>
            <a:rPr lang="es-ES" dirty="0" smtClean="0">
              <a:solidFill>
                <a:schemeClr val="tx1"/>
              </a:solidFill>
            </a:rPr>
            <a:t>Un 81% de los profesores ha </a:t>
          </a:r>
          <a:r>
            <a:rPr lang="es-ES" dirty="0" err="1" smtClean="0">
              <a:solidFill>
                <a:schemeClr val="tx1"/>
              </a:solidFill>
            </a:rPr>
            <a:t>encontrdo</a:t>
          </a:r>
          <a:r>
            <a:rPr lang="es-ES" dirty="0" smtClean="0">
              <a:solidFill>
                <a:schemeClr val="tx1"/>
              </a:solidFill>
            </a:rPr>
            <a:t> el uso  de copiar-pegar en sus estudiantes [no se distingue entre con cita y sin cita]</a:t>
          </a:r>
          <a:endParaRPr lang="es-ES" dirty="0">
            <a:solidFill>
              <a:schemeClr val="tx1"/>
            </a:solidFill>
          </a:endParaRPr>
        </a:p>
      </dgm:t>
    </dgm:pt>
    <dgm:pt modelId="{8ED1B29A-FFFC-4ECC-8651-F122B4129DDF}" type="parTrans" cxnId="{9E15DA9F-5770-4E21-B090-4F3C816651C4}">
      <dgm:prSet/>
      <dgm:spPr/>
      <dgm:t>
        <a:bodyPr/>
        <a:lstStyle/>
        <a:p>
          <a:endParaRPr lang="es-ES"/>
        </a:p>
      </dgm:t>
    </dgm:pt>
    <dgm:pt modelId="{E59B9096-D66E-47C3-B50D-DB15960BB7C6}" type="sibTrans" cxnId="{9E15DA9F-5770-4E21-B090-4F3C816651C4}">
      <dgm:prSet/>
      <dgm:spPr/>
      <dgm:t>
        <a:bodyPr/>
        <a:lstStyle/>
        <a:p>
          <a:endParaRPr lang="es-ES"/>
        </a:p>
      </dgm:t>
    </dgm:pt>
    <dgm:pt modelId="{ACDAD68B-58D3-4F57-AC89-B96A262E7DA2}">
      <dgm:prSet phldrT="[Texto]"/>
      <dgm:spPr>
        <a:solidFill>
          <a:schemeClr val="accent3">
            <a:lumMod val="40000"/>
            <a:lumOff val="60000"/>
          </a:schemeClr>
        </a:solidFill>
      </dgm:spPr>
      <dgm:t>
        <a:bodyPr/>
        <a:lstStyle/>
        <a:p>
          <a:r>
            <a:rPr lang="es-ES" dirty="0" smtClean="0">
              <a:solidFill>
                <a:schemeClr val="tx1"/>
              </a:solidFill>
            </a:rPr>
            <a:t>Solo un 2% de los profesores considera que sus alumnos nunca recurren al plagio</a:t>
          </a:r>
          <a:endParaRPr lang="es-ES" dirty="0">
            <a:solidFill>
              <a:schemeClr val="tx1"/>
            </a:solidFill>
          </a:endParaRPr>
        </a:p>
      </dgm:t>
    </dgm:pt>
    <dgm:pt modelId="{1369C737-E9BA-482F-B6D1-89AC4F2F6308}" type="parTrans" cxnId="{D639D847-A549-4FCA-B08D-22D2F2E07C7C}">
      <dgm:prSet/>
      <dgm:spPr/>
      <dgm:t>
        <a:bodyPr/>
        <a:lstStyle/>
        <a:p>
          <a:endParaRPr lang="es-ES"/>
        </a:p>
      </dgm:t>
    </dgm:pt>
    <dgm:pt modelId="{1DEBA90C-0C87-4DF2-A0DC-D3883BF53D05}" type="sibTrans" cxnId="{D639D847-A549-4FCA-B08D-22D2F2E07C7C}">
      <dgm:prSet/>
      <dgm:spPr/>
      <dgm:t>
        <a:bodyPr/>
        <a:lstStyle/>
        <a:p>
          <a:endParaRPr lang="es-ES"/>
        </a:p>
      </dgm:t>
    </dgm:pt>
    <dgm:pt modelId="{8203CB0E-7EE8-4525-BA16-C3046353D03F}" type="pres">
      <dgm:prSet presAssocID="{E9ADBC8F-7327-48FB-9238-1320E8A69527}" presName="Name0" presStyleCnt="0">
        <dgm:presLayoutVars>
          <dgm:chMax val="7"/>
          <dgm:chPref val="7"/>
          <dgm:dir/>
        </dgm:presLayoutVars>
      </dgm:prSet>
      <dgm:spPr/>
      <dgm:t>
        <a:bodyPr/>
        <a:lstStyle/>
        <a:p>
          <a:endParaRPr lang="es-ES"/>
        </a:p>
      </dgm:t>
    </dgm:pt>
    <dgm:pt modelId="{7B2B8104-9C34-46C1-9FB3-472B0E51488C}" type="pres">
      <dgm:prSet presAssocID="{E9ADBC8F-7327-48FB-9238-1320E8A69527}" presName="Name1" presStyleCnt="0"/>
      <dgm:spPr/>
    </dgm:pt>
    <dgm:pt modelId="{9CB71971-3169-4859-91D7-26A23CDD4CBF}" type="pres">
      <dgm:prSet presAssocID="{E9ADBC8F-7327-48FB-9238-1320E8A69527}" presName="cycle" presStyleCnt="0"/>
      <dgm:spPr/>
    </dgm:pt>
    <dgm:pt modelId="{58BD97F3-106C-450C-BAAE-B307A245E91B}" type="pres">
      <dgm:prSet presAssocID="{E9ADBC8F-7327-48FB-9238-1320E8A69527}" presName="srcNode" presStyleLbl="node1" presStyleIdx="0" presStyleCnt="3"/>
      <dgm:spPr/>
    </dgm:pt>
    <dgm:pt modelId="{B77D430B-1DA9-4268-B63E-A61F66441E92}" type="pres">
      <dgm:prSet presAssocID="{E9ADBC8F-7327-48FB-9238-1320E8A69527}" presName="conn" presStyleLbl="parChTrans1D2" presStyleIdx="0" presStyleCnt="1"/>
      <dgm:spPr/>
      <dgm:t>
        <a:bodyPr/>
        <a:lstStyle/>
        <a:p>
          <a:endParaRPr lang="es-ES"/>
        </a:p>
      </dgm:t>
    </dgm:pt>
    <dgm:pt modelId="{5A1BCF2D-0608-41C6-AE43-04B60E48477D}" type="pres">
      <dgm:prSet presAssocID="{E9ADBC8F-7327-48FB-9238-1320E8A69527}" presName="extraNode" presStyleLbl="node1" presStyleIdx="0" presStyleCnt="3"/>
      <dgm:spPr/>
    </dgm:pt>
    <dgm:pt modelId="{93C26FD3-BDA8-4BA6-BF11-9F1127C91686}" type="pres">
      <dgm:prSet presAssocID="{E9ADBC8F-7327-48FB-9238-1320E8A69527}" presName="dstNode" presStyleLbl="node1" presStyleIdx="0" presStyleCnt="3"/>
      <dgm:spPr/>
    </dgm:pt>
    <dgm:pt modelId="{32188CD4-8514-4049-BAAB-BDA434817D61}" type="pres">
      <dgm:prSet presAssocID="{803040B8-596C-435C-9556-C5D705EF9700}" presName="text_1" presStyleLbl="node1" presStyleIdx="0" presStyleCnt="3">
        <dgm:presLayoutVars>
          <dgm:bulletEnabled val="1"/>
        </dgm:presLayoutVars>
      </dgm:prSet>
      <dgm:spPr/>
      <dgm:t>
        <a:bodyPr/>
        <a:lstStyle/>
        <a:p>
          <a:endParaRPr lang="es-ES"/>
        </a:p>
      </dgm:t>
    </dgm:pt>
    <dgm:pt modelId="{6AA2712C-C10C-4389-9A8F-B87BC22105AD}" type="pres">
      <dgm:prSet presAssocID="{803040B8-596C-435C-9556-C5D705EF9700}" presName="accent_1" presStyleCnt="0"/>
      <dgm:spPr/>
    </dgm:pt>
    <dgm:pt modelId="{0A520C39-4E3C-49AA-A405-F7669D21A673}" type="pres">
      <dgm:prSet presAssocID="{803040B8-596C-435C-9556-C5D705EF9700}" presName="accentRepeatNode" presStyleLbl="solidFgAcc1" presStyleIdx="0" presStyleCnt="3"/>
      <dgm:spPr/>
    </dgm:pt>
    <dgm:pt modelId="{6B5399ED-B0F6-47F8-8312-E784E522104F}" type="pres">
      <dgm:prSet presAssocID="{6B386923-2621-414C-89AC-083EBE777925}" presName="text_2" presStyleLbl="node1" presStyleIdx="1" presStyleCnt="3">
        <dgm:presLayoutVars>
          <dgm:bulletEnabled val="1"/>
        </dgm:presLayoutVars>
      </dgm:prSet>
      <dgm:spPr/>
      <dgm:t>
        <a:bodyPr/>
        <a:lstStyle/>
        <a:p>
          <a:endParaRPr lang="es-ES"/>
        </a:p>
      </dgm:t>
    </dgm:pt>
    <dgm:pt modelId="{1553DFEA-89AE-4342-9E51-FE8503793D12}" type="pres">
      <dgm:prSet presAssocID="{6B386923-2621-414C-89AC-083EBE777925}" presName="accent_2" presStyleCnt="0"/>
      <dgm:spPr/>
    </dgm:pt>
    <dgm:pt modelId="{B0701C81-5B4C-4509-83A2-1BA4DD9523DC}" type="pres">
      <dgm:prSet presAssocID="{6B386923-2621-414C-89AC-083EBE777925}" presName="accentRepeatNode" presStyleLbl="solidFgAcc1" presStyleIdx="1" presStyleCnt="3"/>
      <dgm:spPr/>
    </dgm:pt>
    <dgm:pt modelId="{E51B0ABC-7EE1-4F83-92F4-C1AB76A95210}" type="pres">
      <dgm:prSet presAssocID="{ACDAD68B-58D3-4F57-AC89-B96A262E7DA2}" presName="text_3" presStyleLbl="node1" presStyleIdx="2" presStyleCnt="3">
        <dgm:presLayoutVars>
          <dgm:bulletEnabled val="1"/>
        </dgm:presLayoutVars>
      </dgm:prSet>
      <dgm:spPr/>
      <dgm:t>
        <a:bodyPr/>
        <a:lstStyle/>
        <a:p>
          <a:endParaRPr lang="es-ES"/>
        </a:p>
      </dgm:t>
    </dgm:pt>
    <dgm:pt modelId="{AD8E74D5-9BBB-4F7B-B0CB-84967B766348}" type="pres">
      <dgm:prSet presAssocID="{ACDAD68B-58D3-4F57-AC89-B96A262E7DA2}" presName="accent_3" presStyleCnt="0"/>
      <dgm:spPr/>
    </dgm:pt>
    <dgm:pt modelId="{6986A74E-2E74-443D-8700-4D8151518489}" type="pres">
      <dgm:prSet presAssocID="{ACDAD68B-58D3-4F57-AC89-B96A262E7DA2}" presName="accentRepeatNode" presStyleLbl="solidFgAcc1" presStyleIdx="2" presStyleCnt="3"/>
      <dgm:spPr/>
    </dgm:pt>
  </dgm:ptLst>
  <dgm:cxnLst>
    <dgm:cxn modelId="{C12BE119-56D7-45C5-AAAD-91C7B6769921}" type="presOf" srcId="{6B386923-2621-414C-89AC-083EBE777925}" destId="{6B5399ED-B0F6-47F8-8312-E784E522104F}" srcOrd="0" destOrd="0" presId="urn:microsoft.com/office/officeart/2008/layout/VerticalCurvedList"/>
    <dgm:cxn modelId="{C2E9ABCD-7755-483D-A6E2-B66D1E5390B3}" type="presOf" srcId="{803040B8-596C-435C-9556-C5D705EF9700}" destId="{32188CD4-8514-4049-BAAB-BDA434817D61}" srcOrd="0" destOrd="0" presId="urn:microsoft.com/office/officeart/2008/layout/VerticalCurvedList"/>
    <dgm:cxn modelId="{73577C7D-4142-4569-B7F8-97AD4092EE1B}" type="presOf" srcId="{E9ADBC8F-7327-48FB-9238-1320E8A69527}" destId="{8203CB0E-7EE8-4525-BA16-C3046353D03F}" srcOrd="0" destOrd="0" presId="urn:microsoft.com/office/officeart/2008/layout/VerticalCurvedList"/>
    <dgm:cxn modelId="{6C23C15E-3279-4406-8F8A-4639E860EBF2}" type="presOf" srcId="{ACDAD68B-58D3-4F57-AC89-B96A262E7DA2}" destId="{E51B0ABC-7EE1-4F83-92F4-C1AB76A95210}" srcOrd="0" destOrd="0" presId="urn:microsoft.com/office/officeart/2008/layout/VerticalCurvedList"/>
    <dgm:cxn modelId="{91B2E4BE-17F3-4E3B-A967-E3537FFCF7C8}" srcId="{E9ADBC8F-7327-48FB-9238-1320E8A69527}" destId="{803040B8-596C-435C-9556-C5D705EF9700}" srcOrd="0" destOrd="0" parTransId="{3A3E24FF-7AEE-489D-8FFB-B4A9D7FAE0D2}" sibTransId="{E6227C74-F1B2-420F-9A25-E71CD8A53162}"/>
    <dgm:cxn modelId="{6858D32C-216F-41B2-962E-08AB671C1FFA}" type="presOf" srcId="{E6227C74-F1B2-420F-9A25-E71CD8A53162}" destId="{B77D430B-1DA9-4268-B63E-A61F66441E92}" srcOrd="0" destOrd="0" presId="urn:microsoft.com/office/officeart/2008/layout/VerticalCurvedList"/>
    <dgm:cxn modelId="{D639D847-A549-4FCA-B08D-22D2F2E07C7C}" srcId="{E9ADBC8F-7327-48FB-9238-1320E8A69527}" destId="{ACDAD68B-58D3-4F57-AC89-B96A262E7DA2}" srcOrd="2" destOrd="0" parTransId="{1369C737-E9BA-482F-B6D1-89AC4F2F6308}" sibTransId="{1DEBA90C-0C87-4DF2-A0DC-D3883BF53D05}"/>
    <dgm:cxn modelId="{9E15DA9F-5770-4E21-B090-4F3C816651C4}" srcId="{E9ADBC8F-7327-48FB-9238-1320E8A69527}" destId="{6B386923-2621-414C-89AC-083EBE777925}" srcOrd="1" destOrd="0" parTransId="{8ED1B29A-FFFC-4ECC-8651-F122B4129DDF}" sibTransId="{E59B9096-D66E-47C3-B50D-DB15960BB7C6}"/>
    <dgm:cxn modelId="{CAAC7E90-2085-41A5-9B87-63DB82AAA29A}" type="presParOf" srcId="{8203CB0E-7EE8-4525-BA16-C3046353D03F}" destId="{7B2B8104-9C34-46C1-9FB3-472B0E51488C}" srcOrd="0" destOrd="0" presId="urn:microsoft.com/office/officeart/2008/layout/VerticalCurvedList"/>
    <dgm:cxn modelId="{FD2BAEF2-5DFC-4D78-8CA3-B8D70F908FBE}" type="presParOf" srcId="{7B2B8104-9C34-46C1-9FB3-472B0E51488C}" destId="{9CB71971-3169-4859-91D7-26A23CDD4CBF}" srcOrd="0" destOrd="0" presId="urn:microsoft.com/office/officeart/2008/layout/VerticalCurvedList"/>
    <dgm:cxn modelId="{0459A846-0AB6-4C23-B2A5-7808DF49C502}" type="presParOf" srcId="{9CB71971-3169-4859-91D7-26A23CDD4CBF}" destId="{58BD97F3-106C-450C-BAAE-B307A245E91B}" srcOrd="0" destOrd="0" presId="urn:microsoft.com/office/officeart/2008/layout/VerticalCurvedList"/>
    <dgm:cxn modelId="{FAB65E00-2437-4D59-8C89-A50097CF8F46}" type="presParOf" srcId="{9CB71971-3169-4859-91D7-26A23CDD4CBF}" destId="{B77D430B-1DA9-4268-B63E-A61F66441E92}" srcOrd="1" destOrd="0" presId="urn:microsoft.com/office/officeart/2008/layout/VerticalCurvedList"/>
    <dgm:cxn modelId="{4E2993AA-6A8A-4CB1-B92D-C0AFAEBDC9E9}" type="presParOf" srcId="{9CB71971-3169-4859-91D7-26A23CDD4CBF}" destId="{5A1BCF2D-0608-41C6-AE43-04B60E48477D}" srcOrd="2" destOrd="0" presId="urn:microsoft.com/office/officeart/2008/layout/VerticalCurvedList"/>
    <dgm:cxn modelId="{9A083F9E-6416-4986-920D-E35376DEC433}" type="presParOf" srcId="{9CB71971-3169-4859-91D7-26A23CDD4CBF}" destId="{93C26FD3-BDA8-4BA6-BF11-9F1127C91686}" srcOrd="3" destOrd="0" presId="urn:microsoft.com/office/officeart/2008/layout/VerticalCurvedList"/>
    <dgm:cxn modelId="{A741027D-2115-4039-A009-415CDF070E08}" type="presParOf" srcId="{7B2B8104-9C34-46C1-9FB3-472B0E51488C}" destId="{32188CD4-8514-4049-BAAB-BDA434817D61}" srcOrd="1" destOrd="0" presId="urn:microsoft.com/office/officeart/2008/layout/VerticalCurvedList"/>
    <dgm:cxn modelId="{C9248F27-BB25-42AC-BE65-712D733B602C}" type="presParOf" srcId="{7B2B8104-9C34-46C1-9FB3-472B0E51488C}" destId="{6AA2712C-C10C-4389-9A8F-B87BC22105AD}" srcOrd="2" destOrd="0" presId="urn:microsoft.com/office/officeart/2008/layout/VerticalCurvedList"/>
    <dgm:cxn modelId="{184A8492-0151-43AE-B267-B74B051BD6F2}" type="presParOf" srcId="{6AA2712C-C10C-4389-9A8F-B87BC22105AD}" destId="{0A520C39-4E3C-49AA-A405-F7669D21A673}" srcOrd="0" destOrd="0" presId="urn:microsoft.com/office/officeart/2008/layout/VerticalCurvedList"/>
    <dgm:cxn modelId="{3D470DBC-5718-4470-92C1-BBBDDFB5AB41}" type="presParOf" srcId="{7B2B8104-9C34-46C1-9FB3-472B0E51488C}" destId="{6B5399ED-B0F6-47F8-8312-E784E522104F}" srcOrd="3" destOrd="0" presId="urn:microsoft.com/office/officeart/2008/layout/VerticalCurvedList"/>
    <dgm:cxn modelId="{67230158-6F46-45EC-AA55-4894CB565CFF}" type="presParOf" srcId="{7B2B8104-9C34-46C1-9FB3-472B0E51488C}" destId="{1553DFEA-89AE-4342-9E51-FE8503793D12}" srcOrd="4" destOrd="0" presId="urn:microsoft.com/office/officeart/2008/layout/VerticalCurvedList"/>
    <dgm:cxn modelId="{1EDC1C70-CC07-4AFE-8C75-FA7643217EA9}" type="presParOf" srcId="{1553DFEA-89AE-4342-9E51-FE8503793D12}" destId="{B0701C81-5B4C-4509-83A2-1BA4DD9523DC}" srcOrd="0" destOrd="0" presId="urn:microsoft.com/office/officeart/2008/layout/VerticalCurvedList"/>
    <dgm:cxn modelId="{E6B829DC-D4BD-455C-9D46-DB8C0EFABFE0}" type="presParOf" srcId="{7B2B8104-9C34-46C1-9FB3-472B0E51488C}" destId="{E51B0ABC-7EE1-4F83-92F4-C1AB76A95210}" srcOrd="5" destOrd="0" presId="urn:microsoft.com/office/officeart/2008/layout/VerticalCurvedList"/>
    <dgm:cxn modelId="{8799ABDA-82E8-47A3-ABF0-75CCA4043401}" type="presParOf" srcId="{7B2B8104-9C34-46C1-9FB3-472B0E51488C}" destId="{AD8E74D5-9BBB-4F7B-B0CB-84967B766348}" srcOrd="6" destOrd="0" presId="urn:microsoft.com/office/officeart/2008/layout/VerticalCurvedList"/>
    <dgm:cxn modelId="{4A18CB53-5583-4698-B38B-4189E9C8C99B}" type="presParOf" srcId="{AD8E74D5-9BBB-4F7B-B0CB-84967B766348}" destId="{6986A74E-2E74-443D-8700-4D8151518489}"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B80E1-FA24-4E8C-B32C-EF0C8D4F7B50}"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s-ES"/>
        </a:p>
      </dgm:t>
    </dgm:pt>
    <dgm:pt modelId="{0503C18A-2A83-4FB9-BD19-9B95C1230605}">
      <dgm:prSet phldrT="[Texto]" custT="1"/>
      <dgm:spPr/>
      <dgm:t>
        <a:bodyPr/>
        <a:lstStyle/>
        <a:p>
          <a:pPr rtl="0"/>
          <a:r>
            <a:rPr lang="es-ES" sz="2000" dirty="0" smtClean="0"/>
            <a:t>La cantidad de información disponible, cada vez mayor y de más calidad.</a:t>
          </a:r>
          <a:endParaRPr lang="es-ES" sz="2000" dirty="0"/>
        </a:p>
      </dgm:t>
    </dgm:pt>
    <dgm:pt modelId="{2FA135A0-0F2A-432C-AC1C-2A214AFA1474}" type="parTrans" cxnId="{CB4AEFD6-E5F1-4E28-8CE4-2221E66976BF}">
      <dgm:prSet/>
      <dgm:spPr/>
      <dgm:t>
        <a:bodyPr/>
        <a:lstStyle/>
        <a:p>
          <a:endParaRPr lang="es-ES"/>
        </a:p>
      </dgm:t>
    </dgm:pt>
    <dgm:pt modelId="{D6EB3113-3ABA-4E44-B56C-2DC4BF6E1358}" type="sibTrans" cxnId="{CB4AEFD6-E5F1-4E28-8CE4-2221E66976BF}">
      <dgm:prSet/>
      <dgm:spPr/>
      <dgm:t>
        <a:bodyPr/>
        <a:lstStyle/>
        <a:p>
          <a:endParaRPr lang="es-ES"/>
        </a:p>
      </dgm:t>
    </dgm:pt>
    <dgm:pt modelId="{FC3A30EC-09F1-432B-B6BC-36F165341ADC}">
      <dgm:prSet phldrT="[Texto]" custT="1"/>
      <dgm:spPr/>
      <dgm:t>
        <a:bodyPr/>
        <a:lstStyle/>
        <a:p>
          <a:pPr rtl="0"/>
          <a:r>
            <a:rPr lang="es-ES" sz="2000" dirty="0" smtClean="0"/>
            <a:t>La diversidad de información dificulta detectar el plagio.</a:t>
          </a:r>
          <a:endParaRPr lang="es-ES" sz="2000" dirty="0"/>
        </a:p>
      </dgm:t>
    </dgm:pt>
    <dgm:pt modelId="{94B813B6-41F6-4E67-A039-6500B21EFE1E}" type="parTrans" cxnId="{7A40AC48-17BE-4568-B3BD-DD9AA7B5A4D2}">
      <dgm:prSet/>
      <dgm:spPr/>
      <dgm:t>
        <a:bodyPr/>
        <a:lstStyle/>
        <a:p>
          <a:endParaRPr lang="es-ES"/>
        </a:p>
      </dgm:t>
    </dgm:pt>
    <dgm:pt modelId="{0AF35CD4-5297-4BCA-8DEB-C956FC2E7861}" type="sibTrans" cxnId="{7A40AC48-17BE-4568-B3BD-DD9AA7B5A4D2}">
      <dgm:prSet/>
      <dgm:spPr/>
      <dgm:t>
        <a:bodyPr/>
        <a:lstStyle/>
        <a:p>
          <a:endParaRPr lang="es-ES"/>
        </a:p>
      </dgm:t>
    </dgm:pt>
    <dgm:pt modelId="{875E7D9F-9C4F-4D94-80BB-94AF219AD923}">
      <dgm:prSet phldrT="[Texto]" custT="1"/>
      <dgm:spPr/>
      <dgm:t>
        <a:bodyPr/>
        <a:lstStyle/>
        <a:p>
          <a:pPr rtl="0"/>
          <a:r>
            <a:rPr lang="es-ES" sz="2000" dirty="0" smtClean="0"/>
            <a:t>La comodidad para la copia: en unos segundo trasladamos grandes cantidades de texto.</a:t>
          </a:r>
          <a:endParaRPr lang="es-ES" sz="2000" dirty="0"/>
        </a:p>
      </dgm:t>
    </dgm:pt>
    <dgm:pt modelId="{0722E269-B00D-40B2-85FC-053EFB8E2E56}" type="parTrans" cxnId="{944C718A-0B07-4823-968C-AA31DB20BED0}">
      <dgm:prSet/>
      <dgm:spPr/>
      <dgm:t>
        <a:bodyPr/>
        <a:lstStyle/>
        <a:p>
          <a:endParaRPr lang="es-ES"/>
        </a:p>
      </dgm:t>
    </dgm:pt>
    <dgm:pt modelId="{3E6DB17F-A904-4721-9831-86771B54B228}" type="sibTrans" cxnId="{944C718A-0B07-4823-968C-AA31DB20BED0}">
      <dgm:prSet/>
      <dgm:spPr/>
      <dgm:t>
        <a:bodyPr/>
        <a:lstStyle/>
        <a:p>
          <a:endParaRPr lang="es-ES"/>
        </a:p>
      </dgm:t>
    </dgm:pt>
    <dgm:pt modelId="{F3B31EBE-4E27-4091-BC53-536BE58ADE53}">
      <dgm:prSet phldrT="[Texto]" custT="1">
        <dgm:style>
          <a:lnRef idx="2">
            <a:schemeClr val="dk1"/>
          </a:lnRef>
          <a:fillRef idx="1">
            <a:schemeClr val="lt1"/>
          </a:fillRef>
          <a:effectRef idx="0">
            <a:schemeClr val="dk1"/>
          </a:effectRef>
          <a:fontRef idx="minor">
            <a:schemeClr val="dk1"/>
          </a:fontRef>
        </dgm:style>
      </dgm:prSet>
      <dgm:spPr>
        <a:ln>
          <a:noFill/>
        </a:ln>
      </dgm:spPr>
      <dgm:t>
        <a:bodyPr/>
        <a:lstStyle/>
        <a:p>
          <a:pPr rtl="0"/>
          <a:r>
            <a:rPr lang="es-ES" sz="2400" b="1" dirty="0" smtClean="0">
              <a:latin typeface="+mn-lt"/>
            </a:rPr>
            <a:t>El plagio ha existido siempre: utilizar algo ajeno sin citarlo correctamente. Con las nuevas tecnologías el problema se ha acrecentado, por una triple vía:</a:t>
          </a:r>
          <a:endParaRPr lang="es-ES" sz="2400" b="1" dirty="0">
            <a:latin typeface="+mn-lt"/>
          </a:endParaRPr>
        </a:p>
      </dgm:t>
    </dgm:pt>
    <dgm:pt modelId="{8F5BC51D-58BF-48FD-B48F-A004ACB9F272}" type="parTrans" cxnId="{4CAAEEC2-1694-46A4-B0E4-B11FDC73814E}">
      <dgm:prSet/>
      <dgm:spPr/>
      <dgm:t>
        <a:bodyPr/>
        <a:lstStyle/>
        <a:p>
          <a:endParaRPr lang="es-ES"/>
        </a:p>
      </dgm:t>
    </dgm:pt>
    <dgm:pt modelId="{FBA29D6B-BFCC-4E1C-89E1-F19F4BB5C54A}" type="sibTrans" cxnId="{4CAAEEC2-1694-46A4-B0E4-B11FDC73814E}">
      <dgm:prSet/>
      <dgm:spPr/>
      <dgm:t>
        <a:bodyPr/>
        <a:lstStyle/>
        <a:p>
          <a:endParaRPr lang="es-ES"/>
        </a:p>
      </dgm:t>
    </dgm:pt>
    <dgm:pt modelId="{24AAA687-80B0-43CA-AB02-BBF07AD33BBC}" type="pres">
      <dgm:prSet presAssocID="{9E9B80E1-FA24-4E8C-B32C-EF0C8D4F7B50}" presName="Name0" presStyleCnt="0">
        <dgm:presLayoutVars>
          <dgm:chMax val="1"/>
          <dgm:dir/>
          <dgm:animLvl val="ctr"/>
          <dgm:resizeHandles val="exact"/>
        </dgm:presLayoutVars>
      </dgm:prSet>
      <dgm:spPr/>
      <dgm:t>
        <a:bodyPr/>
        <a:lstStyle/>
        <a:p>
          <a:endParaRPr lang="es-ES"/>
        </a:p>
      </dgm:t>
    </dgm:pt>
    <dgm:pt modelId="{D8A9C702-3F3B-4A60-8EC3-84F27EC4AF96}" type="pres">
      <dgm:prSet presAssocID="{F3B31EBE-4E27-4091-BC53-536BE58ADE53}" presName="centerShape" presStyleLbl="node0" presStyleIdx="0" presStyleCnt="1" custScaleX="342909" custScaleY="142345" custLinFactNeighborX="-50" custLinFactNeighborY="18231"/>
      <dgm:spPr/>
      <dgm:t>
        <a:bodyPr/>
        <a:lstStyle/>
        <a:p>
          <a:endParaRPr lang="es-ES"/>
        </a:p>
      </dgm:t>
    </dgm:pt>
    <dgm:pt modelId="{1CB27A38-FA5B-4BDC-8C80-3E1074BEA883}" type="pres">
      <dgm:prSet presAssocID="{2FA135A0-0F2A-432C-AC1C-2A214AFA1474}" presName="parTrans" presStyleLbl="sibTrans2D1" presStyleIdx="0" presStyleCnt="3"/>
      <dgm:spPr/>
      <dgm:t>
        <a:bodyPr/>
        <a:lstStyle/>
        <a:p>
          <a:endParaRPr lang="es-ES"/>
        </a:p>
      </dgm:t>
    </dgm:pt>
    <dgm:pt modelId="{FC29415B-A0E5-4AFD-9546-BB9B9F5F498D}" type="pres">
      <dgm:prSet presAssocID="{2FA135A0-0F2A-432C-AC1C-2A214AFA1474}" presName="connectorText" presStyleLbl="sibTrans2D1" presStyleIdx="0" presStyleCnt="3"/>
      <dgm:spPr/>
      <dgm:t>
        <a:bodyPr/>
        <a:lstStyle/>
        <a:p>
          <a:endParaRPr lang="es-ES"/>
        </a:p>
      </dgm:t>
    </dgm:pt>
    <dgm:pt modelId="{47891DFE-8625-427C-8B8B-DDE7FB10E5EF}" type="pres">
      <dgm:prSet presAssocID="{0503C18A-2A83-4FB9-BD19-9B95C1230605}" presName="node" presStyleLbl="node1" presStyleIdx="0" presStyleCnt="3" custScaleX="146363" custScaleY="141933" custRadScaleRad="85719">
        <dgm:presLayoutVars>
          <dgm:bulletEnabled val="1"/>
        </dgm:presLayoutVars>
      </dgm:prSet>
      <dgm:spPr/>
      <dgm:t>
        <a:bodyPr/>
        <a:lstStyle/>
        <a:p>
          <a:endParaRPr lang="es-ES"/>
        </a:p>
      </dgm:t>
    </dgm:pt>
    <dgm:pt modelId="{CF0E4289-4274-4590-93C8-579C9F2156A8}" type="pres">
      <dgm:prSet presAssocID="{94B813B6-41F6-4E67-A039-6500B21EFE1E}" presName="parTrans" presStyleLbl="sibTrans2D1" presStyleIdx="1" presStyleCnt="3"/>
      <dgm:spPr/>
      <dgm:t>
        <a:bodyPr/>
        <a:lstStyle/>
        <a:p>
          <a:endParaRPr lang="es-ES"/>
        </a:p>
      </dgm:t>
    </dgm:pt>
    <dgm:pt modelId="{7DC146F2-933D-4473-8AD0-9BAAA2DF67D4}" type="pres">
      <dgm:prSet presAssocID="{94B813B6-41F6-4E67-A039-6500B21EFE1E}" presName="connectorText" presStyleLbl="sibTrans2D1" presStyleIdx="1" presStyleCnt="3"/>
      <dgm:spPr/>
      <dgm:t>
        <a:bodyPr/>
        <a:lstStyle/>
        <a:p>
          <a:endParaRPr lang="es-ES"/>
        </a:p>
      </dgm:t>
    </dgm:pt>
    <dgm:pt modelId="{7880D256-1A71-4169-AE5D-D0EE1E6D1D5D}" type="pres">
      <dgm:prSet presAssocID="{FC3A30EC-09F1-432B-B6BC-36F165341ADC}" presName="node" presStyleLbl="node1" presStyleIdx="1" presStyleCnt="3" custScaleX="140226" custScaleY="142345" custRadScaleRad="152787" custRadScaleInc="-102012">
        <dgm:presLayoutVars>
          <dgm:bulletEnabled val="1"/>
        </dgm:presLayoutVars>
      </dgm:prSet>
      <dgm:spPr/>
      <dgm:t>
        <a:bodyPr/>
        <a:lstStyle/>
        <a:p>
          <a:endParaRPr lang="es-ES"/>
        </a:p>
      </dgm:t>
    </dgm:pt>
    <dgm:pt modelId="{94A39472-7A73-4BDB-9318-9556DFB095B0}" type="pres">
      <dgm:prSet presAssocID="{0722E269-B00D-40B2-85FC-053EFB8E2E56}" presName="parTrans" presStyleLbl="sibTrans2D1" presStyleIdx="2" presStyleCnt="3"/>
      <dgm:spPr/>
      <dgm:t>
        <a:bodyPr/>
        <a:lstStyle/>
        <a:p>
          <a:endParaRPr lang="es-ES"/>
        </a:p>
      </dgm:t>
    </dgm:pt>
    <dgm:pt modelId="{CCC4B3DA-0018-4EBA-A7C9-25F64F73C0C6}" type="pres">
      <dgm:prSet presAssocID="{0722E269-B00D-40B2-85FC-053EFB8E2E56}" presName="connectorText" presStyleLbl="sibTrans2D1" presStyleIdx="2" presStyleCnt="3"/>
      <dgm:spPr/>
      <dgm:t>
        <a:bodyPr/>
        <a:lstStyle/>
        <a:p>
          <a:endParaRPr lang="es-ES"/>
        </a:p>
      </dgm:t>
    </dgm:pt>
    <dgm:pt modelId="{3117CD53-D8E6-4522-ACDE-4EAA698C349F}" type="pres">
      <dgm:prSet presAssocID="{875E7D9F-9C4F-4D94-80BB-94AF219AD923}" presName="node" presStyleLbl="node1" presStyleIdx="2" presStyleCnt="3" custScaleX="140226" custScaleY="142345" custRadScaleRad="140716" custRadScaleInc="106392">
        <dgm:presLayoutVars>
          <dgm:bulletEnabled val="1"/>
        </dgm:presLayoutVars>
      </dgm:prSet>
      <dgm:spPr/>
      <dgm:t>
        <a:bodyPr/>
        <a:lstStyle/>
        <a:p>
          <a:endParaRPr lang="es-ES"/>
        </a:p>
      </dgm:t>
    </dgm:pt>
  </dgm:ptLst>
  <dgm:cxnLst>
    <dgm:cxn modelId="{594A6ED3-DF6A-4DEE-B07E-DEC33AACBA02}" type="presOf" srcId="{0722E269-B00D-40B2-85FC-053EFB8E2E56}" destId="{CCC4B3DA-0018-4EBA-A7C9-25F64F73C0C6}" srcOrd="1" destOrd="0" presId="urn:microsoft.com/office/officeart/2005/8/layout/radial5"/>
    <dgm:cxn modelId="{4CAAEEC2-1694-46A4-B0E4-B11FDC73814E}" srcId="{9E9B80E1-FA24-4E8C-B32C-EF0C8D4F7B50}" destId="{F3B31EBE-4E27-4091-BC53-536BE58ADE53}" srcOrd="0" destOrd="0" parTransId="{8F5BC51D-58BF-48FD-B48F-A004ACB9F272}" sibTransId="{FBA29D6B-BFCC-4E1C-89E1-F19F4BB5C54A}"/>
    <dgm:cxn modelId="{6B3E1103-6A34-4DDC-A3E9-9FDA9B1B42D9}" type="presOf" srcId="{FC3A30EC-09F1-432B-B6BC-36F165341ADC}" destId="{7880D256-1A71-4169-AE5D-D0EE1E6D1D5D}" srcOrd="0" destOrd="0" presId="urn:microsoft.com/office/officeart/2005/8/layout/radial5"/>
    <dgm:cxn modelId="{5FBC2C70-8F0B-4CB8-B2BB-C5651F216F5C}" type="presOf" srcId="{0503C18A-2A83-4FB9-BD19-9B95C1230605}" destId="{47891DFE-8625-427C-8B8B-DDE7FB10E5EF}" srcOrd="0" destOrd="0" presId="urn:microsoft.com/office/officeart/2005/8/layout/radial5"/>
    <dgm:cxn modelId="{34C37362-4F15-4FB2-ADA1-508960B1189D}" type="presOf" srcId="{94B813B6-41F6-4E67-A039-6500B21EFE1E}" destId="{CF0E4289-4274-4590-93C8-579C9F2156A8}" srcOrd="0" destOrd="0" presId="urn:microsoft.com/office/officeart/2005/8/layout/radial5"/>
    <dgm:cxn modelId="{7D25E4D0-68E7-4C87-9BF0-8571ABA35990}" type="presOf" srcId="{F3B31EBE-4E27-4091-BC53-536BE58ADE53}" destId="{D8A9C702-3F3B-4A60-8EC3-84F27EC4AF96}" srcOrd="0" destOrd="0" presId="urn:microsoft.com/office/officeart/2005/8/layout/radial5"/>
    <dgm:cxn modelId="{FE54C8DF-03DC-4176-959D-6C0A0855265C}" type="presOf" srcId="{875E7D9F-9C4F-4D94-80BB-94AF219AD923}" destId="{3117CD53-D8E6-4522-ACDE-4EAA698C349F}" srcOrd="0" destOrd="0" presId="urn:microsoft.com/office/officeart/2005/8/layout/radial5"/>
    <dgm:cxn modelId="{944C718A-0B07-4823-968C-AA31DB20BED0}" srcId="{F3B31EBE-4E27-4091-BC53-536BE58ADE53}" destId="{875E7D9F-9C4F-4D94-80BB-94AF219AD923}" srcOrd="2" destOrd="0" parTransId="{0722E269-B00D-40B2-85FC-053EFB8E2E56}" sibTransId="{3E6DB17F-A904-4721-9831-86771B54B228}"/>
    <dgm:cxn modelId="{21FAC13D-4C83-4132-9FD2-6957181EADBA}" type="presOf" srcId="{2FA135A0-0F2A-432C-AC1C-2A214AFA1474}" destId="{FC29415B-A0E5-4AFD-9546-BB9B9F5F498D}" srcOrd="1" destOrd="0" presId="urn:microsoft.com/office/officeart/2005/8/layout/radial5"/>
    <dgm:cxn modelId="{5DCFE91C-4A68-4C2C-944D-017589FAA0E0}" type="presOf" srcId="{2FA135A0-0F2A-432C-AC1C-2A214AFA1474}" destId="{1CB27A38-FA5B-4BDC-8C80-3E1074BEA883}" srcOrd="0" destOrd="0" presId="urn:microsoft.com/office/officeart/2005/8/layout/radial5"/>
    <dgm:cxn modelId="{08E47FD7-33A0-42A4-B0D2-44C16E1E1C32}" type="presOf" srcId="{9E9B80E1-FA24-4E8C-B32C-EF0C8D4F7B50}" destId="{24AAA687-80B0-43CA-AB02-BBF07AD33BBC}" srcOrd="0" destOrd="0" presId="urn:microsoft.com/office/officeart/2005/8/layout/radial5"/>
    <dgm:cxn modelId="{7A40AC48-17BE-4568-B3BD-DD9AA7B5A4D2}" srcId="{F3B31EBE-4E27-4091-BC53-536BE58ADE53}" destId="{FC3A30EC-09F1-432B-B6BC-36F165341ADC}" srcOrd="1" destOrd="0" parTransId="{94B813B6-41F6-4E67-A039-6500B21EFE1E}" sibTransId="{0AF35CD4-5297-4BCA-8DEB-C956FC2E7861}"/>
    <dgm:cxn modelId="{CCBE8BF4-0A1D-4523-8DCD-6BC9BBB723BA}" type="presOf" srcId="{0722E269-B00D-40B2-85FC-053EFB8E2E56}" destId="{94A39472-7A73-4BDB-9318-9556DFB095B0}" srcOrd="0" destOrd="0" presId="urn:microsoft.com/office/officeart/2005/8/layout/radial5"/>
    <dgm:cxn modelId="{D4F7F39F-333E-464F-A26E-09FD96AC2A0F}" type="presOf" srcId="{94B813B6-41F6-4E67-A039-6500B21EFE1E}" destId="{7DC146F2-933D-4473-8AD0-9BAAA2DF67D4}" srcOrd="1" destOrd="0" presId="urn:microsoft.com/office/officeart/2005/8/layout/radial5"/>
    <dgm:cxn modelId="{CB4AEFD6-E5F1-4E28-8CE4-2221E66976BF}" srcId="{F3B31EBE-4E27-4091-BC53-536BE58ADE53}" destId="{0503C18A-2A83-4FB9-BD19-9B95C1230605}" srcOrd="0" destOrd="0" parTransId="{2FA135A0-0F2A-432C-AC1C-2A214AFA1474}" sibTransId="{D6EB3113-3ABA-4E44-B56C-2DC4BF6E1358}"/>
    <dgm:cxn modelId="{C35A76CC-EA36-487C-BA8D-8A030D85DF23}" type="presParOf" srcId="{24AAA687-80B0-43CA-AB02-BBF07AD33BBC}" destId="{D8A9C702-3F3B-4A60-8EC3-84F27EC4AF96}" srcOrd="0" destOrd="0" presId="urn:microsoft.com/office/officeart/2005/8/layout/radial5"/>
    <dgm:cxn modelId="{9319728F-0572-4C07-A6E3-BD440C08111D}" type="presParOf" srcId="{24AAA687-80B0-43CA-AB02-BBF07AD33BBC}" destId="{1CB27A38-FA5B-4BDC-8C80-3E1074BEA883}" srcOrd="1" destOrd="0" presId="urn:microsoft.com/office/officeart/2005/8/layout/radial5"/>
    <dgm:cxn modelId="{2D32073D-6AC8-44F9-AF0B-507792B3E7AB}" type="presParOf" srcId="{1CB27A38-FA5B-4BDC-8C80-3E1074BEA883}" destId="{FC29415B-A0E5-4AFD-9546-BB9B9F5F498D}" srcOrd="0" destOrd="0" presId="urn:microsoft.com/office/officeart/2005/8/layout/radial5"/>
    <dgm:cxn modelId="{C239A1DF-CD06-494A-B4CE-ABEB0D6720A2}" type="presParOf" srcId="{24AAA687-80B0-43CA-AB02-BBF07AD33BBC}" destId="{47891DFE-8625-427C-8B8B-DDE7FB10E5EF}" srcOrd="2" destOrd="0" presId="urn:microsoft.com/office/officeart/2005/8/layout/radial5"/>
    <dgm:cxn modelId="{2354699F-1CE2-4556-B279-208ABFC7765C}" type="presParOf" srcId="{24AAA687-80B0-43CA-AB02-BBF07AD33BBC}" destId="{CF0E4289-4274-4590-93C8-579C9F2156A8}" srcOrd="3" destOrd="0" presId="urn:microsoft.com/office/officeart/2005/8/layout/radial5"/>
    <dgm:cxn modelId="{B6CBF985-1673-48EE-975B-EE6BDC13A1CB}" type="presParOf" srcId="{CF0E4289-4274-4590-93C8-579C9F2156A8}" destId="{7DC146F2-933D-4473-8AD0-9BAAA2DF67D4}" srcOrd="0" destOrd="0" presId="urn:microsoft.com/office/officeart/2005/8/layout/radial5"/>
    <dgm:cxn modelId="{342A19CC-30AB-4105-A9EA-9B3EAC80A336}" type="presParOf" srcId="{24AAA687-80B0-43CA-AB02-BBF07AD33BBC}" destId="{7880D256-1A71-4169-AE5D-D0EE1E6D1D5D}" srcOrd="4" destOrd="0" presId="urn:microsoft.com/office/officeart/2005/8/layout/radial5"/>
    <dgm:cxn modelId="{24D82EC0-0878-4FC1-9F2B-65D42220B4D7}" type="presParOf" srcId="{24AAA687-80B0-43CA-AB02-BBF07AD33BBC}" destId="{94A39472-7A73-4BDB-9318-9556DFB095B0}" srcOrd="5" destOrd="0" presId="urn:microsoft.com/office/officeart/2005/8/layout/radial5"/>
    <dgm:cxn modelId="{2C5E5204-E5BC-41AF-B34E-EE33D1CC5DEC}" type="presParOf" srcId="{94A39472-7A73-4BDB-9318-9556DFB095B0}" destId="{CCC4B3DA-0018-4EBA-A7C9-25F64F73C0C6}" srcOrd="0" destOrd="0" presId="urn:microsoft.com/office/officeart/2005/8/layout/radial5"/>
    <dgm:cxn modelId="{7BA94F6C-9517-4FED-8BFE-67AB8CC6803E}" type="presParOf" srcId="{24AAA687-80B0-43CA-AB02-BBF07AD33BBC}" destId="{3117CD53-D8E6-4522-ACDE-4EAA698C349F}"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6D239DF-B3F2-4DDA-A809-B6418E2CE48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9F59BBF4-FBE4-4A86-B858-8608A851FE33}">
      <dgm:prSet phldrT="[Texto]" custT="1"/>
      <dgm:spPr/>
      <dgm:t>
        <a:bodyPr/>
        <a:lstStyle/>
        <a:p>
          <a:r>
            <a:rPr lang="es-ES" sz="1800" b="1" dirty="0" smtClean="0"/>
            <a:t>69,2%</a:t>
          </a:r>
          <a:r>
            <a:rPr lang="es-ES" sz="1800" dirty="0" smtClean="0"/>
            <a:t> admite haber copiado fragmentos de texto sin citarlos</a:t>
          </a:r>
          <a:endParaRPr lang="es-ES" sz="1800" dirty="0"/>
        </a:p>
      </dgm:t>
    </dgm:pt>
    <dgm:pt modelId="{F2CD2B3D-9401-4524-9DF4-31246EF109F8}" type="parTrans" cxnId="{0912CA47-02D0-4368-98D2-A38DE128F943}">
      <dgm:prSet/>
      <dgm:spPr/>
      <dgm:t>
        <a:bodyPr/>
        <a:lstStyle/>
        <a:p>
          <a:endParaRPr lang="es-ES"/>
        </a:p>
      </dgm:t>
    </dgm:pt>
    <dgm:pt modelId="{1CEFE2CA-6A2F-4A0E-BBC5-A3D93F9FDADB}" type="sibTrans" cxnId="{0912CA47-02D0-4368-98D2-A38DE128F943}">
      <dgm:prSet/>
      <dgm:spPr/>
      <dgm:t>
        <a:bodyPr/>
        <a:lstStyle/>
        <a:p>
          <a:endParaRPr lang="es-ES"/>
        </a:p>
      </dgm:t>
    </dgm:pt>
    <dgm:pt modelId="{438A82C0-7556-4B94-B2AC-A75E00E5B3F8}">
      <dgm:prSet custT="1"/>
      <dgm:spPr/>
      <dgm:t>
        <a:bodyPr/>
        <a:lstStyle/>
        <a:p>
          <a:r>
            <a:rPr lang="es-ES" sz="1800" dirty="0" smtClean="0"/>
            <a:t>Un </a:t>
          </a:r>
          <a:r>
            <a:rPr lang="es-ES" sz="1800" b="1" dirty="0" smtClean="0"/>
            <a:t>82,9% </a:t>
          </a:r>
          <a:r>
            <a:rPr lang="es-ES" sz="1800" dirty="0" smtClean="0"/>
            <a:t>no indica la fuente de procedencia cuando incorpora una tabla o gráfico a un trabajo</a:t>
          </a:r>
          <a:endParaRPr lang="es-ES" sz="1800" dirty="0"/>
        </a:p>
      </dgm:t>
    </dgm:pt>
    <dgm:pt modelId="{1C153DFA-6712-43E7-84F5-F7F94BBE666E}" type="parTrans" cxnId="{4B6F5A7E-D9C6-45C5-BF73-C1B876D44B4C}">
      <dgm:prSet/>
      <dgm:spPr/>
      <dgm:t>
        <a:bodyPr/>
        <a:lstStyle/>
        <a:p>
          <a:endParaRPr lang="es-ES"/>
        </a:p>
      </dgm:t>
    </dgm:pt>
    <dgm:pt modelId="{973C1E76-454A-4B10-A073-3849CAB0DD1C}" type="sibTrans" cxnId="{4B6F5A7E-D9C6-45C5-BF73-C1B876D44B4C}">
      <dgm:prSet/>
      <dgm:spPr/>
      <dgm:t>
        <a:bodyPr/>
        <a:lstStyle/>
        <a:p>
          <a:endParaRPr lang="es-ES"/>
        </a:p>
      </dgm:t>
    </dgm:pt>
    <dgm:pt modelId="{F084CBB3-E926-44F0-A765-69D2E5E70024}">
      <dgm:prSet custT="1"/>
      <dgm:spPr/>
      <dgm:t>
        <a:bodyPr/>
        <a:lstStyle/>
        <a:p>
          <a:r>
            <a:rPr lang="es-ES" sz="1800" dirty="0" smtClean="0"/>
            <a:t>Un </a:t>
          </a:r>
          <a:r>
            <a:rPr lang="es-ES" sz="1800" b="1" dirty="0" smtClean="0"/>
            <a:t>19,5% </a:t>
          </a:r>
          <a:r>
            <a:rPr lang="es-ES" sz="1800" dirty="0" smtClean="0"/>
            <a:t>nunca referencia el lugar del que ha obtenido la información cuando esta procede de Internet, aunque solo un 18,4% dice hacerlo siempre.</a:t>
          </a:r>
          <a:endParaRPr lang="es-ES" sz="1800" dirty="0"/>
        </a:p>
      </dgm:t>
    </dgm:pt>
    <dgm:pt modelId="{529D2AE8-DC24-4BEF-B4C6-D167F9B54474}" type="parTrans" cxnId="{84C9BDCA-9679-461E-9EAB-DDF4F45B06FE}">
      <dgm:prSet/>
      <dgm:spPr/>
      <dgm:t>
        <a:bodyPr/>
        <a:lstStyle/>
        <a:p>
          <a:endParaRPr lang="es-ES"/>
        </a:p>
      </dgm:t>
    </dgm:pt>
    <dgm:pt modelId="{900F3B7E-D2DA-4A31-93B1-A1D1A6CDC442}" type="sibTrans" cxnId="{84C9BDCA-9679-461E-9EAB-DDF4F45B06FE}">
      <dgm:prSet/>
      <dgm:spPr/>
      <dgm:t>
        <a:bodyPr/>
        <a:lstStyle/>
        <a:p>
          <a:endParaRPr lang="es-ES"/>
        </a:p>
      </dgm:t>
    </dgm:pt>
    <dgm:pt modelId="{69A6F85D-C9A4-4C81-913F-F018BA6A23FC}" type="pres">
      <dgm:prSet presAssocID="{26D239DF-B3F2-4DDA-A809-B6418E2CE485}" presName="diagram" presStyleCnt="0">
        <dgm:presLayoutVars>
          <dgm:dir/>
          <dgm:resizeHandles val="exact"/>
        </dgm:presLayoutVars>
      </dgm:prSet>
      <dgm:spPr/>
      <dgm:t>
        <a:bodyPr/>
        <a:lstStyle/>
        <a:p>
          <a:endParaRPr lang="es-ES"/>
        </a:p>
      </dgm:t>
    </dgm:pt>
    <dgm:pt modelId="{284D25BC-4A67-4DDD-B9E7-78DDC1431679}" type="pres">
      <dgm:prSet presAssocID="{9F59BBF4-FBE4-4A86-B858-8608A851FE33}" presName="node" presStyleLbl="node1" presStyleIdx="0" presStyleCnt="3" custLinFactNeighborX="-3040">
        <dgm:presLayoutVars>
          <dgm:bulletEnabled val="1"/>
        </dgm:presLayoutVars>
      </dgm:prSet>
      <dgm:spPr/>
      <dgm:t>
        <a:bodyPr/>
        <a:lstStyle/>
        <a:p>
          <a:endParaRPr lang="es-ES"/>
        </a:p>
      </dgm:t>
    </dgm:pt>
    <dgm:pt modelId="{FD9422A9-F59F-4378-A1FD-0075504B2CB5}" type="pres">
      <dgm:prSet presAssocID="{1CEFE2CA-6A2F-4A0E-BBC5-A3D93F9FDADB}" presName="sibTrans" presStyleCnt="0"/>
      <dgm:spPr/>
    </dgm:pt>
    <dgm:pt modelId="{6E918788-3EEB-4EDC-838A-E2DD8903DB3E}" type="pres">
      <dgm:prSet presAssocID="{438A82C0-7556-4B94-B2AC-A75E00E5B3F8}" presName="node" presStyleLbl="node1" presStyleIdx="1" presStyleCnt="3">
        <dgm:presLayoutVars>
          <dgm:bulletEnabled val="1"/>
        </dgm:presLayoutVars>
      </dgm:prSet>
      <dgm:spPr/>
      <dgm:t>
        <a:bodyPr/>
        <a:lstStyle/>
        <a:p>
          <a:endParaRPr lang="es-ES"/>
        </a:p>
      </dgm:t>
    </dgm:pt>
    <dgm:pt modelId="{F5B9F045-2047-4495-9A31-92B54387EE7C}" type="pres">
      <dgm:prSet presAssocID="{973C1E76-454A-4B10-A073-3849CAB0DD1C}" presName="sibTrans" presStyleCnt="0"/>
      <dgm:spPr/>
    </dgm:pt>
    <dgm:pt modelId="{1178030E-C861-4EF5-90E9-4CD6C2E85F1D}" type="pres">
      <dgm:prSet presAssocID="{F084CBB3-E926-44F0-A765-69D2E5E70024}" presName="node" presStyleLbl="node1" presStyleIdx="2" presStyleCnt="3" custScaleY="119119">
        <dgm:presLayoutVars>
          <dgm:bulletEnabled val="1"/>
        </dgm:presLayoutVars>
      </dgm:prSet>
      <dgm:spPr/>
      <dgm:t>
        <a:bodyPr/>
        <a:lstStyle/>
        <a:p>
          <a:endParaRPr lang="es-ES"/>
        </a:p>
      </dgm:t>
    </dgm:pt>
  </dgm:ptLst>
  <dgm:cxnLst>
    <dgm:cxn modelId="{4B6F5A7E-D9C6-45C5-BF73-C1B876D44B4C}" srcId="{26D239DF-B3F2-4DDA-A809-B6418E2CE485}" destId="{438A82C0-7556-4B94-B2AC-A75E00E5B3F8}" srcOrd="1" destOrd="0" parTransId="{1C153DFA-6712-43E7-84F5-F7F94BBE666E}" sibTransId="{973C1E76-454A-4B10-A073-3849CAB0DD1C}"/>
    <dgm:cxn modelId="{0912CA47-02D0-4368-98D2-A38DE128F943}" srcId="{26D239DF-B3F2-4DDA-A809-B6418E2CE485}" destId="{9F59BBF4-FBE4-4A86-B858-8608A851FE33}" srcOrd="0" destOrd="0" parTransId="{F2CD2B3D-9401-4524-9DF4-31246EF109F8}" sibTransId="{1CEFE2CA-6A2F-4A0E-BBC5-A3D93F9FDADB}"/>
    <dgm:cxn modelId="{75ED945A-758A-424C-A744-216D553CB9D9}" type="presOf" srcId="{9F59BBF4-FBE4-4A86-B858-8608A851FE33}" destId="{284D25BC-4A67-4DDD-B9E7-78DDC1431679}" srcOrd="0" destOrd="0" presId="urn:microsoft.com/office/officeart/2005/8/layout/default"/>
    <dgm:cxn modelId="{DD6DDA8C-6492-4367-8C8C-354E37E14E8F}" type="presOf" srcId="{438A82C0-7556-4B94-B2AC-A75E00E5B3F8}" destId="{6E918788-3EEB-4EDC-838A-E2DD8903DB3E}" srcOrd="0" destOrd="0" presId="urn:microsoft.com/office/officeart/2005/8/layout/default"/>
    <dgm:cxn modelId="{84C9BDCA-9679-461E-9EAB-DDF4F45B06FE}" srcId="{26D239DF-B3F2-4DDA-A809-B6418E2CE485}" destId="{F084CBB3-E926-44F0-A765-69D2E5E70024}" srcOrd="2" destOrd="0" parTransId="{529D2AE8-DC24-4BEF-B4C6-D167F9B54474}" sibTransId="{900F3B7E-D2DA-4A31-93B1-A1D1A6CDC442}"/>
    <dgm:cxn modelId="{83792A81-14DD-4F39-9471-F80EF27E6EB0}" type="presOf" srcId="{26D239DF-B3F2-4DDA-A809-B6418E2CE485}" destId="{69A6F85D-C9A4-4C81-913F-F018BA6A23FC}" srcOrd="0" destOrd="0" presId="urn:microsoft.com/office/officeart/2005/8/layout/default"/>
    <dgm:cxn modelId="{2457AD73-57AC-4548-BBED-ACABD751FCF8}" type="presOf" srcId="{F084CBB3-E926-44F0-A765-69D2E5E70024}" destId="{1178030E-C861-4EF5-90E9-4CD6C2E85F1D}" srcOrd="0" destOrd="0" presId="urn:microsoft.com/office/officeart/2005/8/layout/default"/>
    <dgm:cxn modelId="{96950548-398C-4784-AC4B-025520C4A629}" type="presParOf" srcId="{69A6F85D-C9A4-4C81-913F-F018BA6A23FC}" destId="{284D25BC-4A67-4DDD-B9E7-78DDC1431679}" srcOrd="0" destOrd="0" presId="urn:microsoft.com/office/officeart/2005/8/layout/default"/>
    <dgm:cxn modelId="{CF68CDE3-1377-4059-B635-09F285312D1C}" type="presParOf" srcId="{69A6F85D-C9A4-4C81-913F-F018BA6A23FC}" destId="{FD9422A9-F59F-4378-A1FD-0075504B2CB5}" srcOrd="1" destOrd="0" presId="urn:microsoft.com/office/officeart/2005/8/layout/default"/>
    <dgm:cxn modelId="{74DDB294-3117-4CB1-9A01-3B1C719AAC8E}" type="presParOf" srcId="{69A6F85D-C9A4-4C81-913F-F018BA6A23FC}" destId="{6E918788-3EEB-4EDC-838A-E2DD8903DB3E}" srcOrd="2" destOrd="0" presId="urn:microsoft.com/office/officeart/2005/8/layout/default"/>
    <dgm:cxn modelId="{2482DCC6-AF29-4092-B72E-ED21ECE25284}" type="presParOf" srcId="{69A6F85D-C9A4-4C81-913F-F018BA6A23FC}" destId="{F5B9F045-2047-4495-9A31-92B54387EE7C}" srcOrd="3" destOrd="0" presId="urn:microsoft.com/office/officeart/2005/8/layout/default"/>
    <dgm:cxn modelId="{917B96FF-2CBA-4897-BD5A-6949FBEBBE4E}" type="presParOf" srcId="{69A6F85D-C9A4-4C81-913F-F018BA6A23FC}" destId="{1178030E-C861-4EF5-90E9-4CD6C2E85F1D}"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3F319F-3B9C-4D9F-981E-C04309821039}" type="doc">
      <dgm:prSet loTypeId="urn:diagrams.loki3.com/BracketList+Icon" loCatId="list" qsTypeId="urn:microsoft.com/office/officeart/2005/8/quickstyle/simple1" qsCatId="simple" csTypeId="urn:microsoft.com/office/officeart/2005/8/colors/colorful5" csCatId="colorful" phldr="1"/>
      <dgm:spPr/>
      <dgm:t>
        <a:bodyPr/>
        <a:lstStyle/>
        <a:p>
          <a:endParaRPr lang="es-ES"/>
        </a:p>
      </dgm:t>
    </dgm:pt>
    <dgm:pt modelId="{6016B50C-6991-47D3-8CD1-287D1FE6FD61}">
      <dgm:prSet phldrT="[Texto]"/>
      <dgm:spPr/>
      <dgm:t>
        <a:bodyPr/>
        <a:lstStyle/>
        <a:p>
          <a:r>
            <a:rPr lang="es-ES_tradnl" dirty="0" smtClean="0"/>
            <a:t>Primer curso</a:t>
          </a:r>
          <a:endParaRPr lang="es-ES" dirty="0"/>
        </a:p>
      </dgm:t>
    </dgm:pt>
    <dgm:pt modelId="{33E60BBC-3CB4-43AC-9B0D-1522F9AD94C8}" type="parTrans" cxnId="{525BEA71-A4D2-4917-866E-59A37361DA21}">
      <dgm:prSet/>
      <dgm:spPr/>
      <dgm:t>
        <a:bodyPr/>
        <a:lstStyle/>
        <a:p>
          <a:endParaRPr lang="es-ES"/>
        </a:p>
      </dgm:t>
    </dgm:pt>
    <dgm:pt modelId="{A89C3C95-0013-461C-BA2D-B00020ABA00C}" type="sibTrans" cxnId="{525BEA71-A4D2-4917-866E-59A37361DA21}">
      <dgm:prSet/>
      <dgm:spPr/>
      <dgm:t>
        <a:bodyPr/>
        <a:lstStyle/>
        <a:p>
          <a:endParaRPr lang="es-ES"/>
        </a:p>
      </dgm:t>
    </dgm:pt>
    <dgm:pt modelId="{2C95E97A-45D1-4F7D-88C1-CA6016F6D721}">
      <dgm:prSet/>
      <dgm:spPr/>
      <dgm:t>
        <a:bodyPr/>
        <a:lstStyle/>
        <a:p>
          <a:r>
            <a:rPr lang="es-ES_tradnl" dirty="0" smtClean="0"/>
            <a:t>Segundo curso</a:t>
          </a:r>
          <a:endParaRPr lang="es-ES" dirty="0"/>
        </a:p>
      </dgm:t>
    </dgm:pt>
    <dgm:pt modelId="{BE08BF1C-BD23-4BAA-866F-650CAEC52903}" type="parTrans" cxnId="{30A7CB48-B02F-490C-BEA3-CC611BE960C0}">
      <dgm:prSet/>
      <dgm:spPr/>
      <dgm:t>
        <a:bodyPr/>
        <a:lstStyle/>
        <a:p>
          <a:endParaRPr lang="es-ES"/>
        </a:p>
      </dgm:t>
    </dgm:pt>
    <dgm:pt modelId="{3A5F168E-F5C8-4E36-B714-C3E1A346A56E}" type="sibTrans" cxnId="{30A7CB48-B02F-490C-BEA3-CC611BE960C0}">
      <dgm:prSet/>
      <dgm:spPr/>
      <dgm:t>
        <a:bodyPr/>
        <a:lstStyle/>
        <a:p>
          <a:endParaRPr lang="es-ES"/>
        </a:p>
      </dgm:t>
    </dgm:pt>
    <dgm:pt modelId="{D6D8546A-FABF-43F2-A0EC-F3FF6C0904F5}">
      <dgm:prSet/>
      <dgm:spPr/>
      <dgm:t>
        <a:bodyPr/>
        <a:lstStyle/>
        <a:p>
          <a:r>
            <a:rPr lang="es-ES_tradnl" dirty="0" smtClean="0"/>
            <a:t>Segundo curso</a:t>
          </a:r>
          <a:endParaRPr lang="es-ES" dirty="0"/>
        </a:p>
      </dgm:t>
    </dgm:pt>
    <dgm:pt modelId="{EE6441A4-1CFC-4CA1-BBFE-0CD3B36E9CF7}" type="parTrans" cxnId="{4E6B8B5B-C8CB-4F9C-80E3-C534FA195009}">
      <dgm:prSet/>
      <dgm:spPr/>
      <dgm:t>
        <a:bodyPr/>
        <a:lstStyle/>
        <a:p>
          <a:endParaRPr lang="es-ES"/>
        </a:p>
      </dgm:t>
    </dgm:pt>
    <dgm:pt modelId="{AC2A995D-E8A5-4EDF-96E9-175067811B79}" type="sibTrans" cxnId="{4E6B8B5B-C8CB-4F9C-80E3-C534FA195009}">
      <dgm:prSet/>
      <dgm:spPr/>
      <dgm:t>
        <a:bodyPr/>
        <a:lstStyle/>
        <a:p>
          <a:endParaRPr lang="es-ES"/>
        </a:p>
      </dgm:t>
    </dgm:pt>
    <dgm:pt modelId="{60BA10D4-D044-4174-BFF6-F37EB1248490}">
      <dgm:prSet/>
      <dgm:spPr/>
      <dgm:t>
        <a:bodyPr/>
        <a:lstStyle/>
        <a:p>
          <a:r>
            <a:rPr lang="es-ES_tradnl" dirty="0" smtClean="0"/>
            <a:t>Segundo curso</a:t>
          </a:r>
          <a:endParaRPr lang="es-ES" dirty="0"/>
        </a:p>
      </dgm:t>
    </dgm:pt>
    <dgm:pt modelId="{BD7A1A8A-F44F-4125-8716-D8787C00F483}" type="parTrans" cxnId="{9AB5B4D6-AD18-4DEA-B542-A7A1D1650CE4}">
      <dgm:prSet/>
      <dgm:spPr/>
      <dgm:t>
        <a:bodyPr/>
        <a:lstStyle/>
        <a:p>
          <a:endParaRPr lang="es-ES"/>
        </a:p>
      </dgm:t>
    </dgm:pt>
    <dgm:pt modelId="{2A9649A8-33A7-4DB7-BA2E-C9D8922F8C55}" type="sibTrans" cxnId="{9AB5B4D6-AD18-4DEA-B542-A7A1D1650CE4}">
      <dgm:prSet/>
      <dgm:spPr/>
      <dgm:t>
        <a:bodyPr/>
        <a:lstStyle/>
        <a:p>
          <a:endParaRPr lang="es-ES"/>
        </a:p>
      </dgm:t>
    </dgm:pt>
    <dgm:pt modelId="{8963FD2E-7A7D-4E1B-96A8-DB06AEFEBFED}">
      <dgm:prSet/>
      <dgm:spPr/>
      <dgm:t>
        <a:bodyPr/>
        <a:lstStyle/>
        <a:p>
          <a:r>
            <a:rPr lang="es-ES_tradnl" dirty="0" smtClean="0"/>
            <a:t>Segundo curso</a:t>
          </a:r>
          <a:endParaRPr lang="es-ES" dirty="0"/>
        </a:p>
      </dgm:t>
    </dgm:pt>
    <dgm:pt modelId="{4BD840C6-5718-49CD-96D9-38526CB76E39}" type="parTrans" cxnId="{CCB80A2A-53AA-4249-A928-E2825EA02401}">
      <dgm:prSet/>
      <dgm:spPr/>
      <dgm:t>
        <a:bodyPr/>
        <a:lstStyle/>
        <a:p>
          <a:endParaRPr lang="es-ES"/>
        </a:p>
      </dgm:t>
    </dgm:pt>
    <dgm:pt modelId="{5267D724-6A2A-460C-A004-13FD02CBC1D9}" type="sibTrans" cxnId="{CCB80A2A-53AA-4249-A928-E2825EA02401}">
      <dgm:prSet/>
      <dgm:spPr/>
      <dgm:t>
        <a:bodyPr/>
        <a:lstStyle/>
        <a:p>
          <a:endParaRPr lang="es-ES"/>
        </a:p>
      </dgm:t>
    </dgm:pt>
    <dgm:pt modelId="{D497DE0D-5469-4F0B-A41F-89B0077F1E44}">
      <dgm:prSet/>
      <dgm:spPr/>
      <dgm:t>
        <a:bodyPr/>
        <a:lstStyle/>
        <a:p>
          <a:r>
            <a:rPr lang="es-ES_tradnl" dirty="0" smtClean="0"/>
            <a:t>Segundo curso</a:t>
          </a:r>
          <a:endParaRPr lang="es-ES" dirty="0"/>
        </a:p>
      </dgm:t>
    </dgm:pt>
    <dgm:pt modelId="{41DA0430-854D-45F3-B613-B67EF7D82FE4}" type="parTrans" cxnId="{5F751636-6D90-4C7C-BD07-F7DD284DD821}">
      <dgm:prSet/>
      <dgm:spPr/>
      <dgm:t>
        <a:bodyPr/>
        <a:lstStyle/>
        <a:p>
          <a:endParaRPr lang="es-ES"/>
        </a:p>
      </dgm:t>
    </dgm:pt>
    <dgm:pt modelId="{78E7581F-841C-4D6C-823D-8A51C4DC26FA}" type="sibTrans" cxnId="{5F751636-6D90-4C7C-BD07-F7DD284DD821}">
      <dgm:prSet/>
      <dgm:spPr/>
      <dgm:t>
        <a:bodyPr/>
        <a:lstStyle/>
        <a:p>
          <a:endParaRPr lang="es-ES"/>
        </a:p>
      </dgm:t>
    </dgm:pt>
    <dgm:pt modelId="{62D464DA-A703-4C6F-B7A7-A60F0F319907}">
      <dgm:prSet phldrT="[Texto]"/>
      <dgm:spPr/>
      <dgm:t>
        <a:bodyPr/>
        <a:lstStyle/>
        <a:p>
          <a:r>
            <a:rPr lang="es-ES_tradnl" smtClean="0">
              <a:solidFill>
                <a:schemeClr val="tx1"/>
              </a:solidFill>
            </a:rPr>
            <a:t>"Los alumnos de primer curso consideran que copiar información creada por otro en un entorno académico es un tema de ética personal y no expresan juicios de valor sobre esa conducta"</a:t>
          </a:r>
          <a:endParaRPr lang="es-ES" dirty="0">
            <a:solidFill>
              <a:schemeClr val="tx1"/>
            </a:solidFill>
          </a:endParaRPr>
        </a:p>
      </dgm:t>
    </dgm:pt>
    <dgm:pt modelId="{408BB09D-2B58-4F0E-9CBD-5A55B3CB1891}" type="parTrans" cxnId="{AB169796-EA5C-40B8-A24B-AC4924B90C5B}">
      <dgm:prSet/>
      <dgm:spPr/>
      <dgm:t>
        <a:bodyPr/>
        <a:lstStyle/>
        <a:p>
          <a:endParaRPr lang="es-ES"/>
        </a:p>
      </dgm:t>
    </dgm:pt>
    <dgm:pt modelId="{98BDF307-EF65-4180-BF07-C9A947CEF74C}" type="sibTrans" cxnId="{AB169796-EA5C-40B8-A24B-AC4924B90C5B}">
      <dgm:prSet/>
      <dgm:spPr/>
      <dgm:t>
        <a:bodyPr/>
        <a:lstStyle/>
        <a:p>
          <a:endParaRPr lang="es-ES"/>
        </a:p>
      </dgm:t>
    </dgm:pt>
    <dgm:pt modelId="{DDDD5132-BF7A-430F-9AF6-7BB5A58D9195}">
      <dgm:prSet/>
      <dgm:spPr/>
      <dgm:t>
        <a:bodyPr/>
        <a:lstStyle/>
        <a:p>
          <a:r>
            <a:rPr lang="es-ES_tradnl" smtClean="0">
              <a:solidFill>
                <a:schemeClr val="tx1"/>
              </a:solidFill>
            </a:rPr>
            <a:t>“Consideran que NUNCA es lícito utilizar información creada por otros, aunque la parafrasee, traduzcan o citen. […] </a:t>
          </a:r>
          <a:r>
            <a:rPr lang="es-ES_tradnl" i="1" smtClean="0">
              <a:solidFill>
                <a:schemeClr val="tx1"/>
              </a:solidFill>
            </a:rPr>
            <a:t>si tú no sabes nada sobre un tema y te encuentras con un buen artículo y de alguna manera lo copias, pues si encima le pones la cita bibliográfica al profesor, este te va a decir: '¡tú sí que sabes copiar bien!' Por lo tanto, muchas veces es mejor firmarlo sin tú decir nada, y punto</a:t>
          </a:r>
          <a:r>
            <a:rPr lang="es-ES_tradnl" smtClean="0">
              <a:solidFill>
                <a:schemeClr val="tx1"/>
              </a:solidFill>
            </a:rPr>
            <a:t>."</a:t>
          </a:r>
          <a:endParaRPr lang="es-ES" dirty="0">
            <a:solidFill>
              <a:schemeClr val="tx1"/>
            </a:solidFill>
          </a:endParaRPr>
        </a:p>
      </dgm:t>
    </dgm:pt>
    <dgm:pt modelId="{C02901BF-BE2C-4244-9D80-098E92AF7850}" type="parTrans" cxnId="{DAE84EB0-9F9D-443D-ADE8-B69F07BF0D1E}">
      <dgm:prSet/>
      <dgm:spPr/>
      <dgm:t>
        <a:bodyPr/>
        <a:lstStyle/>
        <a:p>
          <a:endParaRPr lang="es-ES"/>
        </a:p>
      </dgm:t>
    </dgm:pt>
    <dgm:pt modelId="{6ABC43BC-9181-4F14-808C-AFC1FD31907F}" type="sibTrans" cxnId="{DAE84EB0-9F9D-443D-ADE8-B69F07BF0D1E}">
      <dgm:prSet/>
      <dgm:spPr/>
      <dgm:t>
        <a:bodyPr/>
        <a:lstStyle/>
        <a:p>
          <a:endParaRPr lang="es-ES"/>
        </a:p>
      </dgm:t>
    </dgm:pt>
    <dgm:pt modelId="{0736AA11-E7CC-4191-A949-77D8C2E3A274}">
      <dgm:prSet/>
      <dgm:spPr>
        <a:solidFill>
          <a:schemeClr val="accent4">
            <a:lumMod val="60000"/>
            <a:lumOff val="40000"/>
          </a:schemeClr>
        </a:solidFill>
      </dgm:spPr>
      <dgm:t>
        <a:bodyPr/>
        <a:lstStyle/>
        <a:p>
          <a:r>
            <a:rPr lang="es-ES_tradnl" smtClean="0">
              <a:solidFill>
                <a:schemeClr val="tx1"/>
              </a:solidFill>
            </a:rPr>
            <a:t>"</a:t>
          </a:r>
          <a:r>
            <a:rPr lang="es-ES_tradnl" b="1" i="1" smtClean="0">
              <a:solidFill>
                <a:schemeClr val="tx1"/>
              </a:solidFill>
            </a:rPr>
            <a:t>Si pones la bibliografía y todo, enseguida va a saber de dónde has sacado la información, porque le das todas las pistas. Muchas veces es mejor callarte y no citar nada</a:t>
          </a:r>
          <a:r>
            <a:rPr lang="es-ES_tradnl" smtClean="0">
              <a:solidFill>
                <a:schemeClr val="tx1"/>
              </a:solidFill>
            </a:rPr>
            <a:t>".</a:t>
          </a:r>
          <a:endParaRPr lang="es-ES" dirty="0">
            <a:solidFill>
              <a:schemeClr val="tx1"/>
            </a:solidFill>
          </a:endParaRPr>
        </a:p>
      </dgm:t>
    </dgm:pt>
    <dgm:pt modelId="{6E5493B8-271C-4B01-BCA6-052033C0F46B}" type="parTrans" cxnId="{C109BFCF-D1DA-46EE-AF8E-96DFB539385F}">
      <dgm:prSet/>
      <dgm:spPr/>
      <dgm:t>
        <a:bodyPr/>
        <a:lstStyle/>
        <a:p>
          <a:endParaRPr lang="es-ES"/>
        </a:p>
      </dgm:t>
    </dgm:pt>
    <dgm:pt modelId="{7F6FAEEE-D3A1-459F-8CE3-0430A1894144}" type="sibTrans" cxnId="{C109BFCF-D1DA-46EE-AF8E-96DFB539385F}">
      <dgm:prSet/>
      <dgm:spPr/>
      <dgm:t>
        <a:bodyPr/>
        <a:lstStyle/>
        <a:p>
          <a:endParaRPr lang="es-ES"/>
        </a:p>
      </dgm:t>
    </dgm:pt>
    <dgm:pt modelId="{448A8E45-EAC3-49C3-816D-C8F1D710F523}">
      <dgm:prSet/>
      <dgm:spPr>
        <a:solidFill>
          <a:schemeClr val="accent3">
            <a:lumMod val="60000"/>
            <a:lumOff val="40000"/>
          </a:schemeClr>
        </a:solidFill>
      </dgm:spPr>
      <dgm:t>
        <a:bodyPr/>
        <a:lstStyle/>
        <a:p>
          <a:r>
            <a:rPr lang="es-ES_tradnl" dirty="0" smtClean="0">
              <a:solidFill>
                <a:schemeClr val="tx1"/>
              </a:solidFill>
            </a:rPr>
            <a:t>“Copiar todo no, pero coger un texto en castellano, ponerlo en euskera y añadirle un par de cosas tuyas, eso sí."</a:t>
          </a:r>
          <a:endParaRPr lang="es-ES" dirty="0">
            <a:solidFill>
              <a:schemeClr val="tx1"/>
            </a:solidFill>
          </a:endParaRPr>
        </a:p>
      </dgm:t>
    </dgm:pt>
    <dgm:pt modelId="{71B7153D-24BA-4E18-8497-57CD11256B76}" type="parTrans" cxnId="{19377B62-CCAF-404A-9681-CBA75F07F8F1}">
      <dgm:prSet/>
      <dgm:spPr/>
      <dgm:t>
        <a:bodyPr/>
        <a:lstStyle/>
        <a:p>
          <a:endParaRPr lang="es-ES"/>
        </a:p>
      </dgm:t>
    </dgm:pt>
    <dgm:pt modelId="{D0050E07-0E76-4517-B400-D70B77DBB4E8}" type="sibTrans" cxnId="{19377B62-CCAF-404A-9681-CBA75F07F8F1}">
      <dgm:prSet/>
      <dgm:spPr/>
      <dgm:t>
        <a:bodyPr/>
        <a:lstStyle/>
        <a:p>
          <a:endParaRPr lang="es-ES"/>
        </a:p>
      </dgm:t>
    </dgm:pt>
    <dgm:pt modelId="{AA998A31-DE69-42D1-8FA1-9D55AFA9205C}">
      <dgm:prSet/>
      <dgm:spPr>
        <a:solidFill>
          <a:schemeClr val="accent6">
            <a:lumMod val="40000"/>
            <a:lumOff val="60000"/>
          </a:schemeClr>
        </a:solidFill>
      </dgm:spPr>
      <dgm:t>
        <a:bodyPr/>
        <a:lstStyle/>
        <a:p>
          <a:r>
            <a:rPr lang="es-ES_tradnl" dirty="0" smtClean="0">
              <a:solidFill>
                <a:schemeClr val="tx1"/>
              </a:solidFill>
            </a:rPr>
            <a:t>“Creen que pueden emplear la información que está en Internet como ellos mejor consideren, no tienen ningún conflicto: 'si  no se puede utilizar, entonces ¿por qué lo ponen en Internet?'".</a:t>
          </a:r>
          <a:endParaRPr lang="es-ES" dirty="0">
            <a:solidFill>
              <a:schemeClr val="tx1"/>
            </a:solidFill>
          </a:endParaRPr>
        </a:p>
      </dgm:t>
    </dgm:pt>
    <dgm:pt modelId="{009705F5-BF4B-4F9B-8581-CF522E4FB096}" type="parTrans" cxnId="{7F016068-16C3-4BC9-9B60-F4C9896E3087}">
      <dgm:prSet/>
      <dgm:spPr/>
      <dgm:t>
        <a:bodyPr/>
        <a:lstStyle/>
        <a:p>
          <a:endParaRPr lang="es-ES"/>
        </a:p>
      </dgm:t>
    </dgm:pt>
    <dgm:pt modelId="{BF2AC66F-907D-43C6-8B53-998D3568F6C0}" type="sibTrans" cxnId="{7F016068-16C3-4BC9-9B60-F4C9896E3087}">
      <dgm:prSet/>
      <dgm:spPr/>
      <dgm:t>
        <a:bodyPr/>
        <a:lstStyle/>
        <a:p>
          <a:endParaRPr lang="es-ES"/>
        </a:p>
      </dgm:t>
    </dgm:pt>
    <dgm:pt modelId="{0C515F8B-AF70-4638-9D68-E7AD4CCAAA52}">
      <dgm:prSet/>
      <dgm:spPr/>
      <dgm:t>
        <a:bodyPr/>
        <a:lstStyle/>
        <a:p>
          <a:r>
            <a:rPr lang="es-ES_tradnl" smtClean="0">
              <a:solidFill>
                <a:schemeClr val="tx1"/>
              </a:solidFill>
            </a:rPr>
            <a:t>“No suelen tener mucha necesidad de hacer referencias bibliográficas […] cuando las hacen es en trabajos de cierta envergadura […] sus profesores normalmente no les piden que hagan citas y referencias bibliográficas."</a:t>
          </a:r>
          <a:endParaRPr lang="es-ES" dirty="0">
            <a:solidFill>
              <a:schemeClr val="tx1"/>
            </a:solidFill>
          </a:endParaRPr>
        </a:p>
      </dgm:t>
    </dgm:pt>
    <dgm:pt modelId="{7C8039F5-F5E0-425B-909B-EC1BD54B4A87}" type="parTrans" cxnId="{93806D4F-662E-45F1-A2FC-6B9D5E2D2932}">
      <dgm:prSet/>
      <dgm:spPr/>
      <dgm:t>
        <a:bodyPr/>
        <a:lstStyle/>
        <a:p>
          <a:endParaRPr lang="es-ES"/>
        </a:p>
      </dgm:t>
    </dgm:pt>
    <dgm:pt modelId="{0C7D95B7-1BAB-4613-8163-A55601BD09A8}" type="sibTrans" cxnId="{93806D4F-662E-45F1-A2FC-6B9D5E2D2932}">
      <dgm:prSet/>
      <dgm:spPr/>
      <dgm:t>
        <a:bodyPr/>
        <a:lstStyle/>
        <a:p>
          <a:endParaRPr lang="es-ES"/>
        </a:p>
      </dgm:t>
    </dgm:pt>
    <dgm:pt modelId="{3BFCBCCA-4128-44F7-B471-DF5CC658EDA7}" type="pres">
      <dgm:prSet presAssocID="{323F319F-3B9C-4D9F-981E-C04309821039}" presName="Name0" presStyleCnt="0">
        <dgm:presLayoutVars>
          <dgm:dir/>
          <dgm:animLvl val="lvl"/>
          <dgm:resizeHandles val="exact"/>
        </dgm:presLayoutVars>
      </dgm:prSet>
      <dgm:spPr/>
      <dgm:t>
        <a:bodyPr/>
        <a:lstStyle/>
        <a:p>
          <a:endParaRPr lang="es-ES"/>
        </a:p>
      </dgm:t>
    </dgm:pt>
    <dgm:pt modelId="{606C1F79-C693-40EB-8618-E03703DB3EF6}" type="pres">
      <dgm:prSet presAssocID="{6016B50C-6991-47D3-8CD1-287D1FE6FD61}" presName="linNode" presStyleCnt="0"/>
      <dgm:spPr/>
      <dgm:t>
        <a:bodyPr/>
        <a:lstStyle/>
        <a:p>
          <a:endParaRPr lang="es-ES"/>
        </a:p>
      </dgm:t>
    </dgm:pt>
    <dgm:pt modelId="{C863F92E-6717-4438-80C4-7FED008C6E23}" type="pres">
      <dgm:prSet presAssocID="{6016B50C-6991-47D3-8CD1-287D1FE6FD61}" presName="parTx" presStyleLbl="revTx" presStyleIdx="0" presStyleCnt="6">
        <dgm:presLayoutVars>
          <dgm:chMax val="1"/>
          <dgm:bulletEnabled val="1"/>
        </dgm:presLayoutVars>
      </dgm:prSet>
      <dgm:spPr/>
      <dgm:t>
        <a:bodyPr/>
        <a:lstStyle/>
        <a:p>
          <a:endParaRPr lang="es-ES"/>
        </a:p>
      </dgm:t>
    </dgm:pt>
    <dgm:pt modelId="{F36B9D77-F019-42F0-9ED3-3560562C21B9}" type="pres">
      <dgm:prSet presAssocID="{6016B50C-6991-47D3-8CD1-287D1FE6FD61}" presName="bracket" presStyleLbl="parChTrans1D1" presStyleIdx="0" presStyleCnt="6"/>
      <dgm:spPr/>
      <dgm:t>
        <a:bodyPr/>
        <a:lstStyle/>
        <a:p>
          <a:endParaRPr lang="es-ES"/>
        </a:p>
      </dgm:t>
    </dgm:pt>
    <dgm:pt modelId="{96A65AA2-2F5F-441D-AE93-F4EED8364EC9}" type="pres">
      <dgm:prSet presAssocID="{6016B50C-6991-47D3-8CD1-287D1FE6FD61}" presName="spH" presStyleCnt="0"/>
      <dgm:spPr/>
      <dgm:t>
        <a:bodyPr/>
        <a:lstStyle/>
        <a:p>
          <a:endParaRPr lang="es-ES"/>
        </a:p>
      </dgm:t>
    </dgm:pt>
    <dgm:pt modelId="{0867B099-B284-4FEF-9F1D-51DA522598F8}" type="pres">
      <dgm:prSet presAssocID="{6016B50C-6991-47D3-8CD1-287D1FE6FD61}" presName="desTx" presStyleLbl="node1" presStyleIdx="0" presStyleCnt="6">
        <dgm:presLayoutVars>
          <dgm:bulletEnabled val="1"/>
        </dgm:presLayoutVars>
      </dgm:prSet>
      <dgm:spPr/>
      <dgm:t>
        <a:bodyPr/>
        <a:lstStyle/>
        <a:p>
          <a:endParaRPr lang="es-ES"/>
        </a:p>
      </dgm:t>
    </dgm:pt>
    <dgm:pt modelId="{D1C5BBAB-5127-40E6-B9E7-49D12B9E00E7}" type="pres">
      <dgm:prSet presAssocID="{A89C3C95-0013-461C-BA2D-B00020ABA00C}" presName="spV" presStyleCnt="0"/>
      <dgm:spPr/>
      <dgm:t>
        <a:bodyPr/>
        <a:lstStyle/>
        <a:p>
          <a:endParaRPr lang="es-ES"/>
        </a:p>
      </dgm:t>
    </dgm:pt>
    <dgm:pt modelId="{0213109B-B9ED-40E3-8971-0B401E2912FD}" type="pres">
      <dgm:prSet presAssocID="{2C95E97A-45D1-4F7D-88C1-CA6016F6D721}" presName="linNode" presStyleCnt="0"/>
      <dgm:spPr/>
      <dgm:t>
        <a:bodyPr/>
        <a:lstStyle/>
        <a:p>
          <a:endParaRPr lang="es-ES"/>
        </a:p>
      </dgm:t>
    </dgm:pt>
    <dgm:pt modelId="{D2EDF161-6524-48D1-9EFE-935EE276F811}" type="pres">
      <dgm:prSet presAssocID="{2C95E97A-45D1-4F7D-88C1-CA6016F6D721}" presName="parTx" presStyleLbl="revTx" presStyleIdx="1" presStyleCnt="6">
        <dgm:presLayoutVars>
          <dgm:chMax val="1"/>
          <dgm:bulletEnabled val="1"/>
        </dgm:presLayoutVars>
      </dgm:prSet>
      <dgm:spPr/>
      <dgm:t>
        <a:bodyPr/>
        <a:lstStyle/>
        <a:p>
          <a:endParaRPr lang="es-ES"/>
        </a:p>
      </dgm:t>
    </dgm:pt>
    <dgm:pt modelId="{796C0CBB-5CC8-4717-AF68-52556FD6BBF7}" type="pres">
      <dgm:prSet presAssocID="{2C95E97A-45D1-4F7D-88C1-CA6016F6D721}" presName="bracket" presStyleLbl="parChTrans1D1" presStyleIdx="1" presStyleCnt="6"/>
      <dgm:spPr/>
      <dgm:t>
        <a:bodyPr/>
        <a:lstStyle/>
        <a:p>
          <a:endParaRPr lang="es-ES"/>
        </a:p>
      </dgm:t>
    </dgm:pt>
    <dgm:pt modelId="{4ACF9A54-17A4-4D04-B187-80E402EF45A7}" type="pres">
      <dgm:prSet presAssocID="{2C95E97A-45D1-4F7D-88C1-CA6016F6D721}" presName="spH" presStyleCnt="0"/>
      <dgm:spPr/>
      <dgm:t>
        <a:bodyPr/>
        <a:lstStyle/>
        <a:p>
          <a:endParaRPr lang="es-ES"/>
        </a:p>
      </dgm:t>
    </dgm:pt>
    <dgm:pt modelId="{D9AC2855-B846-478D-A31A-BF4F6F5EE69A}" type="pres">
      <dgm:prSet presAssocID="{2C95E97A-45D1-4F7D-88C1-CA6016F6D721}" presName="desTx" presStyleLbl="node1" presStyleIdx="1" presStyleCnt="6">
        <dgm:presLayoutVars>
          <dgm:bulletEnabled val="1"/>
        </dgm:presLayoutVars>
      </dgm:prSet>
      <dgm:spPr/>
      <dgm:t>
        <a:bodyPr/>
        <a:lstStyle/>
        <a:p>
          <a:endParaRPr lang="es-ES"/>
        </a:p>
      </dgm:t>
    </dgm:pt>
    <dgm:pt modelId="{77FDD0D5-6F12-472B-9018-132589DF7106}" type="pres">
      <dgm:prSet presAssocID="{3A5F168E-F5C8-4E36-B714-C3E1A346A56E}" presName="spV" presStyleCnt="0"/>
      <dgm:spPr/>
      <dgm:t>
        <a:bodyPr/>
        <a:lstStyle/>
        <a:p>
          <a:endParaRPr lang="es-ES"/>
        </a:p>
      </dgm:t>
    </dgm:pt>
    <dgm:pt modelId="{60631E70-DC52-432C-9DE9-5A330188C93D}" type="pres">
      <dgm:prSet presAssocID="{D6D8546A-FABF-43F2-A0EC-F3FF6C0904F5}" presName="linNode" presStyleCnt="0"/>
      <dgm:spPr/>
      <dgm:t>
        <a:bodyPr/>
        <a:lstStyle/>
        <a:p>
          <a:endParaRPr lang="es-ES"/>
        </a:p>
      </dgm:t>
    </dgm:pt>
    <dgm:pt modelId="{0708BDA1-CDBC-443A-82D6-D4A9EBEB3765}" type="pres">
      <dgm:prSet presAssocID="{D6D8546A-FABF-43F2-A0EC-F3FF6C0904F5}" presName="parTx" presStyleLbl="revTx" presStyleIdx="2" presStyleCnt="6">
        <dgm:presLayoutVars>
          <dgm:chMax val="1"/>
          <dgm:bulletEnabled val="1"/>
        </dgm:presLayoutVars>
      </dgm:prSet>
      <dgm:spPr/>
      <dgm:t>
        <a:bodyPr/>
        <a:lstStyle/>
        <a:p>
          <a:endParaRPr lang="es-ES"/>
        </a:p>
      </dgm:t>
    </dgm:pt>
    <dgm:pt modelId="{1D8616B1-49B1-4388-8C64-2CA422767FBB}" type="pres">
      <dgm:prSet presAssocID="{D6D8546A-FABF-43F2-A0EC-F3FF6C0904F5}" presName="bracket" presStyleLbl="parChTrans1D1" presStyleIdx="2" presStyleCnt="6"/>
      <dgm:spPr/>
      <dgm:t>
        <a:bodyPr/>
        <a:lstStyle/>
        <a:p>
          <a:endParaRPr lang="es-ES"/>
        </a:p>
      </dgm:t>
    </dgm:pt>
    <dgm:pt modelId="{7F21AC28-9029-4B1B-A996-A2E054F5A128}" type="pres">
      <dgm:prSet presAssocID="{D6D8546A-FABF-43F2-A0EC-F3FF6C0904F5}" presName="spH" presStyleCnt="0"/>
      <dgm:spPr/>
      <dgm:t>
        <a:bodyPr/>
        <a:lstStyle/>
        <a:p>
          <a:endParaRPr lang="es-ES"/>
        </a:p>
      </dgm:t>
    </dgm:pt>
    <dgm:pt modelId="{44847F4A-4B3B-481E-85A9-76142D768F43}" type="pres">
      <dgm:prSet presAssocID="{D6D8546A-FABF-43F2-A0EC-F3FF6C0904F5}" presName="desTx" presStyleLbl="node1" presStyleIdx="2" presStyleCnt="6">
        <dgm:presLayoutVars>
          <dgm:bulletEnabled val="1"/>
        </dgm:presLayoutVars>
      </dgm:prSet>
      <dgm:spPr/>
      <dgm:t>
        <a:bodyPr/>
        <a:lstStyle/>
        <a:p>
          <a:endParaRPr lang="es-ES"/>
        </a:p>
      </dgm:t>
    </dgm:pt>
    <dgm:pt modelId="{BCC7B5D7-5612-47B1-9CA9-F6C5D3BF9661}" type="pres">
      <dgm:prSet presAssocID="{AC2A995D-E8A5-4EDF-96E9-175067811B79}" presName="spV" presStyleCnt="0"/>
      <dgm:spPr/>
      <dgm:t>
        <a:bodyPr/>
        <a:lstStyle/>
        <a:p>
          <a:endParaRPr lang="es-ES"/>
        </a:p>
      </dgm:t>
    </dgm:pt>
    <dgm:pt modelId="{7256CAC0-B4B9-49AE-8845-C745C92A29CF}" type="pres">
      <dgm:prSet presAssocID="{60BA10D4-D044-4174-BFF6-F37EB1248490}" presName="linNode" presStyleCnt="0"/>
      <dgm:spPr/>
      <dgm:t>
        <a:bodyPr/>
        <a:lstStyle/>
        <a:p>
          <a:endParaRPr lang="es-ES"/>
        </a:p>
      </dgm:t>
    </dgm:pt>
    <dgm:pt modelId="{17790EF8-0672-4FE1-8056-66623BA664CE}" type="pres">
      <dgm:prSet presAssocID="{60BA10D4-D044-4174-BFF6-F37EB1248490}" presName="parTx" presStyleLbl="revTx" presStyleIdx="3" presStyleCnt="6">
        <dgm:presLayoutVars>
          <dgm:chMax val="1"/>
          <dgm:bulletEnabled val="1"/>
        </dgm:presLayoutVars>
      </dgm:prSet>
      <dgm:spPr/>
      <dgm:t>
        <a:bodyPr/>
        <a:lstStyle/>
        <a:p>
          <a:endParaRPr lang="es-ES"/>
        </a:p>
      </dgm:t>
    </dgm:pt>
    <dgm:pt modelId="{1011164E-F6B8-4C48-8B0F-EF9175E70F7B}" type="pres">
      <dgm:prSet presAssocID="{60BA10D4-D044-4174-BFF6-F37EB1248490}" presName="bracket" presStyleLbl="parChTrans1D1" presStyleIdx="3" presStyleCnt="6"/>
      <dgm:spPr/>
      <dgm:t>
        <a:bodyPr/>
        <a:lstStyle/>
        <a:p>
          <a:endParaRPr lang="es-ES"/>
        </a:p>
      </dgm:t>
    </dgm:pt>
    <dgm:pt modelId="{5EB20232-3319-4BBF-9CF9-72FA025B2E6F}" type="pres">
      <dgm:prSet presAssocID="{60BA10D4-D044-4174-BFF6-F37EB1248490}" presName="spH" presStyleCnt="0"/>
      <dgm:spPr/>
      <dgm:t>
        <a:bodyPr/>
        <a:lstStyle/>
        <a:p>
          <a:endParaRPr lang="es-ES"/>
        </a:p>
      </dgm:t>
    </dgm:pt>
    <dgm:pt modelId="{7F6D462D-F17A-400E-8A8C-742C3B28B443}" type="pres">
      <dgm:prSet presAssocID="{60BA10D4-D044-4174-BFF6-F37EB1248490}" presName="desTx" presStyleLbl="node1" presStyleIdx="3" presStyleCnt="6">
        <dgm:presLayoutVars>
          <dgm:bulletEnabled val="1"/>
        </dgm:presLayoutVars>
      </dgm:prSet>
      <dgm:spPr/>
      <dgm:t>
        <a:bodyPr/>
        <a:lstStyle/>
        <a:p>
          <a:endParaRPr lang="es-ES"/>
        </a:p>
      </dgm:t>
    </dgm:pt>
    <dgm:pt modelId="{9A2C18B6-CD53-46CE-B446-C4136AB6810F}" type="pres">
      <dgm:prSet presAssocID="{2A9649A8-33A7-4DB7-BA2E-C9D8922F8C55}" presName="spV" presStyleCnt="0"/>
      <dgm:spPr/>
      <dgm:t>
        <a:bodyPr/>
        <a:lstStyle/>
        <a:p>
          <a:endParaRPr lang="es-ES"/>
        </a:p>
      </dgm:t>
    </dgm:pt>
    <dgm:pt modelId="{7A7E121A-B1C4-4347-84EE-D013EC4C8E44}" type="pres">
      <dgm:prSet presAssocID="{8963FD2E-7A7D-4E1B-96A8-DB06AEFEBFED}" presName="linNode" presStyleCnt="0"/>
      <dgm:spPr/>
      <dgm:t>
        <a:bodyPr/>
        <a:lstStyle/>
        <a:p>
          <a:endParaRPr lang="es-ES"/>
        </a:p>
      </dgm:t>
    </dgm:pt>
    <dgm:pt modelId="{5CFEFC8E-739A-46C6-83F8-5DA443482D27}" type="pres">
      <dgm:prSet presAssocID="{8963FD2E-7A7D-4E1B-96A8-DB06AEFEBFED}" presName="parTx" presStyleLbl="revTx" presStyleIdx="4" presStyleCnt="6">
        <dgm:presLayoutVars>
          <dgm:chMax val="1"/>
          <dgm:bulletEnabled val="1"/>
        </dgm:presLayoutVars>
      </dgm:prSet>
      <dgm:spPr/>
      <dgm:t>
        <a:bodyPr/>
        <a:lstStyle/>
        <a:p>
          <a:endParaRPr lang="es-ES"/>
        </a:p>
      </dgm:t>
    </dgm:pt>
    <dgm:pt modelId="{21740A25-7DD4-4078-BBE0-66E71D669BCE}" type="pres">
      <dgm:prSet presAssocID="{8963FD2E-7A7D-4E1B-96A8-DB06AEFEBFED}" presName="bracket" presStyleLbl="parChTrans1D1" presStyleIdx="4" presStyleCnt="6"/>
      <dgm:spPr/>
      <dgm:t>
        <a:bodyPr/>
        <a:lstStyle/>
        <a:p>
          <a:endParaRPr lang="es-ES"/>
        </a:p>
      </dgm:t>
    </dgm:pt>
    <dgm:pt modelId="{BBC3FAD9-F14F-4EBE-BE6C-96E2C6C98108}" type="pres">
      <dgm:prSet presAssocID="{8963FD2E-7A7D-4E1B-96A8-DB06AEFEBFED}" presName="spH" presStyleCnt="0"/>
      <dgm:spPr/>
      <dgm:t>
        <a:bodyPr/>
        <a:lstStyle/>
        <a:p>
          <a:endParaRPr lang="es-ES"/>
        </a:p>
      </dgm:t>
    </dgm:pt>
    <dgm:pt modelId="{2DC0B5A3-AAF1-4112-94A6-6B4D309F2D66}" type="pres">
      <dgm:prSet presAssocID="{8963FD2E-7A7D-4E1B-96A8-DB06AEFEBFED}" presName="desTx" presStyleLbl="node1" presStyleIdx="4" presStyleCnt="6">
        <dgm:presLayoutVars>
          <dgm:bulletEnabled val="1"/>
        </dgm:presLayoutVars>
      </dgm:prSet>
      <dgm:spPr/>
      <dgm:t>
        <a:bodyPr/>
        <a:lstStyle/>
        <a:p>
          <a:endParaRPr lang="es-ES"/>
        </a:p>
      </dgm:t>
    </dgm:pt>
    <dgm:pt modelId="{B3B9F070-44F8-4748-B025-6AA9498250EA}" type="pres">
      <dgm:prSet presAssocID="{5267D724-6A2A-460C-A004-13FD02CBC1D9}" presName="spV" presStyleCnt="0"/>
      <dgm:spPr/>
      <dgm:t>
        <a:bodyPr/>
        <a:lstStyle/>
        <a:p>
          <a:endParaRPr lang="es-ES"/>
        </a:p>
      </dgm:t>
    </dgm:pt>
    <dgm:pt modelId="{4C461FDA-C5FD-4B57-9452-3B4AC0795826}" type="pres">
      <dgm:prSet presAssocID="{D497DE0D-5469-4F0B-A41F-89B0077F1E44}" presName="linNode" presStyleCnt="0"/>
      <dgm:spPr/>
      <dgm:t>
        <a:bodyPr/>
        <a:lstStyle/>
        <a:p>
          <a:endParaRPr lang="es-ES"/>
        </a:p>
      </dgm:t>
    </dgm:pt>
    <dgm:pt modelId="{E83D1D53-F790-4B0F-A44C-8A5F0AD0B84B}" type="pres">
      <dgm:prSet presAssocID="{D497DE0D-5469-4F0B-A41F-89B0077F1E44}" presName="parTx" presStyleLbl="revTx" presStyleIdx="5" presStyleCnt="6">
        <dgm:presLayoutVars>
          <dgm:chMax val="1"/>
          <dgm:bulletEnabled val="1"/>
        </dgm:presLayoutVars>
      </dgm:prSet>
      <dgm:spPr/>
      <dgm:t>
        <a:bodyPr/>
        <a:lstStyle/>
        <a:p>
          <a:endParaRPr lang="es-ES"/>
        </a:p>
      </dgm:t>
    </dgm:pt>
    <dgm:pt modelId="{CDDEDB5F-A5C8-4FA5-BC6B-E22944CC082F}" type="pres">
      <dgm:prSet presAssocID="{D497DE0D-5469-4F0B-A41F-89B0077F1E44}" presName="bracket" presStyleLbl="parChTrans1D1" presStyleIdx="5" presStyleCnt="6"/>
      <dgm:spPr/>
      <dgm:t>
        <a:bodyPr/>
        <a:lstStyle/>
        <a:p>
          <a:endParaRPr lang="es-ES"/>
        </a:p>
      </dgm:t>
    </dgm:pt>
    <dgm:pt modelId="{F67EF756-6098-48B7-BF8C-960083927E50}" type="pres">
      <dgm:prSet presAssocID="{D497DE0D-5469-4F0B-A41F-89B0077F1E44}" presName="spH" presStyleCnt="0"/>
      <dgm:spPr/>
      <dgm:t>
        <a:bodyPr/>
        <a:lstStyle/>
        <a:p>
          <a:endParaRPr lang="es-ES"/>
        </a:p>
      </dgm:t>
    </dgm:pt>
    <dgm:pt modelId="{381BA301-F564-48DA-9AB0-3DA7271C51CF}" type="pres">
      <dgm:prSet presAssocID="{D497DE0D-5469-4F0B-A41F-89B0077F1E44}" presName="desTx" presStyleLbl="node1" presStyleIdx="5" presStyleCnt="6">
        <dgm:presLayoutVars>
          <dgm:bulletEnabled val="1"/>
        </dgm:presLayoutVars>
      </dgm:prSet>
      <dgm:spPr/>
      <dgm:t>
        <a:bodyPr/>
        <a:lstStyle/>
        <a:p>
          <a:endParaRPr lang="es-ES"/>
        </a:p>
      </dgm:t>
    </dgm:pt>
  </dgm:ptLst>
  <dgm:cxnLst>
    <dgm:cxn modelId="{FD007B14-E38C-411E-A045-41B18A3683F5}" type="presOf" srcId="{2C95E97A-45D1-4F7D-88C1-CA6016F6D721}" destId="{D2EDF161-6524-48D1-9EFE-935EE276F811}" srcOrd="0" destOrd="0" presId="urn:diagrams.loki3.com/BracketList+Icon"/>
    <dgm:cxn modelId="{525BEA71-A4D2-4917-866E-59A37361DA21}" srcId="{323F319F-3B9C-4D9F-981E-C04309821039}" destId="{6016B50C-6991-47D3-8CD1-287D1FE6FD61}" srcOrd="0" destOrd="0" parTransId="{33E60BBC-3CB4-43AC-9B0D-1522F9AD94C8}" sibTransId="{A89C3C95-0013-461C-BA2D-B00020ABA00C}"/>
    <dgm:cxn modelId="{93806D4F-662E-45F1-A2FC-6B9D5E2D2932}" srcId="{D497DE0D-5469-4F0B-A41F-89B0077F1E44}" destId="{0C515F8B-AF70-4638-9D68-E7AD4CCAAA52}" srcOrd="0" destOrd="0" parTransId="{7C8039F5-F5E0-425B-909B-EC1BD54B4A87}" sibTransId="{0C7D95B7-1BAB-4613-8163-A55601BD09A8}"/>
    <dgm:cxn modelId="{77B720B3-82B5-4084-BC74-B22FBEE8FD51}" type="presOf" srcId="{62D464DA-A703-4C6F-B7A7-A60F0F319907}" destId="{0867B099-B284-4FEF-9F1D-51DA522598F8}" srcOrd="0" destOrd="0" presId="urn:diagrams.loki3.com/BracketList+Icon"/>
    <dgm:cxn modelId="{B3638E67-6310-414E-A71E-74E67E5DFB96}" type="presOf" srcId="{448A8E45-EAC3-49C3-816D-C8F1D710F523}" destId="{7F6D462D-F17A-400E-8A8C-742C3B28B443}" srcOrd="0" destOrd="0" presId="urn:diagrams.loki3.com/BracketList+Icon"/>
    <dgm:cxn modelId="{E6B58A85-9DB1-4D8D-8D4A-0FDAE772D447}" type="presOf" srcId="{0C515F8B-AF70-4638-9D68-E7AD4CCAAA52}" destId="{381BA301-F564-48DA-9AB0-3DA7271C51CF}" srcOrd="0" destOrd="0" presId="urn:diagrams.loki3.com/BracketList+Icon"/>
    <dgm:cxn modelId="{913E14E1-B812-4121-9623-C1BDF52FE44B}" type="presOf" srcId="{8963FD2E-7A7D-4E1B-96A8-DB06AEFEBFED}" destId="{5CFEFC8E-739A-46C6-83F8-5DA443482D27}" srcOrd="0" destOrd="0" presId="urn:diagrams.loki3.com/BracketList+Icon"/>
    <dgm:cxn modelId="{30A7CB48-B02F-490C-BEA3-CC611BE960C0}" srcId="{323F319F-3B9C-4D9F-981E-C04309821039}" destId="{2C95E97A-45D1-4F7D-88C1-CA6016F6D721}" srcOrd="1" destOrd="0" parTransId="{BE08BF1C-BD23-4BAA-866F-650CAEC52903}" sibTransId="{3A5F168E-F5C8-4E36-B714-C3E1A346A56E}"/>
    <dgm:cxn modelId="{AB169796-EA5C-40B8-A24B-AC4924B90C5B}" srcId="{6016B50C-6991-47D3-8CD1-287D1FE6FD61}" destId="{62D464DA-A703-4C6F-B7A7-A60F0F319907}" srcOrd="0" destOrd="0" parTransId="{408BB09D-2B58-4F0E-9CBD-5A55B3CB1891}" sibTransId="{98BDF307-EF65-4180-BF07-C9A947CEF74C}"/>
    <dgm:cxn modelId="{7F016068-16C3-4BC9-9B60-F4C9896E3087}" srcId="{8963FD2E-7A7D-4E1B-96A8-DB06AEFEBFED}" destId="{AA998A31-DE69-42D1-8FA1-9D55AFA9205C}" srcOrd="0" destOrd="0" parTransId="{009705F5-BF4B-4F9B-8581-CF522E4FB096}" sibTransId="{BF2AC66F-907D-43C6-8B53-998D3568F6C0}"/>
    <dgm:cxn modelId="{C109BFCF-D1DA-46EE-AF8E-96DFB539385F}" srcId="{D6D8546A-FABF-43F2-A0EC-F3FF6C0904F5}" destId="{0736AA11-E7CC-4191-A949-77D8C2E3A274}" srcOrd="0" destOrd="0" parTransId="{6E5493B8-271C-4B01-BCA6-052033C0F46B}" sibTransId="{7F6FAEEE-D3A1-459F-8CE3-0430A1894144}"/>
    <dgm:cxn modelId="{DAE84EB0-9F9D-443D-ADE8-B69F07BF0D1E}" srcId="{2C95E97A-45D1-4F7D-88C1-CA6016F6D721}" destId="{DDDD5132-BF7A-430F-9AF6-7BB5A58D9195}" srcOrd="0" destOrd="0" parTransId="{C02901BF-BE2C-4244-9D80-098E92AF7850}" sibTransId="{6ABC43BC-9181-4F14-808C-AFC1FD31907F}"/>
    <dgm:cxn modelId="{DA50A685-0D0C-4025-8DDF-6937962848A7}" type="presOf" srcId="{D497DE0D-5469-4F0B-A41F-89B0077F1E44}" destId="{E83D1D53-F790-4B0F-A44C-8A5F0AD0B84B}" srcOrd="0" destOrd="0" presId="urn:diagrams.loki3.com/BracketList+Icon"/>
    <dgm:cxn modelId="{FBB945A4-2BA0-49A6-A1EB-F6C79DCD000F}" type="presOf" srcId="{6016B50C-6991-47D3-8CD1-287D1FE6FD61}" destId="{C863F92E-6717-4438-80C4-7FED008C6E23}" srcOrd="0" destOrd="0" presId="urn:diagrams.loki3.com/BracketList+Icon"/>
    <dgm:cxn modelId="{CCB80A2A-53AA-4249-A928-E2825EA02401}" srcId="{323F319F-3B9C-4D9F-981E-C04309821039}" destId="{8963FD2E-7A7D-4E1B-96A8-DB06AEFEBFED}" srcOrd="4" destOrd="0" parTransId="{4BD840C6-5718-49CD-96D9-38526CB76E39}" sibTransId="{5267D724-6A2A-460C-A004-13FD02CBC1D9}"/>
    <dgm:cxn modelId="{43C648BC-D784-4B40-A0D5-28F410BC70C4}" type="presOf" srcId="{323F319F-3B9C-4D9F-981E-C04309821039}" destId="{3BFCBCCA-4128-44F7-B471-DF5CC658EDA7}" srcOrd="0" destOrd="0" presId="urn:diagrams.loki3.com/BracketList+Icon"/>
    <dgm:cxn modelId="{B32C91BF-923C-41B3-B2FF-368E628422CD}" type="presOf" srcId="{60BA10D4-D044-4174-BFF6-F37EB1248490}" destId="{17790EF8-0672-4FE1-8056-66623BA664CE}" srcOrd="0" destOrd="0" presId="urn:diagrams.loki3.com/BracketList+Icon"/>
    <dgm:cxn modelId="{BADE2477-4FAF-4AE2-8246-09D07DEA663A}" type="presOf" srcId="{DDDD5132-BF7A-430F-9AF6-7BB5A58D9195}" destId="{D9AC2855-B846-478D-A31A-BF4F6F5EE69A}" srcOrd="0" destOrd="0" presId="urn:diagrams.loki3.com/BracketList+Icon"/>
    <dgm:cxn modelId="{4E6B8B5B-C8CB-4F9C-80E3-C534FA195009}" srcId="{323F319F-3B9C-4D9F-981E-C04309821039}" destId="{D6D8546A-FABF-43F2-A0EC-F3FF6C0904F5}" srcOrd="2" destOrd="0" parTransId="{EE6441A4-1CFC-4CA1-BBFE-0CD3B36E9CF7}" sibTransId="{AC2A995D-E8A5-4EDF-96E9-175067811B79}"/>
    <dgm:cxn modelId="{19377B62-CCAF-404A-9681-CBA75F07F8F1}" srcId="{60BA10D4-D044-4174-BFF6-F37EB1248490}" destId="{448A8E45-EAC3-49C3-816D-C8F1D710F523}" srcOrd="0" destOrd="0" parTransId="{71B7153D-24BA-4E18-8497-57CD11256B76}" sibTransId="{D0050E07-0E76-4517-B400-D70B77DBB4E8}"/>
    <dgm:cxn modelId="{E3161AFA-8B47-49EB-B05A-275057509EA3}" type="presOf" srcId="{0736AA11-E7CC-4191-A949-77D8C2E3A274}" destId="{44847F4A-4B3B-481E-85A9-76142D768F43}" srcOrd="0" destOrd="0" presId="urn:diagrams.loki3.com/BracketList+Icon"/>
    <dgm:cxn modelId="{9229F8D0-AF96-4D16-A03D-3DFE64FDFE3D}" type="presOf" srcId="{D6D8546A-FABF-43F2-A0EC-F3FF6C0904F5}" destId="{0708BDA1-CDBC-443A-82D6-D4A9EBEB3765}" srcOrd="0" destOrd="0" presId="urn:diagrams.loki3.com/BracketList+Icon"/>
    <dgm:cxn modelId="{5F751636-6D90-4C7C-BD07-F7DD284DD821}" srcId="{323F319F-3B9C-4D9F-981E-C04309821039}" destId="{D497DE0D-5469-4F0B-A41F-89B0077F1E44}" srcOrd="5" destOrd="0" parTransId="{41DA0430-854D-45F3-B613-B67EF7D82FE4}" sibTransId="{78E7581F-841C-4D6C-823D-8A51C4DC26FA}"/>
    <dgm:cxn modelId="{9AB5B4D6-AD18-4DEA-B542-A7A1D1650CE4}" srcId="{323F319F-3B9C-4D9F-981E-C04309821039}" destId="{60BA10D4-D044-4174-BFF6-F37EB1248490}" srcOrd="3" destOrd="0" parTransId="{BD7A1A8A-F44F-4125-8716-D8787C00F483}" sibTransId="{2A9649A8-33A7-4DB7-BA2E-C9D8922F8C55}"/>
    <dgm:cxn modelId="{4C873050-EA63-4D9F-BEFA-0831645ECF3B}" type="presOf" srcId="{AA998A31-DE69-42D1-8FA1-9D55AFA9205C}" destId="{2DC0B5A3-AAF1-4112-94A6-6B4D309F2D66}" srcOrd="0" destOrd="0" presId="urn:diagrams.loki3.com/BracketList+Icon"/>
    <dgm:cxn modelId="{68AD8D54-13CE-43E8-AB5F-FBF0065974D2}" type="presParOf" srcId="{3BFCBCCA-4128-44F7-B471-DF5CC658EDA7}" destId="{606C1F79-C693-40EB-8618-E03703DB3EF6}" srcOrd="0" destOrd="0" presId="urn:diagrams.loki3.com/BracketList+Icon"/>
    <dgm:cxn modelId="{E22A896A-B74D-425C-BFD9-BF60206D932C}" type="presParOf" srcId="{606C1F79-C693-40EB-8618-E03703DB3EF6}" destId="{C863F92E-6717-4438-80C4-7FED008C6E23}" srcOrd="0" destOrd="0" presId="urn:diagrams.loki3.com/BracketList+Icon"/>
    <dgm:cxn modelId="{82D94155-5373-471B-A9E2-E30B5AFB9DBC}" type="presParOf" srcId="{606C1F79-C693-40EB-8618-E03703DB3EF6}" destId="{F36B9D77-F019-42F0-9ED3-3560562C21B9}" srcOrd="1" destOrd="0" presId="urn:diagrams.loki3.com/BracketList+Icon"/>
    <dgm:cxn modelId="{93D86FA5-62AC-434D-A75D-5545302E4CBD}" type="presParOf" srcId="{606C1F79-C693-40EB-8618-E03703DB3EF6}" destId="{96A65AA2-2F5F-441D-AE93-F4EED8364EC9}" srcOrd="2" destOrd="0" presId="urn:diagrams.loki3.com/BracketList+Icon"/>
    <dgm:cxn modelId="{B0BA55FD-F7C9-4877-8741-D1C5344E1FF8}" type="presParOf" srcId="{606C1F79-C693-40EB-8618-E03703DB3EF6}" destId="{0867B099-B284-4FEF-9F1D-51DA522598F8}" srcOrd="3" destOrd="0" presId="urn:diagrams.loki3.com/BracketList+Icon"/>
    <dgm:cxn modelId="{44919BFD-DDB4-4B64-928E-0F6552163911}" type="presParOf" srcId="{3BFCBCCA-4128-44F7-B471-DF5CC658EDA7}" destId="{D1C5BBAB-5127-40E6-B9E7-49D12B9E00E7}" srcOrd="1" destOrd="0" presId="urn:diagrams.loki3.com/BracketList+Icon"/>
    <dgm:cxn modelId="{E10E1666-74AB-4CC9-9AE6-23790FC00D2A}" type="presParOf" srcId="{3BFCBCCA-4128-44F7-B471-DF5CC658EDA7}" destId="{0213109B-B9ED-40E3-8971-0B401E2912FD}" srcOrd="2" destOrd="0" presId="urn:diagrams.loki3.com/BracketList+Icon"/>
    <dgm:cxn modelId="{CD290E71-D817-49BD-B68E-0986A59FB4CC}" type="presParOf" srcId="{0213109B-B9ED-40E3-8971-0B401E2912FD}" destId="{D2EDF161-6524-48D1-9EFE-935EE276F811}" srcOrd="0" destOrd="0" presId="urn:diagrams.loki3.com/BracketList+Icon"/>
    <dgm:cxn modelId="{DD503BA5-1BA5-4FA9-9A32-48814B131584}" type="presParOf" srcId="{0213109B-B9ED-40E3-8971-0B401E2912FD}" destId="{796C0CBB-5CC8-4717-AF68-52556FD6BBF7}" srcOrd="1" destOrd="0" presId="urn:diagrams.loki3.com/BracketList+Icon"/>
    <dgm:cxn modelId="{59B9F00F-C45A-47B6-AD5F-B11B193426B7}" type="presParOf" srcId="{0213109B-B9ED-40E3-8971-0B401E2912FD}" destId="{4ACF9A54-17A4-4D04-B187-80E402EF45A7}" srcOrd="2" destOrd="0" presId="urn:diagrams.loki3.com/BracketList+Icon"/>
    <dgm:cxn modelId="{B831A826-A316-4C10-A4E1-C78FADF2C0EC}" type="presParOf" srcId="{0213109B-B9ED-40E3-8971-0B401E2912FD}" destId="{D9AC2855-B846-478D-A31A-BF4F6F5EE69A}" srcOrd="3" destOrd="0" presId="urn:diagrams.loki3.com/BracketList+Icon"/>
    <dgm:cxn modelId="{E5FD6ABC-2FC3-411A-A347-20D59569D1A7}" type="presParOf" srcId="{3BFCBCCA-4128-44F7-B471-DF5CC658EDA7}" destId="{77FDD0D5-6F12-472B-9018-132589DF7106}" srcOrd="3" destOrd="0" presId="urn:diagrams.loki3.com/BracketList+Icon"/>
    <dgm:cxn modelId="{F0506205-B02D-45DE-ABCA-42948927E16A}" type="presParOf" srcId="{3BFCBCCA-4128-44F7-B471-DF5CC658EDA7}" destId="{60631E70-DC52-432C-9DE9-5A330188C93D}" srcOrd="4" destOrd="0" presId="urn:diagrams.loki3.com/BracketList+Icon"/>
    <dgm:cxn modelId="{D7EDB68F-900B-4F35-95CE-8B72E6FC06F6}" type="presParOf" srcId="{60631E70-DC52-432C-9DE9-5A330188C93D}" destId="{0708BDA1-CDBC-443A-82D6-D4A9EBEB3765}" srcOrd="0" destOrd="0" presId="urn:diagrams.loki3.com/BracketList+Icon"/>
    <dgm:cxn modelId="{C80F5BB0-E130-4923-8AB1-D862D18492E9}" type="presParOf" srcId="{60631E70-DC52-432C-9DE9-5A330188C93D}" destId="{1D8616B1-49B1-4388-8C64-2CA422767FBB}" srcOrd="1" destOrd="0" presId="urn:diagrams.loki3.com/BracketList+Icon"/>
    <dgm:cxn modelId="{8D6CD20E-7A18-40B9-B162-6F8B8806E81F}" type="presParOf" srcId="{60631E70-DC52-432C-9DE9-5A330188C93D}" destId="{7F21AC28-9029-4B1B-A996-A2E054F5A128}" srcOrd="2" destOrd="0" presId="urn:diagrams.loki3.com/BracketList+Icon"/>
    <dgm:cxn modelId="{2FD7B1D0-3E0A-46C4-A5C0-958C57ADDC1E}" type="presParOf" srcId="{60631E70-DC52-432C-9DE9-5A330188C93D}" destId="{44847F4A-4B3B-481E-85A9-76142D768F43}" srcOrd="3" destOrd="0" presId="urn:diagrams.loki3.com/BracketList+Icon"/>
    <dgm:cxn modelId="{1A168E00-4019-4F9A-A9B3-C981E97A49F9}" type="presParOf" srcId="{3BFCBCCA-4128-44F7-B471-DF5CC658EDA7}" destId="{BCC7B5D7-5612-47B1-9CA9-F6C5D3BF9661}" srcOrd="5" destOrd="0" presId="urn:diagrams.loki3.com/BracketList+Icon"/>
    <dgm:cxn modelId="{77FC2615-86E7-4D9A-839D-9F07A67F179A}" type="presParOf" srcId="{3BFCBCCA-4128-44F7-B471-DF5CC658EDA7}" destId="{7256CAC0-B4B9-49AE-8845-C745C92A29CF}" srcOrd="6" destOrd="0" presId="urn:diagrams.loki3.com/BracketList+Icon"/>
    <dgm:cxn modelId="{BB19A3D6-47BD-4E47-BC50-EEE68179A4B7}" type="presParOf" srcId="{7256CAC0-B4B9-49AE-8845-C745C92A29CF}" destId="{17790EF8-0672-4FE1-8056-66623BA664CE}" srcOrd="0" destOrd="0" presId="urn:diagrams.loki3.com/BracketList+Icon"/>
    <dgm:cxn modelId="{690423D0-EB62-483D-BA52-4896654AA1F2}" type="presParOf" srcId="{7256CAC0-B4B9-49AE-8845-C745C92A29CF}" destId="{1011164E-F6B8-4C48-8B0F-EF9175E70F7B}" srcOrd="1" destOrd="0" presId="urn:diagrams.loki3.com/BracketList+Icon"/>
    <dgm:cxn modelId="{3CDBBAFF-92B4-4C38-A555-6582715D5AB7}" type="presParOf" srcId="{7256CAC0-B4B9-49AE-8845-C745C92A29CF}" destId="{5EB20232-3319-4BBF-9CF9-72FA025B2E6F}" srcOrd="2" destOrd="0" presId="urn:diagrams.loki3.com/BracketList+Icon"/>
    <dgm:cxn modelId="{6E2D5227-253D-4451-84D1-B0A6E773014F}" type="presParOf" srcId="{7256CAC0-B4B9-49AE-8845-C745C92A29CF}" destId="{7F6D462D-F17A-400E-8A8C-742C3B28B443}" srcOrd="3" destOrd="0" presId="urn:diagrams.loki3.com/BracketList+Icon"/>
    <dgm:cxn modelId="{9596F10C-0126-4840-A51E-994797318FCD}" type="presParOf" srcId="{3BFCBCCA-4128-44F7-B471-DF5CC658EDA7}" destId="{9A2C18B6-CD53-46CE-B446-C4136AB6810F}" srcOrd="7" destOrd="0" presId="urn:diagrams.loki3.com/BracketList+Icon"/>
    <dgm:cxn modelId="{859EC271-0C51-420C-9407-443823F9ADDB}" type="presParOf" srcId="{3BFCBCCA-4128-44F7-B471-DF5CC658EDA7}" destId="{7A7E121A-B1C4-4347-84EE-D013EC4C8E44}" srcOrd="8" destOrd="0" presId="urn:diagrams.loki3.com/BracketList+Icon"/>
    <dgm:cxn modelId="{0BE84C9C-551F-43CC-88D0-EB65C01EF0C3}" type="presParOf" srcId="{7A7E121A-B1C4-4347-84EE-D013EC4C8E44}" destId="{5CFEFC8E-739A-46C6-83F8-5DA443482D27}" srcOrd="0" destOrd="0" presId="urn:diagrams.loki3.com/BracketList+Icon"/>
    <dgm:cxn modelId="{ADD3366C-0D55-4AA2-8FF0-038A7CB4D96D}" type="presParOf" srcId="{7A7E121A-B1C4-4347-84EE-D013EC4C8E44}" destId="{21740A25-7DD4-4078-BBE0-66E71D669BCE}" srcOrd="1" destOrd="0" presId="urn:diagrams.loki3.com/BracketList+Icon"/>
    <dgm:cxn modelId="{8E0890F6-0582-4025-B4DA-DF51F5A41339}" type="presParOf" srcId="{7A7E121A-B1C4-4347-84EE-D013EC4C8E44}" destId="{BBC3FAD9-F14F-4EBE-BE6C-96E2C6C98108}" srcOrd="2" destOrd="0" presId="urn:diagrams.loki3.com/BracketList+Icon"/>
    <dgm:cxn modelId="{CFE3DBCC-0615-4EA8-B598-14B1CD5931B4}" type="presParOf" srcId="{7A7E121A-B1C4-4347-84EE-D013EC4C8E44}" destId="{2DC0B5A3-AAF1-4112-94A6-6B4D309F2D66}" srcOrd="3" destOrd="0" presId="urn:diagrams.loki3.com/BracketList+Icon"/>
    <dgm:cxn modelId="{21304CE5-3808-42D2-ADB1-5CDC1621D0E8}" type="presParOf" srcId="{3BFCBCCA-4128-44F7-B471-DF5CC658EDA7}" destId="{B3B9F070-44F8-4748-B025-6AA9498250EA}" srcOrd="9" destOrd="0" presId="urn:diagrams.loki3.com/BracketList+Icon"/>
    <dgm:cxn modelId="{87230096-88E0-4218-8C7E-FD1B0CCEEDD5}" type="presParOf" srcId="{3BFCBCCA-4128-44F7-B471-DF5CC658EDA7}" destId="{4C461FDA-C5FD-4B57-9452-3B4AC0795826}" srcOrd="10" destOrd="0" presId="urn:diagrams.loki3.com/BracketList+Icon"/>
    <dgm:cxn modelId="{F9E39E84-F7D0-4E9C-BF7E-7FCCECAD9F6C}" type="presParOf" srcId="{4C461FDA-C5FD-4B57-9452-3B4AC0795826}" destId="{E83D1D53-F790-4B0F-A44C-8A5F0AD0B84B}" srcOrd="0" destOrd="0" presId="urn:diagrams.loki3.com/BracketList+Icon"/>
    <dgm:cxn modelId="{E4C84580-1873-4790-810C-B209186FD3EA}" type="presParOf" srcId="{4C461FDA-C5FD-4B57-9452-3B4AC0795826}" destId="{CDDEDB5F-A5C8-4FA5-BC6B-E22944CC082F}" srcOrd="1" destOrd="0" presId="urn:diagrams.loki3.com/BracketList+Icon"/>
    <dgm:cxn modelId="{1E62283F-1F35-416B-BD30-4C39BB5E657F}" type="presParOf" srcId="{4C461FDA-C5FD-4B57-9452-3B4AC0795826}" destId="{F67EF756-6098-48B7-BF8C-960083927E50}" srcOrd="2" destOrd="0" presId="urn:diagrams.loki3.com/BracketList+Icon"/>
    <dgm:cxn modelId="{96FABAF9-652D-4576-89EF-AF291C2FA4F0}" type="presParOf" srcId="{4C461FDA-C5FD-4B57-9452-3B4AC0795826}" destId="{381BA301-F564-48DA-9AB0-3DA7271C51CF}" srcOrd="3" destOrd="0" presId="urn:diagrams.loki3.com/Bracket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6828EF8-E670-4C7D-91CD-673E9C02EE6F}" type="doc">
      <dgm:prSet loTypeId="urn:diagrams.loki3.com/BracketList+Icon" loCatId="list" qsTypeId="urn:microsoft.com/office/officeart/2005/8/quickstyle/simple1" qsCatId="simple" csTypeId="urn:microsoft.com/office/officeart/2005/8/colors/colorful1" csCatId="colorful" phldr="1"/>
      <dgm:spPr/>
      <dgm:t>
        <a:bodyPr/>
        <a:lstStyle/>
        <a:p>
          <a:endParaRPr lang="es-ES"/>
        </a:p>
      </dgm:t>
    </dgm:pt>
    <dgm:pt modelId="{30DBC6E0-9696-4D09-834B-D519FF2FAF67}">
      <dgm:prSet phldrT="[Texto]" custT="1"/>
      <dgm:spPr/>
      <dgm:t>
        <a:bodyPr/>
        <a:lstStyle/>
        <a:p>
          <a:r>
            <a:rPr lang="es-ES_tradnl" sz="1400" dirty="0" smtClean="0"/>
            <a:t>Tercer curso</a:t>
          </a:r>
          <a:endParaRPr lang="es-ES" sz="1400" dirty="0"/>
        </a:p>
      </dgm:t>
    </dgm:pt>
    <dgm:pt modelId="{771944FD-7BC8-4531-8C5B-4016553D0978}" type="parTrans" cxnId="{0B93DA22-F829-496E-A0FE-E35B508FA4DC}">
      <dgm:prSet/>
      <dgm:spPr/>
      <dgm:t>
        <a:bodyPr/>
        <a:lstStyle/>
        <a:p>
          <a:endParaRPr lang="es-ES"/>
        </a:p>
      </dgm:t>
    </dgm:pt>
    <dgm:pt modelId="{3F6E7AB7-1154-4669-BAF3-A43E5A5781BC}" type="sibTrans" cxnId="{0B93DA22-F829-496E-A0FE-E35B508FA4DC}">
      <dgm:prSet/>
      <dgm:spPr/>
      <dgm:t>
        <a:bodyPr/>
        <a:lstStyle/>
        <a:p>
          <a:endParaRPr lang="es-ES"/>
        </a:p>
      </dgm:t>
    </dgm:pt>
    <dgm:pt modelId="{9D8EB5E1-CB3F-4594-A110-E70DFF6E979C}">
      <dgm:prSet custT="1"/>
      <dgm:spPr/>
      <dgm:t>
        <a:bodyPr/>
        <a:lstStyle/>
        <a:p>
          <a:r>
            <a:rPr lang="es-ES_tradnl" sz="1400" dirty="0" smtClean="0"/>
            <a:t>Tercer curso</a:t>
          </a:r>
          <a:endParaRPr lang="es-ES" sz="1400" dirty="0"/>
        </a:p>
      </dgm:t>
    </dgm:pt>
    <dgm:pt modelId="{0F05F6F6-E7A5-4C5D-A326-0F1AC6460044}" type="parTrans" cxnId="{74CBFFA0-3D37-4D6F-991B-1016577AA7C3}">
      <dgm:prSet/>
      <dgm:spPr/>
      <dgm:t>
        <a:bodyPr/>
        <a:lstStyle/>
        <a:p>
          <a:endParaRPr lang="es-ES"/>
        </a:p>
      </dgm:t>
    </dgm:pt>
    <dgm:pt modelId="{2250D72A-E53E-48A1-9F7D-A5855FF81213}" type="sibTrans" cxnId="{74CBFFA0-3D37-4D6F-991B-1016577AA7C3}">
      <dgm:prSet/>
      <dgm:spPr/>
      <dgm:t>
        <a:bodyPr/>
        <a:lstStyle/>
        <a:p>
          <a:endParaRPr lang="es-ES"/>
        </a:p>
      </dgm:t>
    </dgm:pt>
    <dgm:pt modelId="{EF920821-CDE6-4EB2-B2B7-EC3FD71F8A18}">
      <dgm:prSet custT="1"/>
      <dgm:spPr/>
      <dgm:t>
        <a:bodyPr/>
        <a:lstStyle/>
        <a:p>
          <a:r>
            <a:rPr lang="es-ES_tradnl" sz="1400" dirty="0" smtClean="0"/>
            <a:t>Tercer curso</a:t>
          </a:r>
          <a:endParaRPr lang="es-ES" sz="1400" dirty="0"/>
        </a:p>
      </dgm:t>
    </dgm:pt>
    <dgm:pt modelId="{6E579634-3F78-478B-9CB2-4151C4B03F64}" type="parTrans" cxnId="{996A61BD-1E60-4D5D-B5EB-114FF1BFF1B2}">
      <dgm:prSet/>
      <dgm:spPr/>
      <dgm:t>
        <a:bodyPr/>
        <a:lstStyle/>
        <a:p>
          <a:endParaRPr lang="es-ES"/>
        </a:p>
      </dgm:t>
    </dgm:pt>
    <dgm:pt modelId="{9B56E06F-9A2F-4D93-85C7-7FA1537F7362}" type="sibTrans" cxnId="{996A61BD-1E60-4D5D-B5EB-114FF1BFF1B2}">
      <dgm:prSet/>
      <dgm:spPr/>
      <dgm:t>
        <a:bodyPr/>
        <a:lstStyle/>
        <a:p>
          <a:endParaRPr lang="es-ES"/>
        </a:p>
      </dgm:t>
    </dgm:pt>
    <dgm:pt modelId="{EA82A9CB-4DA0-4636-8597-B29857676856}">
      <dgm:prSet custT="1"/>
      <dgm:spPr/>
      <dgm:t>
        <a:bodyPr/>
        <a:lstStyle/>
        <a:p>
          <a:r>
            <a:rPr lang="es-ES_tradnl" sz="1400" dirty="0" smtClean="0"/>
            <a:t>Cuarto curso</a:t>
          </a:r>
          <a:endParaRPr lang="es-ES" sz="1400" dirty="0"/>
        </a:p>
      </dgm:t>
    </dgm:pt>
    <dgm:pt modelId="{E084CEDF-BB16-44B0-A26E-CB929F13B4B1}" type="parTrans" cxnId="{B107A98A-1669-4A28-AC83-F330DCC33B03}">
      <dgm:prSet/>
      <dgm:spPr/>
      <dgm:t>
        <a:bodyPr/>
        <a:lstStyle/>
        <a:p>
          <a:endParaRPr lang="es-ES"/>
        </a:p>
      </dgm:t>
    </dgm:pt>
    <dgm:pt modelId="{8D7F83FA-5AFE-4950-B197-745F2A03F7F8}" type="sibTrans" cxnId="{B107A98A-1669-4A28-AC83-F330DCC33B03}">
      <dgm:prSet/>
      <dgm:spPr/>
      <dgm:t>
        <a:bodyPr/>
        <a:lstStyle/>
        <a:p>
          <a:endParaRPr lang="es-ES"/>
        </a:p>
      </dgm:t>
    </dgm:pt>
    <dgm:pt modelId="{6800C06E-AB61-4291-9A09-1070AEA366E8}">
      <dgm:prSet custT="1"/>
      <dgm:spPr/>
      <dgm:t>
        <a:bodyPr/>
        <a:lstStyle/>
        <a:p>
          <a:r>
            <a:rPr lang="es-ES_tradnl" sz="1400" dirty="0" smtClean="0"/>
            <a:t>Profesores</a:t>
          </a:r>
          <a:endParaRPr lang="es-ES" sz="1400" dirty="0"/>
        </a:p>
      </dgm:t>
    </dgm:pt>
    <dgm:pt modelId="{BE69D10F-D14C-4251-8F74-5102F508F83F}" type="parTrans" cxnId="{B2F85C60-ABCD-44C4-A2E5-03908236398A}">
      <dgm:prSet/>
      <dgm:spPr/>
      <dgm:t>
        <a:bodyPr/>
        <a:lstStyle/>
        <a:p>
          <a:endParaRPr lang="es-ES"/>
        </a:p>
      </dgm:t>
    </dgm:pt>
    <dgm:pt modelId="{99487414-BAEC-4D62-996D-387F0DFDF399}" type="sibTrans" cxnId="{B2F85C60-ABCD-44C4-A2E5-03908236398A}">
      <dgm:prSet/>
      <dgm:spPr/>
      <dgm:t>
        <a:bodyPr/>
        <a:lstStyle/>
        <a:p>
          <a:endParaRPr lang="es-ES"/>
        </a:p>
      </dgm:t>
    </dgm:pt>
    <dgm:pt modelId="{522F7268-A7B5-47BC-945F-631C83F8B2E5}">
      <dgm:prSet custT="1"/>
      <dgm:spPr/>
      <dgm:t>
        <a:bodyPr/>
        <a:lstStyle/>
        <a:p>
          <a:r>
            <a:rPr lang="es-ES_tradnl" sz="1400" dirty="0" smtClean="0"/>
            <a:t>Profesores</a:t>
          </a:r>
          <a:endParaRPr lang="es-ES" sz="1400" dirty="0"/>
        </a:p>
      </dgm:t>
    </dgm:pt>
    <dgm:pt modelId="{241596F2-D749-4F98-9628-A0D26B1B4392}" type="parTrans" cxnId="{4242B6D7-0486-47C6-BBE5-F71D09048BD5}">
      <dgm:prSet/>
      <dgm:spPr/>
      <dgm:t>
        <a:bodyPr/>
        <a:lstStyle/>
        <a:p>
          <a:endParaRPr lang="es-ES"/>
        </a:p>
      </dgm:t>
    </dgm:pt>
    <dgm:pt modelId="{CD4FC3BC-A469-4A8D-A73B-64EB6369F58B}" type="sibTrans" cxnId="{4242B6D7-0486-47C6-BBE5-F71D09048BD5}">
      <dgm:prSet/>
      <dgm:spPr/>
      <dgm:t>
        <a:bodyPr/>
        <a:lstStyle/>
        <a:p>
          <a:endParaRPr lang="es-ES"/>
        </a:p>
      </dgm:t>
    </dgm:pt>
    <dgm:pt modelId="{82F7C079-50D3-4622-BC55-55166B48861C}">
      <dgm:prSet custT="1"/>
      <dgm:spPr/>
      <dgm:t>
        <a:bodyPr/>
        <a:lstStyle/>
        <a:p>
          <a:r>
            <a:rPr lang="es-ES_tradnl" sz="1400" dirty="0" smtClean="0"/>
            <a:t>Profesores</a:t>
          </a:r>
          <a:endParaRPr lang="es-ES" sz="1400" dirty="0"/>
        </a:p>
      </dgm:t>
    </dgm:pt>
    <dgm:pt modelId="{9798733E-5187-4BBD-B5E2-4B4FCC156D86}" type="parTrans" cxnId="{6F5DA013-444C-4C3E-BB77-173DF2E8E625}">
      <dgm:prSet/>
      <dgm:spPr/>
      <dgm:t>
        <a:bodyPr/>
        <a:lstStyle/>
        <a:p>
          <a:endParaRPr lang="es-ES"/>
        </a:p>
      </dgm:t>
    </dgm:pt>
    <dgm:pt modelId="{7FBB11A2-7A44-4730-8285-7CE5D016512B}" type="sibTrans" cxnId="{6F5DA013-444C-4C3E-BB77-173DF2E8E625}">
      <dgm:prSet/>
      <dgm:spPr/>
      <dgm:t>
        <a:bodyPr/>
        <a:lstStyle/>
        <a:p>
          <a:endParaRPr lang="es-ES"/>
        </a:p>
      </dgm:t>
    </dgm:pt>
    <dgm:pt modelId="{3FFFE04A-C348-47AA-A9E7-3673F0BFB0EE}">
      <dgm:prSet custT="1"/>
      <dgm:spPr/>
      <dgm:t>
        <a:bodyPr/>
        <a:lstStyle/>
        <a:p>
          <a:r>
            <a:rPr lang="es-ES_tradnl" sz="1400" dirty="0" smtClean="0"/>
            <a:t>Profesores y estudiantes</a:t>
          </a:r>
          <a:endParaRPr lang="es-ES" sz="1400" dirty="0"/>
        </a:p>
      </dgm:t>
    </dgm:pt>
    <dgm:pt modelId="{FAB43AED-BA39-4479-A6B4-178F4BA43CE4}" type="parTrans" cxnId="{DF67CFD3-325E-46D9-B6A1-9F8CF5A4D7A0}">
      <dgm:prSet/>
      <dgm:spPr/>
      <dgm:t>
        <a:bodyPr/>
        <a:lstStyle/>
        <a:p>
          <a:endParaRPr lang="es-ES"/>
        </a:p>
      </dgm:t>
    </dgm:pt>
    <dgm:pt modelId="{8DF3245D-D4CD-4261-BA9C-D539C21CFB74}" type="sibTrans" cxnId="{DF67CFD3-325E-46D9-B6A1-9F8CF5A4D7A0}">
      <dgm:prSet/>
      <dgm:spPr/>
      <dgm:t>
        <a:bodyPr/>
        <a:lstStyle/>
        <a:p>
          <a:endParaRPr lang="es-ES"/>
        </a:p>
      </dgm:t>
    </dgm:pt>
    <dgm:pt modelId="{9E4E8A92-B8CC-49C8-9BCE-9010EB220E70}">
      <dgm:prSet phldrT="[Texto]" custT="1"/>
      <dgm:spPr>
        <a:solidFill>
          <a:schemeClr val="accent2">
            <a:lumMod val="60000"/>
            <a:lumOff val="40000"/>
          </a:schemeClr>
        </a:solidFill>
      </dgm:spPr>
      <dgm:t>
        <a:bodyPr/>
        <a:lstStyle/>
        <a:p>
          <a:r>
            <a:rPr lang="es-ES_tradnl" sz="1400" dirty="0" smtClean="0">
              <a:solidFill>
                <a:schemeClr val="tx1"/>
              </a:solidFill>
            </a:rPr>
            <a:t>"Creen que utilizar como si fuera propia una información creada por otros es una especie de travesura, pero no consideran que sea un a conducta inadecuada".</a:t>
          </a:r>
          <a:endParaRPr lang="es-ES" sz="1400" dirty="0">
            <a:solidFill>
              <a:schemeClr val="tx1"/>
            </a:solidFill>
          </a:endParaRPr>
        </a:p>
      </dgm:t>
    </dgm:pt>
    <dgm:pt modelId="{71D0F381-CF61-4E7B-8DDB-6164D52DC7AE}" type="parTrans" cxnId="{CDED6724-62F1-47D4-8455-3E0E86416296}">
      <dgm:prSet/>
      <dgm:spPr/>
      <dgm:t>
        <a:bodyPr/>
        <a:lstStyle/>
        <a:p>
          <a:endParaRPr lang="es-ES"/>
        </a:p>
      </dgm:t>
    </dgm:pt>
    <dgm:pt modelId="{AD47CEE6-3FF3-4583-A6E4-EF37A623C22E}" type="sibTrans" cxnId="{CDED6724-62F1-47D4-8455-3E0E86416296}">
      <dgm:prSet/>
      <dgm:spPr/>
      <dgm:t>
        <a:bodyPr/>
        <a:lstStyle/>
        <a:p>
          <a:endParaRPr lang="es-ES"/>
        </a:p>
      </dgm:t>
    </dgm:pt>
    <dgm:pt modelId="{94313E78-6E21-4A6F-B2C1-48A321865655}">
      <dgm:prSet custT="1"/>
      <dgm:spPr/>
      <dgm:t>
        <a:bodyPr/>
        <a:lstStyle/>
        <a:p>
          <a:r>
            <a:rPr lang="es-ES_tradnl" sz="1400" dirty="0" smtClean="0">
              <a:solidFill>
                <a:schemeClr val="tx1"/>
              </a:solidFill>
            </a:rPr>
            <a:t>"Realizan citas y referencias bibliográficas solo cuando se les exige hacerlo: 'cuando son trabajos gordos, sí, pero si se nos pide que leamos texto, busquemos un poco de información y creemos nuestro propio texto, entonces no pones bibliografía'".</a:t>
          </a:r>
          <a:endParaRPr lang="es-ES" sz="1400" dirty="0">
            <a:solidFill>
              <a:schemeClr val="tx1"/>
            </a:solidFill>
          </a:endParaRPr>
        </a:p>
      </dgm:t>
    </dgm:pt>
    <dgm:pt modelId="{6DF2983F-4CCE-47F1-B6FD-700CF3F5BA29}" type="parTrans" cxnId="{CC25538A-FF73-4332-9EEC-B2048507E3E1}">
      <dgm:prSet/>
      <dgm:spPr/>
      <dgm:t>
        <a:bodyPr/>
        <a:lstStyle/>
        <a:p>
          <a:endParaRPr lang="es-ES"/>
        </a:p>
      </dgm:t>
    </dgm:pt>
    <dgm:pt modelId="{761F96E6-7F04-4727-BDCD-F5FE7CF47147}" type="sibTrans" cxnId="{CC25538A-FF73-4332-9EEC-B2048507E3E1}">
      <dgm:prSet/>
      <dgm:spPr/>
      <dgm:t>
        <a:bodyPr/>
        <a:lstStyle/>
        <a:p>
          <a:endParaRPr lang="es-ES"/>
        </a:p>
      </dgm:t>
    </dgm:pt>
    <dgm:pt modelId="{2B04A5D6-A745-4124-94D8-C946BC52A4A9}">
      <dgm:prSet custT="1"/>
      <dgm:spPr>
        <a:solidFill>
          <a:schemeClr val="accent4">
            <a:lumMod val="60000"/>
            <a:lumOff val="40000"/>
          </a:schemeClr>
        </a:solidFill>
      </dgm:spPr>
      <dgm:t>
        <a:bodyPr/>
        <a:lstStyle/>
        <a:p>
          <a:r>
            <a:rPr lang="es-ES_tradnl" sz="1400" dirty="0" smtClean="0">
              <a:solidFill>
                <a:schemeClr val="tx1"/>
              </a:solidFill>
            </a:rPr>
            <a:t>“Cuando tienen que hacer trabajos académicos, la dinámica que normalmente siguen es buscar información diversa y luego escribir un nuevo texto basándose sobre todo en la paráfrasis: 'subrayamos las principales ideas, utilizamos otras vías, vamos a buscar información a otras fuentes, pero siempre que tengan relación con el tema, y luego arreglamos todo, hacemos un popurrí, un collage'".</a:t>
          </a:r>
          <a:endParaRPr lang="es-ES" sz="1400" dirty="0">
            <a:solidFill>
              <a:schemeClr val="tx1"/>
            </a:solidFill>
          </a:endParaRPr>
        </a:p>
      </dgm:t>
    </dgm:pt>
    <dgm:pt modelId="{86A4EBB0-ED27-4455-BDAD-687A97C1E0D2}" type="parTrans" cxnId="{E5052190-DB03-47D3-B007-738D8E795410}">
      <dgm:prSet/>
      <dgm:spPr/>
      <dgm:t>
        <a:bodyPr/>
        <a:lstStyle/>
        <a:p>
          <a:endParaRPr lang="es-ES"/>
        </a:p>
      </dgm:t>
    </dgm:pt>
    <dgm:pt modelId="{216BD032-025C-4990-BD2C-753D75686214}" type="sibTrans" cxnId="{E5052190-DB03-47D3-B007-738D8E795410}">
      <dgm:prSet/>
      <dgm:spPr/>
      <dgm:t>
        <a:bodyPr/>
        <a:lstStyle/>
        <a:p>
          <a:endParaRPr lang="es-ES"/>
        </a:p>
      </dgm:t>
    </dgm:pt>
    <dgm:pt modelId="{6EAD4BA6-C7AF-4BC6-826B-B95B3FB10A1F}">
      <dgm:prSet custT="1"/>
      <dgm:spPr/>
      <dgm:t>
        <a:bodyPr/>
        <a:lstStyle/>
        <a:p>
          <a:r>
            <a:rPr lang="es-ES_tradnl" sz="1400" dirty="0" smtClean="0">
              <a:solidFill>
                <a:schemeClr val="tx1"/>
              </a:solidFill>
            </a:rPr>
            <a:t>"No tienen costumbre de realizar citas bibliográficas porque los profesores no se lo exigen".</a:t>
          </a:r>
          <a:endParaRPr lang="es-ES" sz="1400" dirty="0">
            <a:solidFill>
              <a:schemeClr val="tx1"/>
            </a:solidFill>
          </a:endParaRPr>
        </a:p>
      </dgm:t>
    </dgm:pt>
    <dgm:pt modelId="{B317BF58-4DED-44A9-B0A7-373B085BDDF2}" type="parTrans" cxnId="{88C14C28-5E64-4DCB-92AE-955E23A3163F}">
      <dgm:prSet/>
      <dgm:spPr/>
      <dgm:t>
        <a:bodyPr/>
        <a:lstStyle/>
        <a:p>
          <a:endParaRPr lang="es-ES"/>
        </a:p>
      </dgm:t>
    </dgm:pt>
    <dgm:pt modelId="{4624A0EF-CD62-4597-A331-1B6B3D34D9A5}" type="sibTrans" cxnId="{88C14C28-5E64-4DCB-92AE-955E23A3163F}">
      <dgm:prSet/>
      <dgm:spPr/>
      <dgm:t>
        <a:bodyPr/>
        <a:lstStyle/>
        <a:p>
          <a:endParaRPr lang="es-ES"/>
        </a:p>
      </dgm:t>
    </dgm:pt>
    <dgm:pt modelId="{FD9D453D-F8C8-4CC9-918A-9D3DE909E4A5}">
      <dgm:prSet custT="1"/>
      <dgm:spPr/>
      <dgm:t>
        <a:bodyPr/>
        <a:lstStyle/>
        <a:p>
          <a:r>
            <a:rPr lang="es-ES_tradnl" sz="1400" dirty="0" smtClean="0">
              <a:solidFill>
                <a:schemeClr val="tx1"/>
              </a:solidFill>
            </a:rPr>
            <a:t>"Los alumnos de cuarto curso no saben citar. […] yo creo que ese problema [el de no citar ni usar bibliografía] lo he tenido en todos los proyectos de fin de carrera de que he sido tutor".</a:t>
          </a:r>
          <a:endParaRPr lang="es-ES" sz="1400" dirty="0">
            <a:solidFill>
              <a:schemeClr val="tx1"/>
            </a:solidFill>
          </a:endParaRPr>
        </a:p>
      </dgm:t>
    </dgm:pt>
    <dgm:pt modelId="{D620BBDC-DFD2-4BB9-B962-E25737AECE59}" type="parTrans" cxnId="{2A8A7259-8A23-4CA5-9B6E-613BF26349BF}">
      <dgm:prSet/>
      <dgm:spPr/>
      <dgm:t>
        <a:bodyPr/>
        <a:lstStyle/>
        <a:p>
          <a:endParaRPr lang="es-ES"/>
        </a:p>
      </dgm:t>
    </dgm:pt>
    <dgm:pt modelId="{C38B07B4-B684-4B9B-8116-7C3EA3497D2A}" type="sibTrans" cxnId="{2A8A7259-8A23-4CA5-9B6E-613BF26349BF}">
      <dgm:prSet/>
      <dgm:spPr/>
      <dgm:t>
        <a:bodyPr/>
        <a:lstStyle/>
        <a:p>
          <a:endParaRPr lang="es-ES"/>
        </a:p>
      </dgm:t>
    </dgm:pt>
    <dgm:pt modelId="{0A845665-FA6E-43D5-A82B-10759287DB05}">
      <dgm:prSet custT="1"/>
      <dgm:spPr>
        <a:solidFill>
          <a:schemeClr val="accent2">
            <a:lumMod val="60000"/>
            <a:lumOff val="40000"/>
          </a:schemeClr>
        </a:solidFill>
      </dgm:spPr>
      <dgm:t>
        <a:bodyPr/>
        <a:lstStyle/>
        <a:p>
          <a:r>
            <a:rPr lang="es-ES_tradnl" sz="1400" dirty="0" smtClean="0">
              <a:solidFill>
                <a:schemeClr val="tx1"/>
              </a:solidFill>
            </a:rPr>
            <a:t>"También se considera que no es lo mismo copiar con intención o utilizar las ideas de otros sin citarlas, pero por no saber cómo se hacen las citas y referencias bibliográficas".</a:t>
          </a:r>
          <a:endParaRPr lang="es-ES" sz="1400" dirty="0">
            <a:solidFill>
              <a:schemeClr val="tx1"/>
            </a:solidFill>
          </a:endParaRPr>
        </a:p>
      </dgm:t>
    </dgm:pt>
    <dgm:pt modelId="{1726A72F-CD7A-4F96-B828-EB5F184C5A5D}" type="parTrans" cxnId="{24C219FE-96B9-4544-B226-36E027788B4F}">
      <dgm:prSet/>
      <dgm:spPr/>
      <dgm:t>
        <a:bodyPr/>
        <a:lstStyle/>
        <a:p>
          <a:endParaRPr lang="es-ES"/>
        </a:p>
      </dgm:t>
    </dgm:pt>
    <dgm:pt modelId="{E42E3527-002F-4C35-9179-F4FDC5B942A6}" type="sibTrans" cxnId="{24C219FE-96B9-4544-B226-36E027788B4F}">
      <dgm:prSet/>
      <dgm:spPr/>
      <dgm:t>
        <a:bodyPr/>
        <a:lstStyle/>
        <a:p>
          <a:endParaRPr lang="es-ES"/>
        </a:p>
      </dgm:t>
    </dgm:pt>
    <dgm:pt modelId="{DAAA4861-53DC-4D63-BAF3-729B901345A8}">
      <dgm:prSet custT="1"/>
      <dgm:spPr/>
      <dgm:t>
        <a:bodyPr/>
        <a:lstStyle/>
        <a:p>
          <a:r>
            <a:rPr lang="es-ES_tradnl" sz="1400" dirty="0" smtClean="0">
              <a:solidFill>
                <a:schemeClr val="tx1"/>
              </a:solidFill>
            </a:rPr>
            <a:t>"Tiene influencia el hecho de vivir en una cultura donde se premia especialmente la originalidad […] Por este motivo piensan que </a:t>
          </a:r>
          <a:r>
            <a:rPr lang="es-ES_tradnl" sz="1400" b="1" i="1" dirty="0" smtClean="0">
              <a:solidFill>
                <a:schemeClr val="tx1"/>
              </a:solidFill>
            </a:rPr>
            <a:t>muchos estudiantes pueden creer que no les conviene citar las ideas que están utilizando, ya que si lo hacen sería evidente que su trabajo no ha sido original</a:t>
          </a:r>
          <a:r>
            <a:rPr lang="es-ES_tradnl" sz="1400" dirty="0" smtClean="0">
              <a:solidFill>
                <a:schemeClr val="tx1"/>
              </a:solidFill>
            </a:rPr>
            <a:t>, y el profesor les penalizaría por ello".</a:t>
          </a:r>
          <a:endParaRPr lang="es-ES" sz="1400" dirty="0">
            <a:solidFill>
              <a:schemeClr val="tx1"/>
            </a:solidFill>
          </a:endParaRPr>
        </a:p>
      </dgm:t>
    </dgm:pt>
    <dgm:pt modelId="{BBB4C6A0-67EA-47BF-99EC-8099F42281BC}" type="parTrans" cxnId="{50E045E1-A754-43EE-B0E2-1518088D0DD8}">
      <dgm:prSet/>
      <dgm:spPr/>
      <dgm:t>
        <a:bodyPr/>
        <a:lstStyle/>
        <a:p>
          <a:endParaRPr lang="es-ES"/>
        </a:p>
      </dgm:t>
    </dgm:pt>
    <dgm:pt modelId="{EF0A641E-4204-49BB-9943-78C8E49AEDB9}" type="sibTrans" cxnId="{50E045E1-A754-43EE-B0E2-1518088D0DD8}">
      <dgm:prSet/>
      <dgm:spPr/>
      <dgm:t>
        <a:bodyPr/>
        <a:lstStyle/>
        <a:p>
          <a:endParaRPr lang="es-ES"/>
        </a:p>
      </dgm:t>
    </dgm:pt>
    <dgm:pt modelId="{7E08CD6C-5C14-4ECA-A1B9-E4B4BE0445C3}">
      <dgm:prSet custT="1"/>
      <dgm:spPr>
        <a:solidFill>
          <a:schemeClr val="accent4">
            <a:lumMod val="60000"/>
            <a:lumOff val="40000"/>
          </a:schemeClr>
        </a:solidFill>
      </dgm:spPr>
      <dgm:t>
        <a:bodyPr/>
        <a:lstStyle/>
        <a:p>
          <a:r>
            <a:rPr lang="es-ES_tradnl" sz="1400" dirty="0" smtClean="0">
              <a:solidFill>
                <a:schemeClr val="tx1"/>
              </a:solidFill>
            </a:rPr>
            <a:t>"Afirman que la principal razón para que los estudiantes no citen las fuentes es que los profesores no les exigen hacerlo y que prima la ley del mínimo esfuerzo".</a:t>
          </a:r>
          <a:endParaRPr lang="es-ES" sz="1400" dirty="0">
            <a:solidFill>
              <a:schemeClr val="tx1"/>
            </a:solidFill>
          </a:endParaRPr>
        </a:p>
      </dgm:t>
    </dgm:pt>
    <dgm:pt modelId="{91CAE72B-54BB-4DDE-8806-E114385736F4}" type="parTrans" cxnId="{7464132F-B12A-4024-AEF6-D0865EE6BAA6}">
      <dgm:prSet/>
      <dgm:spPr/>
      <dgm:t>
        <a:bodyPr/>
        <a:lstStyle/>
        <a:p>
          <a:endParaRPr lang="es-ES"/>
        </a:p>
      </dgm:t>
    </dgm:pt>
    <dgm:pt modelId="{9AACD843-7964-459D-B373-F80713965F62}" type="sibTrans" cxnId="{7464132F-B12A-4024-AEF6-D0865EE6BAA6}">
      <dgm:prSet/>
      <dgm:spPr/>
      <dgm:t>
        <a:bodyPr/>
        <a:lstStyle/>
        <a:p>
          <a:endParaRPr lang="es-ES"/>
        </a:p>
      </dgm:t>
    </dgm:pt>
    <dgm:pt modelId="{C16BC8C4-3223-4E08-9069-D5949EECDD52}" type="pres">
      <dgm:prSet presAssocID="{56828EF8-E670-4C7D-91CD-673E9C02EE6F}" presName="Name0" presStyleCnt="0">
        <dgm:presLayoutVars>
          <dgm:dir/>
          <dgm:animLvl val="lvl"/>
          <dgm:resizeHandles val="exact"/>
        </dgm:presLayoutVars>
      </dgm:prSet>
      <dgm:spPr/>
      <dgm:t>
        <a:bodyPr/>
        <a:lstStyle/>
        <a:p>
          <a:endParaRPr lang="es-ES"/>
        </a:p>
      </dgm:t>
    </dgm:pt>
    <dgm:pt modelId="{1A1F8260-0B48-4CE7-A891-F7DF12AA7D4C}" type="pres">
      <dgm:prSet presAssocID="{30DBC6E0-9696-4D09-834B-D519FF2FAF67}" presName="linNode" presStyleCnt="0"/>
      <dgm:spPr/>
    </dgm:pt>
    <dgm:pt modelId="{433303C8-4B13-4C36-AAA5-E721BAA34BAA}" type="pres">
      <dgm:prSet presAssocID="{30DBC6E0-9696-4D09-834B-D519FF2FAF67}" presName="parTx" presStyleLbl="revTx" presStyleIdx="0" presStyleCnt="8" custLinFactNeighborX="-768" custLinFactNeighborY="11310">
        <dgm:presLayoutVars>
          <dgm:chMax val="1"/>
          <dgm:bulletEnabled val="1"/>
        </dgm:presLayoutVars>
      </dgm:prSet>
      <dgm:spPr/>
      <dgm:t>
        <a:bodyPr/>
        <a:lstStyle/>
        <a:p>
          <a:endParaRPr lang="es-ES"/>
        </a:p>
      </dgm:t>
    </dgm:pt>
    <dgm:pt modelId="{9FCE1262-E801-46E3-AB91-B1F4B5418749}" type="pres">
      <dgm:prSet presAssocID="{30DBC6E0-9696-4D09-834B-D519FF2FAF67}" presName="bracket" presStyleLbl="parChTrans1D1" presStyleIdx="0" presStyleCnt="8"/>
      <dgm:spPr/>
    </dgm:pt>
    <dgm:pt modelId="{E99700B5-161E-4C2C-8418-8CC43F939ED5}" type="pres">
      <dgm:prSet presAssocID="{30DBC6E0-9696-4D09-834B-D519FF2FAF67}" presName="spH" presStyleCnt="0"/>
      <dgm:spPr/>
    </dgm:pt>
    <dgm:pt modelId="{DC1DD1AE-CC61-4027-8EBB-88D825067DFD}" type="pres">
      <dgm:prSet presAssocID="{30DBC6E0-9696-4D09-834B-D519FF2FAF67}" presName="desTx" presStyleLbl="node1" presStyleIdx="0" presStyleCnt="8" custScaleX="183438">
        <dgm:presLayoutVars>
          <dgm:bulletEnabled val="1"/>
        </dgm:presLayoutVars>
      </dgm:prSet>
      <dgm:spPr/>
      <dgm:t>
        <a:bodyPr/>
        <a:lstStyle/>
        <a:p>
          <a:endParaRPr lang="es-ES"/>
        </a:p>
      </dgm:t>
    </dgm:pt>
    <dgm:pt modelId="{C6C75497-3749-4648-889C-EC6B469D83C9}" type="pres">
      <dgm:prSet presAssocID="{3F6E7AB7-1154-4669-BAF3-A43E5A5781BC}" presName="spV" presStyleCnt="0"/>
      <dgm:spPr/>
    </dgm:pt>
    <dgm:pt modelId="{32D92970-2DBB-4EEE-9E6F-4A5CE5E94860}" type="pres">
      <dgm:prSet presAssocID="{9D8EB5E1-CB3F-4594-A110-E70DFF6E979C}" presName="linNode" presStyleCnt="0"/>
      <dgm:spPr/>
    </dgm:pt>
    <dgm:pt modelId="{C813F7DC-2B4F-4190-AB88-A13D2A6CAB86}" type="pres">
      <dgm:prSet presAssocID="{9D8EB5E1-CB3F-4594-A110-E70DFF6E979C}" presName="parTx" presStyleLbl="revTx" presStyleIdx="1" presStyleCnt="8" custLinFactNeighborX="-768" custLinFactNeighborY="11310">
        <dgm:presLayoutVars>
          <dgm:chMax val="1"/>
          <dgm:bulletEnabled val="1"/>
        </dgm:presLayoutVars>
      </dgm:prSet>
      <dgm:spPr/>
      <dgm:t>
        <a:bodyPr/>
        <a:lstStyle/>
        <a:p>
          <a:endParaRPr lang="es-ES"/>
        </a:p>
      </dgm:t>
    </dgm:pt>
    <dgm:pt modelId="{1F16E9DE-6FC4-49D4-AA45-78693C82C6BD}" type="pres">
      <dgm:prSet presAssocID="{9D8EB5E1-CB3F-4594-A110-E70DFF6E979C}" presName="bracket" presStyleLbl="parChTrans1D1" presStyleIdx="1" presStyleCnt="8"/>
      <dgm:spPr/>
    </dgm:pt>
    <dgm:pt modelId="{22E41F4C-1E4E-4ECD-805B-C1B02E6CDB1C}" type="pres">
      <dgm:prSet presAssocID="{9D8EB5E1-CB3F-4594-A110-E70DFF6E979C}" presName="spH" presStyleCnt="0"/>
      <dgm:spPr/>
    </dgm:pt>
    <dgm:pt modelId="{352FB326-5CA8-4B84-8EFE-9066517F67A2}" type="pres">
      <dgm:prSet presAssocID="{9D8EB5E1-CB3F-4594-A110-E70DFF6E979C}" presName="desTx" presStyleLbl="node1" presStyleIdx="1" presStyleCnt="8" custScaleX="183438">
        <dgm:presLayoutVars>
          <dgm:bulletEnabled val="1"/>
        </dgm:presLayoutVars>
      </dgm:prSet>
      <dgm:spPr/>
      <dgm:t>
        <a:bodyPr/>
        <a:lstStyle/>
        <a:p>
          <a:endParaRPr lang="es-ES"/>
        </a:p>
      </dgm:t>
    </dgm:pt>
    <dgm:pt modelId="{2D75661F-FB3A-4AA1-9112-83E8A9012791}" type="pres">
      <dgm:prSet presAssocID="{2250D72A-E53E-48A1-9F7D-A5855FF81213}" presName="spV" presStyleCnt="0"/>
      <dgm:spPr/>
    </dgm:pt>
    <dgm:pt modelId="{6C4C0120-A917-4554-86F0-C428AE22E93F}" type="pres">
      <dgm:prSet presAssocID="{EF920821-CDE6-4EB2-B2B7-EC3FD71F8A18}" presName="linNode" presStyleCnt="0"/>
      <dgm:spPr/>
    </dgm:pt>
    <dgm:pt modelId="{200CBA73-26F8-43A5-9827-D537E2986CBC}" type="pres">
      <dgm:prSet presAssocID="{EF920821-CDE6-4EB2-B2B7-EC3FD71F8A18}" presName="parTx" presStyleLbl="revTx" presStyleIdx="2" presStyleCnt="8" custLinFactNeighborX="-768" custLinFactNeighborY="11310">
        <dgm:presLayoutVars>
          <dgm:chMax val="1"/>
          <dgm:bulletEnabled val="1"/>
        </dgm:presLayoutVars>
      </dgm:prSet>
      <dgm:spPr/>
      <dgm:t>
        <a:bodyPr/>
        <a:lstStyle/>
        <a:p>
          <a:endParaRPr lang="es-ES"/>
        </a:p>
      </dgm:t>
    </dgm:pt>
    <dgm:pt modelId="{9CAAE761-38CF-4084-AF77-EBDBD450EF71}" type="pres">
      <dgm:prSet presAssocID="{EF920821-CDE6-4EB2-B2B7-EC3FD71F8A18}" presName="bracket" presStyleLbl="parChTrans1D1" presStyleIdx="2" presStyleCnt="8"/>
      <dgm:spPr/>
    </dgm:pt>
    <dgm:pt modelId="{93007E16-E5AA-4B77-A030-BAF19FCB6E80}" type="pres">
      <dgm:prSet presAssocID="{EF920821-CDE6-4EB2-B2B7-EC3FD71F8A18}" presName="spH" presStyleCnt="0"/>
      <dgm:spPr/>
    </dgm:pt>
    <dgm:pt modelId="{5603544C-28A4-4342-9C25-B26114D4E898}" type="pres">
      <dgm:prSet presAssocID="{EF920821-CDE6-4EB2-B2B7-EC3FD71F8A18}" presName="desTx" presStyleLbl="node1" presStyleIdx="2" presStyleCnt="8" custScaleX="183438">
        <dgm:presLayoutVars>
          <dgm:bulletEnabled val="1"/>
        </dgm:presLayoutVars>
      </dgm:prSet>
      <dgm:spPr/>
      <dgm:t>
        <a:bodyPr/>
        <a:lstStyle/>
        <a:p>
          <a:endParaRPr lang="es-ES"/>
        </a:p>
      </dgm:t>
    </dgm:pt>
    <dgm:pt modelId="{DDDC1E04-777D-49D2-A29D-2C3AF0CEEAA4}" type="pres">
      <dgm:prSet presAssocID="{9B56E06F-9A2F-4D93-85C7-7FA1537F7362}" presName="spV" presStyleCnt="0"/>
      <dgm:spPr/>
    </dgm:pt>
    <dgm:pt modelId="{45729C2C-569E-47DC-A893-517DAC6C8413}" type="pres">
      <dgm:prSet presAssocID="{EA82A9CB-4DA0-4636-8597-B29857676856}" presName="linNode" presStyleCnt="0"/>
      <dgm:spPr/>
    </dgm:pt>
    <dgm:pt modelId="{BCB5AEF2-CC3C-4DE7-A63A-3122B81C707D}" type="pres">
      <dgm:prSet presAssocID="{EA82A9CB-4DA0-4636-8597-B29857676856}" presName="parTx" presStyleLbl="revTx" presStyleIdx="3" presStyleCnt="8" custLinFactNeighborX="-768" custLinFactNeighborY="11310">
        <dgm:presLayoutVars>
          <dgm:chMax val="1"/>
          <dgm:bulletEnabled val="1"/>
        </dgm:presLayoutVars>
      </dgm:prSet>
      <dgm:spPr/>
      <dgm:t>
        <a:bodyPr/>
        <a:lstStyle/>
        <a:p>
          <a:endParaRPr lang="es-ES"/>
        </a:p>
      </dgm:t>
    </dgm:pt>
    <dgm:pt modelId="{9848FC8C-43CC-44D1-B0EE-DD25D10DE615}" type="pres">
      <dgm:prSet presAssocID="{EA82A9CB-4DA0-4636-8597-B29857676856}" presName="bracket" presStyleLbl="parChTrans1D1" presStyleIdx="3" presStyleCnt="8"/>
      <dgm:spPr/>
    </dgm:pt>
    <dgm:pt modelId="{69D7B01C-E1FA-4F8F-BD2F-4A0552EBE3EF}" type="pres">
      <dgm:prSet presAssocID="{EA82A9CB-4DA0-4636-8597-B29857676856}" presName="spH" presStyleCnt="0"/>
      <dgm:spPr/>
    </dgm:pt>
    <dgm:pt modelId="{E37731B5-5238-4EED-8DEA-FDA6D57576CE}" type="pres">
      <dgm:prSet presAssocID="{EA82A9CB-4DA0-4636-8597-B29857676856}" presName="desTx" presStyleLbl="node1" presStyleIdx="3" presStyleCnt="8" custScaleX="183438">
        <dgm:presLayoutVars>
          <dgm:bulletEnabled val="1"/>
        </dgm:presLayoutVars>
      </dgm:prSet>
      <dgm:spPr/>
      <dgm:t>
        <a:bodyPr/>
        <a:lstStyle/>
        <a:p>
          <a:endParaRPr lang="es-ES"/>
        </a:p>
      </dgm:t>
    </dgm:pt>
    <dgm:pt modelId="{C1BFAAE8-9E3C-49B8-B254-CBAAE78046F8}" type="pres">
      <dgm:prSet presAssocID="{8D7F83FA-5AFE-4950-B197-745F2A03F7F8}" presName="spV" presStyleCnt="0"/>
      <dgm:spPr/>
    </dgm:pt>
    <dgm:pt modelId="{C6283851-7973-496B-9FC0-37F26E0EB30F}" type="pres">
      <dgm:prSet presAssocID="{6800C06E-AB61-4291-9A09-1070AEA366E8}" presName="linNode" presStyleCnt="0"/>
      <dgm:spPr/>
    </dgm:pt>
    <dgm:pt modelId="{A35F657C-3170-4357-AD5D-9CBFD80B7AA6}" type="pres">
      <dgm:prSet presAssocID="{6800C06E-AB61-4291-9A09-1070AEA366E8}" presName="parTx" presStyleLbl="revTx" presStyleIdx="4" presStyleCnt="8" custLinFactNeighborX="-768" custLinFactNeighborY="11310">
        <dgm:presLayoutVars>
          <dgm:chMax val="1"/>
          <dgm:bulletEnabled val="1"/>
        </dgm:presLayoutVars>
      </dgm:prSet>
      <dgm:spPr/>
      <dgm:t>
        <a:bodyPr/>
        <a:lstStyle/>
        <a:p>
          <a:endParaRPr lang="es-ES"/>
        </a:p>
      </dgm:t>
    </dgm:pt>
    <dgm:pt modelId="{0272D61D-5B35-4667-91D3-9C607884A304}" type="pres">
      <dgm:prSet presAssocID="{6800C06E-AB61-4291-9A09-1070AEA366E8}" presName="bracket" presStyleLbl="parChTrans1D1" presStyleIdx="4" presStyleCnt="8"/>
      <dgm:spPr/>
    </dgm:pt>
    <dgm:pt modelId="{9E3EC835-6160-484D-AD14-9F3CA367638B}" type="pres">
      <dgm:prSet presAssocID="{6800C06E-AB61-4291-9A09-1070AEA366E8}" presName="spH" presStyleCnt="0"/>
      <dgm:spPr/>
    </dgm:pt>
    <dgm:pt modelId="{035EB617-CD3E-4E97-892E-4B94FABB91DD}" type="pres">
      <dgm:prSet presAssocID="{6800C06E-AB61-4291-9A09-1070AEA366E8}" presName="desTx" presStyleLbl="node1" presStyleIdx="4" presStyleCnt="8" custScaleX="183438">
        <dgm:presLayoutVars>
          <dgm:bulletEnabled val="1"/>
        </dgm:presLayoutVars>
      </dgm:prSet>
      <dgm:spPr/>
      <dgm:t>
        <a:bodyPr/>
        <a:lstStyle/>
        <a:p>
          <a:endParaRPr lang="es-ES"/>
        </a:p>
      </dgm:t>
    </dgm:pt>
    <dgm:pt modelId="{B835486D-626C-4A6C-939F-DB8E4B391B47}" type="pres">
      <dgm:prSet presAssocID="{99487414-BAEC-4D62-996D-387F0DFDF399}" presName="spV" presStyleCnt="0"/>
      <dgm:spPr/>
    </dgm:pt>
    <dgm:pt modelId="{33ECA235-198D-4970-902E-C061119D30BF}" type="pres">
      <dgm:prSet presAssocID="{522F7268-A7B5-47BC-945F-631C83F8B2E5}" presName="linNode" presStyleCnt="0"/>
      <dgm:spPr/>
    </dgm:pt>
    <dgm:pt modelId="{170007F6-EEFA-4E74-9409-068234DF54EA}" type="pres">
      <dgm:prSet presAssocID="{522F7268-A7B5-47BC-945F-631C83F8B2E5}" presName="parTx" presStyleLbl="revTx" presStyleIdx="5" presStyleCnt="8">
        <dgm:presLayoutVars>
          <dgm:chMax val="1"/>
          <dgm:bulletEnabled val="1"/>
        </dgm:presLayoutVars>
      </dgm:prSet>
      <dgm:spPr/>
      <dgm:t>
        <a:bodyPr/>
        <a:lstStyle/>
        <a:p>
          <a:endParaRPr lang="es-ES"/>
        </a:p>
      </dgm:t>
    </dgm:pt>
    <dgm:pt modelId="{612D8C6D-A980-422A-A71F-589A713CC307}" type="pres">
      <dgm:prSet presAssocID="{522F7268-A7B5-47BC-945F-631C83F8B2E5}" presName="bracket" presStyleLbl="parChTrans1D1" presStyleIdx="5" presStyleCnt="8"/>
      <dgm:spPr/>
    </dgm:pt>
    <dgm:pt modelId="{73133A02-7660-4279-BCC4-8A32ABF8C5AC}" type="pres">
      <dgm:prSet presAssocID="{522F7268-A7B5-47BC-945F-631C83F8B2E5}" presName="spH" presStyleCnt="0"/>
      <dgm:spPr/>
    </dgm:pt>
    <dgm:pt modelId="{80BA47F1-A6E6-4183-9DC0-28B7464E4452}" type="pres">
      <dgm:prSet presAssocID="{522F7268-A7B5-47BC-945F-631C83F8B2E5}" presName="desTx" presStyleLbl="node1" presStyleIdx="5" presStyleCnt="8" custScaleX="183438">
        <dgm:presLayoutVars>
          <dgm:bulletEnabled val="1"/>
        </dgm:presLayoutVars>
      </dgm:prSet>
      <dgm:spPr/>
      <dgm:t>
        <a:bodyPr/>
        <a:lstStyle/>
        <a:p>
          <a:endParaRPr lang="es-ES"/>
        </a:p>
      </dgm:t>
    </dgm:pt>
    <dgm:pt modelId="{4386BC0C-5D58-4B1A-9E09-F538D573D3FF}" type="pres">
      <dgm:prSet presAssocID="{CD4FC3BC-A469-4A8D-A73B-64EB6369F58B}" presName="spV" presStyleCnt="0"/>
      <dgm:spPr/>
    </dgm:pt>
    <dgm:pt modelId="{5637C435-F4F7-4B4A-848D-D1ACE4A9718A}" type="pres">
      <dgm:prSet presAssocID="{82F7C079-50D3-4622-BC55-55166B48861C}" presName="linNode" presStyleCnt="0"/>
      <dgm:spPr/>
    </dgm:pt>
    <dgm:pt modelId="{9B696744-0140-4D0A-A2B1-604E4030EB68}" type="pres">
      <dgm:prSet presAssocID="{82F7C079-50D3-4622-BC55-55166B48861C}" presName="parTx" presStyleLbl="revTx" presStyleIdx="6" presStyleCnt="8">
        <dgm:presLayoutVars>
          <dgm:chMax val="1"/>
          <dgm:bulletEnabled val="1"/>
        </dgm:presLayoutVars>
      </dgm:prSet>
      <dgm:spPr/>
      <dgm:t>
        <a:bodyPr/>
        <a:lstStyle/>
        <a:p>
          <a:endParaRPr lang="es-ES"/>
        </a:p>
      </dgm:t>
    </dgm:pt>
    <dgm:pt modelId="{57991DC5-FAC5-4751-AD70-1D7683D29281}" type="pres">
      <dgm:prSet presAssocID="{82F7C079-50D3-4622-BC55-55166B48861C}" presName="bracket" presStyleLbl="parChTrans1D1" presStyleIdx="6" presStyleCnt="8"/>
      <dgm:spPr/>
    </dgm:pt>
    <dgm:pt modelId="{A7A089CC-84D8-421A-A971-2E369F3E7844}" type="pres">
      <dgm:prSet presAssocID="{82F7C079-50D3-4622-BC55-55166B48861C}" presName="spH" presStyleCnt="0"/>
      <dgm:spPr/>
    </dgm:pt>
    <dgm:pt modelId="{EE46BF34-06E0-4077-986A-507E4F897BE6}" type="pres">
      <dgm:prSet presAssocID="{82F7C079-50D3-4622-BC55-55166B48861C}" presName="desTx" presStyleLbl="node1" presStyleIdx="6" presStyleCnt="8" custScaleX="183438">
        <dgm:presLayoutVars>
          <dgm:bulletEnabled val="1"/>
        </dgm:presLayoutVars>
      </dgm:prSet>
      <dgm:spPr/>
      <dgm:t>
        <a:bodyPr/>
        <a:lstStyle/>
        <a:p>
          <a:endParaRPr lang="es-ES"/>
        </a:p>
      </dgm:t>
    </dgm:pt>
    <dgm:pt modelId="{5D0DA833-BB7E-4F77-A05C-0AA6ADAA4E0C}" type="pres">
      <dgm:prSet presAssocID="{7FBB11A2-7A44-4730-8285-7CE5D016512B}" presName="spV" presStyleCnt="0"/>
      <dgm:spPr/>
    </dgm:pt>
    <dgm:pt modelId="{20EEDF3F-B47A-4D3A-B130-97D8D1FCA717}" type="pres">
      <dgm:prSet presAssocID="{3FFFE04A-C348-47AA-A9E7-3673F0BFB0EE}" presName="linNode" presStyleCnt="0"/>
      <dgm:spPr/>
    </dgm:pt>
    <dgm:pt modelId="{862E3B05-1A5D-4D1C-8724-4A1B48DDEC99}" type="pres">
      <dgm:prSet presAssocID="{3FFFE04A-C348-47AA-A9E7-3673F0BFB0EE}" presName="parTx" presStyleLbl="revTx" presStyleIdx="7" presStyleCnt="8">
        <dgm:presLayoutVars>
          <dgm:chMax val="1"/>
          <dgm:bulletEnabled val="1"/>
        </dgm:presLayoutVars>
      </dgm:prSet>
      <dgm:spPr/>
      <dgm:t>
        <a:bodyPr/>
        <a:lstStyle/>
        <a:p>
          <a:endParaRPr lang="es-ES"/>
        </a:p>
      </dgm:t>
    </dgm:pt>
    <dgm:pt modelId="{4C83C0F7-CC22-46F9-AAFA-5088F8ED03C6}" type="pres">
      <dgm:prSet presAssocID="{3FFFE04A-C348-47AA-A9E7-3673F0BFB0EE}" presName="bracket" presStyleLbl="parChTrans1D1" presStyleIdx="7" presStyleCnt="8"/>
      <dgm:spPr/>
    </dgm:pt>
    <dgm:pt modelId="{2FB1FF61-D623-403D-9B66-A52EDFB3C0EA}" type="pres">
      <dgm:prSet presAssocID="{3FFFE04A-C348-47AA-A9E7-3673F0BFB0EE}" presName="spH" presStyleCnt="0"/>
      <dgm:spPr/>
    </dgm:pt>
    <dgm:pt modelId="{9BC44227-FA66-4B43-930E-50FD836ACDA0}" type="pres">
      <dgm:prSet presAssocID="{3FFFE04A-C348-47AA-A9E7-3673F0BFB0EE}" presName="desTx" presStyleLbl="node1" presStyleIdx="7" presStyleCnt="8" custScaleX="183438">
        <dgm:presLayoutVars>
          <dgm:bulletEnabled val="1"/>
        </dgm:presLayoutVars>
      </dgm:prSet>
      <dgm:spPr/>
      <dgm:t>
        <a:bodyPr/>
        <a:lstStyle/>
        <a:p>
          <a:endParaRPr lang="es-ES"/>
        </a:p>
      </dgm:t>
    </dgm:pt>
  </dgm:ptLst>
  <dgm:cxnLst>
    <dgm:cxn modelId="{90A91E5E-E25D-4FD4-AC0C-ADB4D3851950}" type="presOf" srcId="{FD9D453D-F8C8-4CC9-918A-9D3DE909E4A5}" destId="{035EB617-CD3E-4E97-892E-4B94FABB91DD}" srcOrd="0" destOrd="0" presId="urn:diagrams.loki3.com/BracketList+Icon"/>
    <dgm:cxn modelId="{2CE495B1-B2C5-4686-B888-CBEF992DBC40}" type="presOf" srcId="{3FFFE04A-C348-47AA-A9E7-3673F0BFB0EE}" destId="{862E3B05-1A5D-4D1C-8724-4A1B48DDEC99}" srcOrd="0" destOrd="0" presId="urn:diagrams.loki3.com/BracketList+Icon"/>
    <dgm:cxn modelId="{9D8AC9A5-1D7F-4E97-9AA4-FCC9C9820978}" type="presOf" srcId="{9E4E8A92-B8CC-49C8-9BCE-9010EB220E70}" destId="{DC1DD1AE-CC61-4027-8EBB-88D825067DFD}" srcOrd="0" destOrd="0" presId="urn:diagrams.loki3.com/BracketList+Icon"/>
    <dgm:cxn modelId="{A2DDD4C6-D8B1-47D7-919D-63D91CF3D822}" type="presOf" srcId="{EA82A9CB-4DA0-4636-8597-B29857676856}" destId="{BCB5AEF2-CC3C-4DE7-A63A-3122B81C707D}" srcOrd="0" destOrd="0" presId="urn:diagrams.loki3.com/BracketList+Icon"/>
    <dgm:cxn modelId="{D0F5CFF0-D0F6-4F68-A0B2-02209DFA5946}" type="presOf" srcId="{94313E78-6E21-4A6F-B2C1-48A321865655}" destId="{352FB326-5CA8-4B84-8EFE-9066517F67A2}" srcOrd="0" destOrd="0" presId="urn:diagrams.loki3.com/BracketList+Icon"/>
    <dgm:cxn modelId="{7F2EDB3B-8F36-4429-9BFA-3D47B271562F}" type="presOf" srcId="{0A845665-FA6E-43D5-A82B-10759287DB05}" destId="{80BA47F1-A6E6-4183-9DC0-28B7464E4452}" srcOrd="0" destOrd="0" presId="urn:diagrams.loki3.com/BracketList+Icon"/>
    <dgm:cxn modelId="{95A9B909-0B9E-4E87-8AA5-1B8810F0B291}" type="presOf" srcId="{DAAA4861-53DC-4D63-BAF3-729B901345A8}" destId="{EE46BF34-06E0-4077-986A-507E4F897BE6}" srcOrd="0" destOrd="0" presId="urn:diagrams.loki3.com/BracketList+Icon"/>
    <dgm:cxn modelId="{7464132F-B12A-4024-AEF6-D0865EE6BAA6}" srcId="{3FFFE04A-C348-47AA-A9E7-3673F0BFB0EE}" destId="{7E08CD6C-5C14-4ECA-A1B9-E4B4BE0445C3}" srcOrd="0" destOrd="0" parTransId="{91CAE72B-54BB-4DDE-8806-E114385736F4}" sibTransId="{9AACD843-7964-459D-B373-F80713965F62}"/>
    <dgm:cxn modelId="{CDED6724-62F1-47D4-8455-3E0E86416296}" srcId="{30DBC6E0-9696-4D09-834B-D519FF2FAF67}" destId="{9E4E8A92-B8CC-49C8-9BCE-9010EB220E70}" srcOrd="0" destOrd="0" parTransId="{71D0F381-CF61-4E7B-8DDB-6164D52DC7AE}" sibTransId="{AD47CEE6-3FF3-4583-A6E4-EF37A623C22E}"/>
    <dgm:cxn modelId="{6BD3FFAF-29A1-408E-AE44-07D42B2DA812}" type="presOf" srcId="{9D8EB5E1-CB3F-4594-A110-E70DFF6E979C}" destId="{C813F7DC-2B4F-4190-AB88-A13D2A6CAB86}" srcOrd="0" destOrd="0" presId="urn:diagrams.loki3.com/BracketList+Icon"/>
    <dgm:cxn modelId="{996A61BD-1E60-4D5D-B5EB-114FF1BFF1B2}" srcId="{56828EF8-E670-4C7D-91CD-673E9C02EE6F}" destId="{EF920821-CDE6-4EB2-B2B7-EC3FD71F8A18}" srcOrd="2" destOrd="0" parTransId="{6E579634-3F78-478B-9CB2-4151C4B03F64}" sibTransId="{9B56E06F-9A2F-4D93-85C7-7FA1537F7362}"/>
    <dgm:cxn modelId="{24C219FE-96B9-4544-B226-36E027788B4F}" srcId="{522F7268-A7B5-47BC-945F-631C83F8B2E5}" destId="{0A845665-FA6E-43D5-A82B-10759287DB05}" srcOrd="0" destOrd="0" parTransId="{1726A72F-CD7A-4F96-B828-EB5F184C5A5D}" sibTransId="{E42E3527-002F-4C35-9179-F4FDC5B942A6}"/>
    <dgm:cxn modelId="{88C2EBCA-EED6-4753-B396-992B7C2AD442}" type="presOf" srcId="{30DBC6E0-9696-4D09-834B-D519FF2FAF67}" destId="{433303C8-4B13-4C36-AAA5-E721BAA34BAA}" srcOrd="0" destOrd="0" presId="urn:diagrams.loki3.com/BracketList+Icon"/>
    <dgm:cxn modelId="{328E6A82-6164-47DF-BD10-FC85BA874402}" type="presOf" srcId="{2B04A5D6-A745-4124-94D8-C946BC52A4A9}" destId="{5603544C-28A4-4342-9C25-B26114D4E898}" srcOrd="0" destOrd="0" presId="urn:diagrams.loki3.com/BracketList+Icon"/>
    <dgm:cxn modelId="{116F1D0E-6610-4FD9-A3BD-6AE54F71BB67}" type="presOf" srcId="{7E08CD6C-5C14-4ECA-A1B9-E4B4BE0445C3}" destId="{9BC44227-FA66-4B43-930E-50FD836ACDA0}" srcOrd="0" destOrd="0" presId="urn:diagrams.loki3.com/BracketList+Icon"/>
    <dgm:cxn modelId="{2E604E2E-D812-4625-8955-EA6ED0E16878}" type="presOf" srcId="{6800C06E-AB61-4291-9A09-1070AEA366E8}" destId="{A35F657C-3170-4357-AD5D-9CBFD80B7AA6}" srcOrd="0" destOrd="0" presId="urn:diagrams.loki3.com/BracketList+Icon"/>
    <dgm:cxn modelId="{4242B6D7-0486-47C6-BBE5-F71D09048BD5}" srcId="{56828EF8-E670-4C7D-91CD-673E9C02EE6F}" destId="{522F7268-A7B5-47BC-945F-631C83F8B2E5}" srcOrd="5" destOrd="0" parTransId="{241596F2-D749-4F98-9628-A0D26B1B4392}" sibTransId="{CD4FC3BC-A469-4A8D-A73B-64EB6369F58B}"/>
    <dgm:cxn modelId="{B2F85C60-ABCD-44C4-A2E5-03908236398A}" srcId="{56828EF8-E670-4C7D-91CD-673E9C02EE6F}" destId="{6800C06E-AB61-4291-9A09-1070AEA366E8}" srcOrd="4" destOrd="0" parTransId="{BE69D10F-D14C-4251-8F74-5102F508F83F}" sibTransId="{99487414-BAEC-4D62-996D-387F0DFDF399}"/>
    <dgm:cxn modelId="{CC25538A-FF73-4332-9EEC-B2048507E3E1}" srcId="{9D8EB5E1-CB3F-4594-A110-E70DFF6E979C}" destId="{94313E78-6E21-4A6F-B2C1-48A321865655}" srcOrd="0" destOrd="0" parTransId="{6DF2983F-4CCE-47F1-B6FD-700CF3F5BA29}" sibTransId="{761F96E6-7F04-4727-BDCD-F5FE7CF47147}"/>
    <dgm:cxn modelId="{0B1FB43A-BCA6-49CC-A935-4669C2975587}" type="presOf" srcId="{522F7268-A7B5-47BC-945F-631C83F8B2E5}" destId="{170007F6-EEFA-4E74-9409-068234DF54EA}" srcOrd="0" destOrd="0" presId="urn:diagrams.loki3.com/BracketList+Icon"/>
    <dgm:cxn modelId="{14C56C9B-3C63-454B-A6D3-4DAB5FC339CA}" type="presOf" srcId="{EF920821-CDE6-4EB2-B2B7-EC3FD71F8A18}" destId="{200CBA73-26F8-43A5-9827-D537E2986CBC}" srcOrd="0" destOrd="0" presId="urn:diagrams.loki3.com/BracketList+Icon"/>
    <dgm:cxn modelId="{B107A98A-1669-4A28-AC83-F330DCC33B03}" srcId="{56828EF8-E670-4C7D-91CD-673E9C02EE6F}" destId="{EA82A9CB-4DA0-4636-8597-B29857676856}" srcOrd="3" destOrd="0" parTransId="{E084CEDF-BB16-44B0-A26E-CB929F13B4B1}" sibTransId="{8D7F83FA-5AFE-4950-B197-745F2A03F7F8}"/>
    <dgm:cxn modelId="{36002BB9-6D29-4CB4-95F3-368D3C854C51}" type="presOf" srcId="{56828EF8-E670-4C7D-91CD-673E9C02EE6F}" destId="{C16BC8C4-3223-4E08-9069-D5949EECDD52}" srcOrd="0" destOrd="0" presId="urn:diagrams.loki3.com/BracketList+Icon"/>
    <dgm:cxn modelId="{6F5DA013-444C-4C3E-BB77-173DF2E8E625}" srcId="{56828EF8-E670-4C7D-91CD-673E9C02EE6F}" destId="{82F7C079-50D3-4622-BC55-55166B48861C}" srcOrd="6" destOrd="0" parTransId="{9798733E-5187-4BBD-B5E2-4B4FCC156D86}" sibTransId="{7FBB11A2-7A44-4730-8285-7CE5D016512B}"/>
    <dgm:cxn modelId="{0B93DA22-F829-496E-A0FE-E35B508FA4DC}" srcId="{56828EF8-E670-4C7D-91CD-673E9C02EE6F}" destId="{30DBC6E0-9696-4D09-834B-D519FF2FAF67}" srcOrd="0" destOrd="0" parTransId="{771944FD-7BC8-4531-8C5B-4016553D0978}" sibTransId="{3F6E7AB7-1154-4669-BAF3-A43E5A5781BC}"/>
    <dgm:cxn modelId="{9E6D88A5-5067-44F7-A18F-B45DDE0C1346}" type="presOf" srcId="{82F7C079-50D3-4622-BC55-55166B48861C}" destId="{9B696744-0140-4D0A-A2B1-604E4030EB68}" srcOrd="0" destOrd="0" presId="urn:diagrams.loki3.com/BracketList+Icon"/>
    <dgm:cxn modelId="{E5052190-DB03-47D3-B007-738D8E795410}" srcId="{EF920821-CDE6-4EB2-B2B7-EC3FD71F8A18}" destId="{2B04A5D6-A745-4124-94D8-C946BC52A4A9}" srcOrd="0" destOrd="0" parTransId="{86A4EBB0-ED27-4455-BDAD-687A97C1E0D2}" sibTransId="{216BD032-025C-4990-BD2C-753D75686214}"/>
    <dgm:cxn modelId="{2A8A7259-8A23-4CA5-9B6E-613BF26349BF}" srcId="{6800C06E-AB61-4291-9A09-1070AEA366E8}" destId="{FD9D453D-F8C8-4CC9-918A-9D3DE909E4A5}" srcOrd="0" destOrd="0" parTransId="{D620BBDC-DFD2-4BB9-B962-E25737AECE59}" sibTransId="{C38B07B4-B684-4B9B-8116-7C3EA3497D2A}"/>
    <dgm:cxn modelId="{88C14C28-5E64-4DCB-92AE-955E23A3163F}" srcId="{EA82A9CB-4DA0-4636-8597-B29857676856}" destId="{6EAD4BA6-C7AF-4BC6-826B-B95B3FB10A1F}" srcOrd="0" destOrd="0" parTransId="{B317BF58-4DED-44A9-B0A7-373B085BDDF2}" sibTransId="{4624A0EF-CD62-4597-A331-1B6B3D34D9A5}"/>
    <dgm:cxn modelId="{134AD67D-5AB7-43D7-8369-ABA518D3A152}" type="presOf" srcId="{6EAD4BA6-C7AF-4BC6-826B-B95B3FB10A1F}" destId="{E37731B5-5238-4EED-8DEA-FDA6D57576CE}" srcOrd="0" destOrd="0" presId="urn:diagrams.loki3.com/BracketList+Icon"/>
    <dgm:cxn modelId="{50E045E1-A754-43EE-B0E2-1518088D0DD8}" srcId="{82F7C079-50D3-4622-BC55-55166B48861C}" destId="{DAAA4861-53DC-4D63-BAF3-729B901345A8}" srcOrd="0" destOrd="0" parTransId="{BBB4C6A0-67EA-47BF-99EC-8099F42281BC}" sibTransId="{EF0A641E-4204-49BB-9943-78C8E49AEDB9}"/>
    <dgm:cxn modelId="{74CBFFA0-3D37-4D6F-991B-1016577AA7C3}" srcId="{56828EF8-E670-4C7D-91CD-673E9C02EE6F}" destId="{9D8EB5E1-CB3F-4594-A110-E70DFF6E979C}" srcOrd="1" destOrd="0" parTransId="{0F05F6F6-E7A5-4C5D-A326-0F1AC6460044}" sibTransId="{2250D72A-E53E-48A1-9F7D-A5855FF81213}"/>
    <dgm:cxn modelId="{DF67CFD3-325E-46D9-B6A1-9F8CF5A4D7A0}" srcId="{56828EF8-E670-4C7D-91CD-673E9C02EE6F}" destId="{3FFFE04A-C348-47AA-A9E7-3673F0BFB0EE}" srcOrd="7" destOrd="0" parTransId="{FAB43AED-BA39-4479-A6B4-178F4BA43CE4}" sibTransId="{8DF3245D-D4CD-4261-BA9C-D539C21CFB74}"/>
    <dgm:cxn modelId="{6D2E7CB5-2F3D-45B0-8263-B97745218D27}" type="presParOf" srcId="{C16BC8C4-3223-4E08-9069-D5949EECDD52}" destId="{1A1F8260-0B48-4CE7-A891-F7DF12AA7D4C}" srcOrd="0" destOrd="0" presId="urn:diagrams.loki3.com/BracketList+Icon"/>
    <dgm:cxn modelId="{28359B2C-72EE-4178-AD77-6A1EDCD8D260}" type="presParOf" srcId="{1A1F8260-0B48-4CE7-A891-F7DF12AA7D4C}" destId="{433303C8-4B13-4C36-AAA5-E721BAA34BAA}" srcOrd="0" destOrd="0" presId="urn:diagrams.loki3.com/BracketList+Icon"/>
    <dgm:cxn modelId="{BC17ACAA-573B-4931-A25E-97AFBD1EE9FF}" type="presParOf" srcId="{1A1F8260-0B48-4CE7-A891-F7DF12AA7D4C}" destId="{9FCE1262-E801-46E3-AB91-B1F4B5418749}" srcOrd="1" destOrd="0" presId="urn:diagrams.loki3.com/BracketList+Icon"/>
    <dgm:cxn modelId="{F1EB9127-6879-4E2B-BC4D-83B68B176118}" type="presParOf" srcId="{1A1F8260-0B48-4CE7-A891-F7DF12AA7D4C}" destId="{E99700B5-161E-4C2C-8418-8CC43F939ED5}" srcOrd="2" destOrd="0" presId="urn:diagrams.loki3.com/BracketList+Icon"/>
    <dgm:cxn modelId="{E07F490C-8153-4D3C-B461-74DA0D8C30E0}" type="presParOf" srcId="{1A1F8260-0B48-4CE7-A891-F7DF12AA7D4C}" destId="{DC1DD1AE-CC61-4027-8EBB-88D825067DFD}" srcOrd="3" destOrd="0" presId="urn:diagrams.loki3.com/BracketList+Icon"/>
    <dgm:cxn modelId="{24F1D7B0-0B9A-4843-8C71-87ED2F1B0A97}" type="presParOf" srcId="{C16BC8C4-3223-4E08-9069-D5949EECDD52}" destId="{C6C75497-3749-4648-889C-EC6B469D83C9}" srcOrd="1" destOrd="0" presId="urn:diagrams.loki3.com/BracketList+Icon"/>
    <dgm:cxn modelId="{86C94FF2-6998-497F-ACC0-A22C45B1AE36}" type="presParOf" srcId="{C16BC8C4-3223-4E08-9069-D5949EECDD52}" destId="{32D92970-2DBB-4EEE-9E6F-4A5CE5E94860}" srcOrd="2" destOrd="0" presId="urn:diagrams.loki3.com/BracketList+Icon"/>
    <dgm:cxn modelId="{74AFC9FB-D893-41BF-8400-06D4755A8825}" type="presParOf" srcId="{32D92970-2DBB-4EEE-9E6F-4A5CE5E94860}" destId="{C813F7DC-2B4F-4190-AB88-A13D2A6CAB86}" srcOrd="0" destOrd="0" presId="urn:diagrams.loki3.com/BracketList+Icon"/>
    <dgm:cxn modelId="{DE43F83C-D2D6-4C41-B2E0-F1BFB427DA68}" type="presParOf" srcId="{32D92970-2DBB-4EEE-9E6F-4A5CE5E94860}" destId="{1F16E9DE-6FC4-49D4-AA45-78693C82C6BD}" srcOrd="1" destOrd="0" presId="urn:diagrams.loki3.com/BracketList+Icon"/>
    <dgm:cxn modelId="{1BA6B02E-0323-4DA1-B307-F7108265A63F}" type="presParOf" srcId="{32D92970-2DBB-4EEE-9E6F-4A5CE5E94860}" destId="{22E41F4C-1E4E-4ECD-805B-C1B02E6CDB1C}" srcOrd="2" destOrd="0" presId="urn:diagrams.loki3.com/BracketList+Icon"/>
    <dgm:cxn modelId="{AF5D0C30-5EE2-4C0B-B379-87E537B684AD}" type="presParOf" srcId="{32D92970-2DBB-4EEE-9E6F-4A5CE5E94860}" destId="{352FB326-5CA8-4B84-8EFE-9066517F67A2}" srcOrd="3" destOrd="0" presId="urn:diagrams.loki3.com/BracketList+Icon"/>
    <dgm:cxn modelId="{38898C09-20A3-4588-B2B9-04F02C50B8EE}" type="presParOf" srcId="{C16BC8C4-3223-4E08-9069-D5949EECDD52}" destId="{2D75661F-FB3A-4AA1-9112-83E8A9012791}" srcOrd="3" destOrd="0" presId="urn:diagrams.loki3.com/BracketList+Icon"/>
    <dgm:cxn modelId="{9F046572-CE7E-4E5E-A03F-93CA12E5860A}" type="presParOf" srcId="{C16BC8C4-3223-4E08-9069-D5949EECDD52}" destId="{6C4C0120-A917-4554-86F0-C428AE22E93F}" srcOrd="4" destOrd="0" presId="urn:diagrams.loki3.com/BracketList+Icon"/>
    <dgm:cxn modelId="{F5249470-A18A-4485-9150-5B1F8A5A3439}" type="presParOf" srcId="{6C4C0120-A917-4554-86F0-C428AE22E93F}" destId="{200CBA73-26F8-43A5-9827-D537E2986CBC}" srcOrd="0" destOrd="0" presId="urn:diagrams.loki3.com/BracketList+Icon"/>
    <dgm:cxn modelId="{7B913ADE-6CC5-4EC8-8EC6-21C889409170}" type="presParOf" srcId="{6C4C0120-A917-4554-86F0-C428AE22E93F}" destId="{9CAAE761-38CF-4084-AF77-EBDBD450EF71}" srcOrd="1" destOrd="0" presId="urn:diagrams.loki3.com/BracketList+Icon"/>
    <dgm:cxn modelId="{C05765C3-5651-4C32-A21D-EDACC0A52F9A}" type="presParOf" srcId="{6C4C0120-A917-4554-86F0-C428AE22E93F}" destId="{93007E16-E5AA-4B77-A030-BAF19FCB6E80}" srcOrd="2" destOrd="0" presId="urn:diagrams.loki3.com/BracketList+Icon"/>
    <dgm:cxn modelId="{9CC7506F-6497-418C-9B23-3D5D2D98E28D}" type="presParOf" srcId="{6C4C0120-A917-4554-86F0-C428AE22E93F}" destId="{5603544C-28A4-4342-9C25-B26114D4E898}" srcOrd="3" destOrd="0" presId="urn:diagrams.loki3.com/BracketList+Icon"/>
    <dgm:cxn modelId="{0F477891-4077-4D3F-B48E-9C0317AC36A2}" type="presParOf" srcId="{C16BC8C4-3223-4E08-9069-D5949EECDD52}" destId="{DDDC1E04-777D-49D2-A29D-2C3AF0CEEAA4}" srcOrd="5" destOrd="0" presId="urn:diagrams.loki3.com/BracketList+Icon"/>
    <dgm:cxn modelId="{F53F7AEE-DD65-4EA1-A76B-77CF755160CC}" type="presParOf" srcId="{C16BC8C4-3223-4E08-9069-D5949EECDD52}" destId="{45729C2C-569E-47DC-A893-517DAC6C8413}" srcOrd="6" destOrd="0" presId="urn:diagrams.loki3.com/BracketList+Icon"/>
    <dgm:cxn modelId="{5F7F8BFC-2630-4CBD-B7FE-5A1E2C53B6FE}" type="presParOf" srcId="{45729C2C-569E-47DC-A893-517DAC6C8413}" destId="{BCB5AEF2-CC3C-4DE7-A63A-3122B81C707D}" srcOrd="0" destOrd="0" presId="urn:diagrams.loki3.com/BracketList+Icon"/>
    <dgm:cxn modelId="{24CE97B5-DE70-43F7-AB2C-1109D03C12EE}" type="presParOf" srcId="{45729C2C-569E-47DC-A893-517DAC6C8413}" destId="{9848FC8C-43CC-44D1-B0EE-DD25D10DE615}" srcOrd="1" destOrd="0" presId="urn:diagrams.loki3.com/BracketList+Icon"/>
    <dgm:cxn modelId="{8E40C861-80FE-49E7-B69D-0221A007C1C1}" type="presParOf" srcId="{45729C2C-569E-47DC-A893-517DAC6C8413}" destId="{69D7B01C-E1FA-4F8F-BD2F-4A0552EBE3EF}" srcOrd="2" destOrd="0" presId="urn:diagrams.loki3.com/BracketList+Icon"/>
    <dgm:cxn modelId="{98E63456-4ABA-4B82-A2A4-E4C21D49D161}" type="presParOf" srcId="{45729C2C-569E-47DC-A893-517DAC6C8413}" destId="{E37731B5-5238-4EED-8DEA-FDA6D57576CE}" srcOrd="3" destOrd="0" presId="urn:diagrams.loki3.com/BracketList+Icon"/>
    <dgm:cxn modelId="{B0EE387E-7231-4BE1-9938-6565D462AF02}" type="presParOf" srcId="{C16BC8C4-3223-4E08-9069-D5949EECDD52}" destId="{C1BFAAE8-9E3C-49B8-B254-CBAAE78046F8}" srcOrd="7" destOrd="0" presId="urn:diagrams.loki3.com/BracketList+Icon"/>
    <dgm:cxn modelId="{684A571F-F05B-4E34-A94A-B36ACE5FA13C}" type="presParOf" srcId="{C16BC8C4-3223-4E08-9069-D5949EECDD52}" destId="{C6283851-7973-496B-9FC0-37F26E0EB30F}" srcOrd="8" destOrd="0" presId="urn:diagrams.loki3.com/BracketList+Icon"/>
    <dgm:cxn modelId="{6349BC9A-325F-4EBF-BD50-C645D6D58FB5}" type="presParOf" srcId="{C6283851-7973-496B-9FC0-37F26E0EB30F}" destId="{A35F657C-3170-4357-AD5D-9CBFD80B7AA6}" srcOrd="0" destOrd="0" presId="urn:diagrams.loki3.com/BracketList+Icon"/>
    <dgm:cxn modelId="{4D8B14BF-4FC0-4C92-B73E-CA6D5AFF9FA0}" type="presParOf" srcId="{C6283851-7973-496B-9FC0-37F26E0EB30F}" destId="{0272D61D-5B35-4667-91D3-9C607884A304}" srcOrd="1" destOrd="0" presId="urn:diagrams.loki3.com/BracketList+Icon"/>
    <dgm:cxn modelId="{1C409513-3758-495F-A1EB-791705E1E7D7}" type="presParOf" srcId="{C6283851-7973-496B-9FC0-37F26E0EB30F}" destId="{9E3EC835-6160-484D-AD14-9F3CA367638B}" srcOrd="2" destOrd="0" presId="urn:diagrams.loki3.com/BracketList+Icon"/>
    <dgm:cxn modelId="{B016F9F8-2B20-4635-A429-19677A6363AA}" type="presParOf" srcId="{C6283851-7973-496B-9FC0-37F26E0EB30F}" destId="{035EB617-CD3E-4E97-892E-4B94FABB91DD}" srcOrd="3" destOrd="0" presId="urn:diagrams.loki3.com/BracketList+Icon"/>
    <dgm:cxn modelId="{718A3D05-1A4B-4F3B-ABFB-C875ADD3C097}" type="presParOf" srcId="{C16BC8C4-3223-4E08-9069-D5949EECDD52}" destId="{B835486D-626C-4A6C-939F-DB8E4B391B47}" srcOrd="9" destOrd="0" presId="urn:diagrams.loki3.com/BracketList+Icon"/>
    <dgm:cxn modelId="{F0111062-32F7-4361-B731-D7899E8AE24E}" type="presParOf" srcId="{C16BC8C4-3223-4E08-9069-D5949EECDD52}" destId="{33ECA235-198D-4970-902E-C061119D30BF}" srcOrd="10" destOrd="0" presId="urn:diagrams.loki3.com/BracketList+Icon"/>
    <dgm:cxn modelId="{854966B3-E012-4D79-B522-5F4C5818ACC4}" type="presParOf" srcId="{33ECA235-198D-4970-902E-C061119D30BF}" destId="{170007F6-EEFA-4E74-9409-068234DF54EA}" srcOrd="0" destOrd="0" presId="urn:diagrams.loki3.com/BracketList+Icon"/>
    <dgm:cxn modelId="{1666FFF5-4DD9-4914-BA13-8FEBAE005128}" type="presParOf" srcId="{33ECA235-198D-4970-902E-C061119D30BF}" destId="{612D8C6D-A980-422A-A71F-589A713CC307}" srcOrd="1" destOrd="0" presId="urn:diagrams.loki3.com/BracketList+Icon"/>
    <dgm:cxn modelId="{2AA607AF-6888-4833-B54F-2F300DABD081}" type="presParOf" srcId="{33ECA235-198D-4970-902E-C061119D30BF}" destId="{73133A02-7660-4279-BCC4-8A32ABF8C5AC}" srcOrd="2" destOrd="0" presId="urn:diagrams.loki3.com/BracketList+Icon"/>
    <dgm:cxn modelId="{C48B3228-9AA8-4082-9F1D-CB175FFC2713}" type="presParOf" srcId="{33ECA235-198D-4970-902E-C061119D30BF}" destId="{80BA47F1-A6E6-4183-9DC0-28B7464E4452}" srcOrd="3" destOrd="0" presId="urn:diagrams.loki3.com/BracketList+Icon"/>
    <dgm:cxn modelId="{5F102FDF-6647-430A-9ECF-BAC9470FC938}" type="presParOf" srcId="{C16BC8C4-3223-4E08-9069-D5949EECDD52}" destId="{4386BC0C-5D58-4B1A-9E09-F538D573D3FF}" srcOrd="11" destOrd="0" presId="urn:diagrams.loki3.com/BracketList+Icon"/>
    <dgm:cxn modelId="{7181CB01-E9A6-450E-A1BF-6A0BF7A443E7}" type="presParOf" srcId="{C16BC8C4-3223-4E08-9069-D5949EECDD52}" destId="{5637C435-F4F7-4B4A-848D-D1ACE4A9718A}" srcOrd="12" destOrd="0" presId="urn:diagrams.loki3.com/BracketList+Icon"/>
    <dgm:cxn modelId="{2D14F011-DF47-437D-8CC4-B290ECC1B0EF}" type="presParOf" srcId="{5637C435-F4F7-4B4A-848D-D1ACE4A9718A}" destId="{9B696744-0140-4D0A-A2B1-604E4030EB68}" srcOrd="0" destOrd="0" presId="urn:diagrams.loki3.com/BracketList+Icon"/>
    <dgm:cxn modelId="{FD00FFE9-5B7E-4F47-AA78-044A0C00643A}" type="presParOf" srcId="{5637C435-F4F7-4B4A-848D-D1ACE4A9718A}" destId="{57991DC5-FAC5-4751-AD70-1D7683D29281}" srcOrd="1" destOrd="0" presId="urn:diagrams.loki3.com/BracketList+Icon"/>
    <dgm:cxn modelId="{322D2445-E77B-411F-AEDF-66126EF69A0A}" type="presParOf" srcId="{5637C435-F4F7-4B4A-848D-D1ACE4A9718A}" destId="{A7A089CC-84D8-421A-A971-2E369F3E7844}" srcOrd="2" destOrd="0" presId="urn:diagrams.loki3.com/BracketList+Icon"/>
    <dgm:cxn modelId="{11A50AE8-B952-49FA-9341-2A4A3506D85D}" type="presParOf" srcId="{5637C435-F4F7-4B4A-848D-D1ACE4A9718A}" destId="{EE46BF34-06E0-4077-986A-507E4F897BE6}" srcOrd="3" destOrd="0" presId="urn:diagrams.loki3.com/BracketList+Icon"/>
    <dgm:cxn modelId="{1B41867B-4528-45EA-9C4B-169823148465}" type="presParOf" srcId="{C16BC8C4-3223-4E08-9069-D5949EECDD52}" destId="{5D0DA833-BB7E-4F77-A05C-0AA6ADAA4E0C}" srcOrd="13" destOrd="0" presId="urn:diagrams.loki3.com/BracketList+Icon"/>
    <dgm:cxn modelId="{711B3641-6C09-4284-AC1D-95AB05FBAA78}" type="presParOf" srcId="{C16BC8C4-3223-4E08-9069-D5949EECDD52}" destId="{20EEDF3F-B47A-4D3A-B130-97D8D1FCA717}" srcOrd="14" destOrd="0" presId="urn:diagrams.loki3.com/BracketList+Icon"/>
    <dgm:cxn modelId="{94487657-3CF1-4DA2-978F-7545210EDFC8}" type="presParOf" srcId="{20EEDF3F-B47A-4D3A-B130-97D8D1FCA717}" destId="{862E3B05-1A5D-4D1C-8724-4A1B48DDEC99}" srcOrd="0" destOrd="0" presId="urn:diagrams.loki3.com/BracketList+Icon"/>
    <dgm:cxn modelId="{39C0DE54-05CA-465A-93B3-986BACF5259C}" type="presParOf" srcId="{20EEDF3F-B47A-4D3A-B130-97D8D1FCA717}" destId="{4C83C0F7-CC22-46F9-AAFA-5088F8ED03C6}" srcOrd="1" destOrd="0" presId="urn:diagrams.loki3.com/BracketList+Icon"/>
    <dgm:cxn modelId="{134933B9-0224-4A06-A3FB-A6AAE58C848E}" type="presParOf" srcId="{20EEDF3F-B47A-4D3A-B130-97D8D1FCA717}" destId="{2FB1FF61-D623-403D-9B66-A52EDFB3C0EA}" srcOrd="2" destOrd="0" presId="urn:diagrams.loki3.com/BracketList+Icon"/>
    <dgm:cxn modelId="{85FB5BC5-0823-4D17-AD01-57B9437424AB}" type="presParOf" srcId="{20EEDF3F-B47A-4D3A-B130-97D8D1FCA717}" destId="{9BC44227-FA66-4B43-930E-50FD836ACDA0}" srcOrd="3" destOrd="0" presId="urn:diagrams.loki3.com/Bracket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82ACF08-CEDA-4CA1-A149-94145129ED5A}"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es-ES"/>
        </a:p>
      </dgm:t>
    </dgm:pt>
    <dgm:pt modelId="{9DC13C88-6E5E-41CD-A28D-26BBC4000CE2}">
      <dgm:prSet phldrT="[Texto]"/>
      <dgm:spPr/>
      <dgm:t>
        <a:bodyPr/>
        <a:lstStyle/>
        <a:p>
          <a:r>
            <a:rPr lang="es-ES" dirty="0" smtClean="0"/>
            <a:t>Prevención</a:t>
          </a:r>
          <a:endParaRPr lang="es-ES" dirty="0"/>
        </a:p>
      </dgm:t>
    </dgm:pt>
    <dgm:pt modelId="{69327972-F669-4622-991A-871012792E3B}" type="parTrans" cxnId="{5E638392-9ECE-4437-9BD1-52984B3E154A}">
      <dgm:prSet/>
      <dgm:spPr/>
      <dgm:t>
        <a:bodyPr/>
        <a:lstStyle/>
        <a:p>
          <a:endParaRPr lang="es-ES"/>
        </a:p>
      </dgm:t>
    </dgm:pt>
    <dgm:pt modelId="{D3EEB74A-EC49-4564-BF51-1BD044BB5093}" type="sibTrans" cxnId="{5E638392-9ECE-4437-9BD1-52984B3E154A}">
      <dgm:prSet/>
      <dgm:spPr/>
      <dgm:t>
        <a:bodyPr/>
        <a:lstStyle/>
        <a:p>
          <a:endParaRPr lang="es-ES"/>
        </a:p>
      </dgm:t>
    </dgm:pt>
    <dgm:pt modelId="{A3C7C1EF-9758-42E3-A906-852AD92CE2B8}">
      <dgm:prSet phldrT="[Texto]"/>
      <dgm:spPr/>
      <dgm:t>
        <a:bodyPr/>
        <a:lstStyle/>
        <a:p>
          <a:r>
            <a:rPr lang="es-ES" dirty="0" smtClean="0"/>
            <a:t>Regulación (normativa)</a:t>
          </a:r>
          <a:endParaRPr lang="es-ES" dirty="0"/>
        </a:p>
      </dgm:t>
    </dgm:pt>
    <dgm:pt modelId="{7B0227C7-E4A2-4650-9DE0-9C4549EDE5C7}" type="parTrans" cxnId="{92946B8C-2B61-4E6D-B516-9F400C1F4160}">
      <dgm:prSet/>
      <dgm:spPr/>
      <dgm:t>
        <a:bodyPr/>
        <a:lstStyle/>
        <a:p>
          <a:endParaRPr lang="es-ES"/>
        </a:p>
      </dgm:t>
    </dgm:pt>
    <dgm:pt modelId="{CD1C97E1-F439-4CA9-A53B-02C48F86926D}" type="sibTrans" cxnId="{92946B8C-2B61-4E6D-B516-9F400C1F4160}">
      <dgm:prSet/>
      <dgm:spPr/>
      <dgm:t>
        <a:bodyPr/>
        <a:lstStyle/>
        <a:p>
          <a:endParaRPr lang="es-ES"/>
        </a:p>
      </dgm:t>
    </dgm:pt>
    <dgm:pt modelId="{537570C1-C5E4-4FF8-A455-0265F1B36657}">
      <dgm:prSet phldrT="[Texto]"/>
      <dgm:spPr/>
      <dgm:t>
        <a:bodyPr/>
        <a:lstStyle/>
        <a:p>
          <a:r>
            <a:rPr lang="es-ES" dirty="0" smtClean="0"/>
            <a:t>Formación (competencias informacionales)</a:t>
          </a:r>
          <a:endParaRPr lang="es-ES" dirty="0"/>
        </a:p>
      </dgm:t>
    </dgm:pt>
    <dgm:pt modelId="{788056AA-1387-4539-93AF-4711283C259B}" type="parTrans" cxnId="{0F9EBB32-4E04-41C9-86B2-9FEF6BD8E720}">
      <dgm:prSet/>
      <dgm:spPr/>
      <dgm:t>
        <a:bodyPr/>
        <a:lstStyle/>
        <a:p>
          <a:endParaRPr lang="es-ES"/>
        </a:p>
      </dgm:t>
    </dgm:pt>
    <dgm:pt modelId="{9F3A87BB-A3E6-4158-B4B4-B3863276C468}" type="sibTrans" cxnId="{0F9EBB32-4E04-41C9-86B2-9FEF6BD8E720}">
      <dgm:prSet/>
      <dgm:spPr/>
      <dgm:t>
        <a:bodyPr/>
        <a:lstStyle/>
        <a:p>
          <a:endParaRPr lang="es-ES"/>
        </a:p>
      </dgm:t>
    </dgm:pt>
    <dgm:pt modelId="{693444BB-655A-4CAE-BCE5-01D4BC743FCE}">
      <dgm:prSet phldrT="[Texto]"/>
      <dgm:spPr/>
      <dgm:t>
        <a:bodyPr/>
        <a:lstStyle/>
        <a:p>
          <a:r>
            <a:rPr lang="es-ES" dirty="0" smtClean="0"/>
            <a:t>Detección</a:t>
          </a:r>
          <a:endParaRPr lang="es-ES" dirty="0"/>
        </a:p>
      </dgm:t>
    </dgm:pt>
    <dgm:pt modelId="{82987533-77FC-43DA-A89B-641A25A87829}" type="parTrans" cxnId="{D4A13B0B-23B8-4D4A-8874-9D4D8334AECC}">
      <dgm:prSet/>
      <dgm:spPr/>
      <dgm:t>
        <a:bodyPr/>
        <a:lstStyle/>
        <a:p>
          <a:endParaRPr lang="es-ES"/>
        </a:p>
      </dgm:t>
    </dgm:pt>
    <dgm:pt modelId="{D2F37299-A279-4C09-AD72-3B54B40B3269}" type="sibTrans" cxnId="{D4A13B0B-23B8-4D4A-8874-9D4D8334AECC}">
      <dgm:prSet/>
      <dgm:spPr/>
      <dgm:t>
        <a:bodyPr/>
        <a:lstStyle/>
        <a:p>
          <a:endParaRPr lang="es-ES"/>
        </a:p>
      </dgm:t>
    </dgm:pt>
    <dgm:pt modelId="{D6390F44-67FB-4B2F-91FD-24E7692F5F1F}">
      <dgm:prSet phldrT="[Texto]"/>
      <dgm:spPr/>
      <dgm:t>
        <a:bodyPr/>
        <a:lstStyle/>
        <a:p>
          <a:r>
            <a:rPr lang="es-ES" dirty="0" smtClean="0"/>
            <a:t>Análisis del profesor</a:t>
          </a:r>
          <a:endParaRPr lang="es-ES" dirty="0"/>
        </a:p>
      </dgm:t>
    </dgm:pt>
    <dgm:pt modelId="{633EEBF8-E1E0-4070-8A66-1167C5DFF1BE}" type="parTrans" cxnId="{8EADCF20-B639-4E22-8FB6-32599EF93AF1}">
      <dgm:prSet/>
      <dgm:spPr/>
      <dgm:t>
        <a:bodyPr/>
        <a:lstStyle/>
        <a:p>
          <a:endParaRPr lang="es-ES"/>
        </a:p>
      </dgm:t>
    </dgm:pt>
    <dgm:pt modelId="{C400E14B-E0A4-4D95-BFB0-A24E1E3A8367}" type="sibTrans" cxnId="{8EADCF20-B639-4E22-8FB6-32599EF93AF1}">
      <dgm:prSet/>
      <dgm:spPr/>
      <dgm:t>
        <a:bodyPr/>
        <a:lstStyle/>
        <a:p>
          <a:endParaRPr lang="es-ES"/>
        </a:p>
      </dgm:t>
    </dgm:pt>
    <dgm:pt modelId="{D42C057B-988B-4603-B1EE-0DA7B337D6D0}">
      <dgm:prSet phldrT="[Texto]"/>
      <dgm:spPr/>
      <dgm:t>
        <a:bodyPr/>
        <a:lstStyle/>
        <a:p>
          <a:r>
            <a:rPr lang="es-ES" dirty="0" smtClean="0"/>
            <a:t>Software </a:t>
          </a:r>
          <a:r>
            <a:rPr lang="es-ES" dirty="0" err="1" smtClean="0"/>
            <a:t>antiplagio</a:t>
          </a:r>
          <a:endParaRPr lang="es-ES" dirty="0"/>
        </a:p>
      </dgm:t>
    </dgm:pt>
    <dgm:pt modelId="{62864EAB-EB22-4E8C-AE46-C13B762199C6}" type="parTrans" cxnId="{56241714-582B-4B23-9306-98A0B4662407}">
      <dgm:prSet/>
      <dgm:spPr/>
      <dgm:t>
        <a:bodyPr/>
        <a:lstStyle/>
        <a:p>
          <a:endParaRPr lang="es-ES"/>
        </a:p>
      </dgm:t>
    </dgm:pt>
    <dgm:pt modelId="{F71B75A7-7472-433C-B14D-C1007187E688}" type="sibTrans" cxnId="{56241714-582B-4B23-9306-98A0B4662407}">
      <dgm:prSet/>
      <dgm:spPr/>
      <dgm:t>
        <a:bodyPr/>
        <a:lstStyle/>
        <a:p>
          <a:endParaRPr lang="es-ES"/>
        </a:p>
      </dgm:t>
    </dgm:pt>
    <dgm:pt modelId="{F7F4D494-9160-4DA7-A99F-634399AE5EBD}">
      <dgm:prSet phldrT="[Texto]"/>
      <dgm:spPr/>
      <dgm:t>
        <a:bodyPr/>
        <a:lstStyle/>
        <a:p>
          <a:r>
            <a:rPr lang="es-ES" dirty="0" smtClean="0"/>
            <a:t>Información (guías, tutoriales…)</a:t>
          </a:r>
          <a:endParaRPr lang="es-ES" dirty="0"/>
        </a:p>
      </dgm:t>
    </dgm:pt>
    <dgm:pt modelId="{53BEE265-76CC-473C-B83D-3A1D8FE40EE5}" type="parTrans" cxnId="{59B790C3-65C3-4E29-8AEB-E21A5E2DA3F9}">
      <dgm:prSet/>
      <dgm:spPr/>
      <dgm:t>
        <a:bodyPr/>
        <a:lstStyle/>
        <a:p>
          <a:endParaRPr lang="es-ES"/>
        </a:p>
      </dgm:t>
    </dgm:pt>
    <dgm:pt modelId="{BE9946A9-6053-4567-A74F-C5C8A62A3893}" type="sibTrans" cxnId="{59B790C3-65C3-4E29-8AEB-E21A5E2DA3F9}">
      <dgm:prSet/>
      <dgm:spPr/>
      <dgm:t>
        <a:bodyPr/>
        <a:lstStyle/>
        <a:p>
          <a:endParaRPr lang="es-ES"/>
        </a:p>
      </dgm:t>
    </dgm:pt>
    <dgm:pt modelId="{D217C77E-2912-4498-A24B-70A885F347C2}">
      <dgm:prSet phldrT="[Texto]"/>
      <dgm:spPr/>
      <dgm:t>
        <a:bodyPr/>
        <a:lstStyle/>
        <a:p>
          <a:r>
            <a:rPr lang="es-ES" dirty="0" smtClean="0"/>
            <a:t>Cambios en la metodología docente</a:t>
          </a:r>
          <a:endParaRPr lang="es-ES" dirty="0"/>
        </a:p>
      </dgm:t>
    </dgm:pt>
    <dgm:pt modelId="{080A2B1A-61BD-4722-A230-A8E953520C30}" type="parTrans" cxnId="{344145C7-6775-47C6-A474-6A57D12A2C77}">
      <dgm:prSet/>
      <dgm:spPr/>
      <dgm:t>
        <a:bodyPr/>
        <a:lstStyle/>
        <a:p>
          <a:endParaRPr lang="es-ES"/>
        </a:p>
      </dgm:t>
    </dgm:pt>
    <dgm:pt modelId="{73A95C66-772A-41AB-82D6-A35D9E40572E}" type="sibTrans" cxnId="{344145C7-6775-47C6-A474-6A57D12A2C77}">
      <dgm:prSet/>
      <dgm:spPr/>
      <dgm:t>
        <a:bodyPr/>
        <a:lstStyle/>
        <a:p>
          <a:endParaRPr lang="es-ES"/>
        </a:p>
      </dgm:t>
    </dgm:pt>
    <dgm:pt modelId="{1FC2BA46-4E27-47C5-AD8B-E65566F42598}" type="pres">
      <dgm:prSet presAssocID="{B82ACF08-CEDA-4CA1-A149-94145129ED5A}" presName="diagram" presStyleCnt="0">
        <dgm:presLayoutVars>
          <dgm:dir/>
          <dgm:animLvl val="lvl"/>
          <dgm:resizeHandles val="exact"/>
        </dgm:presLayoutVars>
      </dgm:prSet>
      <dgm:spPr/>
      <dgm:t>
        <a:bodyPr/>
        <a:lstStyle/>
        <a:p>
          <a:endParaRPr lang="es-ES"/>
        </a:p>
      </dgm:t>
    </dgm:pt>
    <dgm:pt modelId="{4617C819-5CC5-4802-9A80-96B07B35BF54}" type="pres">
      <dgm:prSet presAssocID="{9DC13C88-6E5E-41CD-A28D-26BBC4000CE2}" presName="compNode" presStyleCnt="0"/>
      <dgm:spPr/>
    </dgm:pt>
    <dgm:pt modelId="{957E7972-DF0E-4593-8FAB-E6661630C64B}" type="pres">
      <dgm:prSet presAssocID="{9DC13C88-6E5E-41CD-A28D-26BBC4000CE2}" presName="childRect" presStyleLbl="bgAcc1" presStyleIdx="0" presStyleCnt="2">
        <dgm:presLayoutVars>
          <dgm:bulletEnabled val="1"/>
        </dgm:presLayoutVars>
      </dgm:prSet>
      <dgm:spPr/>
      <dgm:t>
        <a:bodyPr/>
        <a:lstStyle/>
        <a:p>
          <a:endParaRPr lang="es-ES"/>
        </a:p>
      </dgm:t>
    </dgm:pt>
    <dgm:pt modelId="{15111FAD-87C8-46A5-B95F-3C6A651A0730}" type="pres">
      <dgm:prSet presAssocID="{9DC13C88-6E5E-41CD-A28D-26BBC4000CE2}" presName="parentText" presStyleLbl="node1" presStyleIdx="0" presStyleCnt="0">
        <dgm:presLayoutVars>
          <dgm:chMax val="0"/>
          <dgm:bulletEnabled val="1"/>
        </dgm:presLayoutVars>
      </dgm:prSet>
      <dgm:spPr/>
      <dgm:t>
        <a:bodyPr/>
        <a:lstStyle/>
        <a:p>
          <a:endParaRPr lang="es-ES"/>
        </a:p>
      </dgm:t>
    </dgm:pt>
    <dgm:pt modelId="{E57EC842-7F58-4225-9A7B-BC366B64B8DA}" type="pres">
      <dgm:prSet presAssocID="{9DC13C88-6E5E-41CD-A28D-26BBC4000CE2}" presName="parentRect" presStyleLbl="alignNode1" presStyleIdx="0" presStyleCnt="2"/>
      <dgm:spPr/>
      <dgm:t>
        <a:bodyPr/>
        <a:lstStyle/>
        <a:p>
          <a:endParaRPr lang="es-ES"/>
        </a:p>
      </dgm:t>
    </dgm:pt>
    <dgm:pt modelId="{1F4C8BA9-AE5F-4917-8887-3AB0A3F102AF}" type="pres">
      <dgm:prSet presAssocID="{9DC13C88-6E5E-41CD-A28D-26BBC4000CE2}"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0FA79D68-4373-47C2-B305-9B578E032942}" type="pres">
      <dgm:prSet presAssocID="{D3EEB74A-EC49-4564-BF51-1BD044BB5093}" presName="sibTrans" presStyleLbl="sibTrans2D1" presStyleIdx="0" presStyleCnt="0"/>
      <dgm:spPr/>
      <dgm:t>
        <a:bodyPr/>
        <a:lstStyle/>
        <a:p>
          <a:endParaRPr lang="es-ES"/>
        </a:p>
      </dgm:t>
    </dgm:pt>
    <dgm:pt modelId="{E54E373A-BB1E-44D8-96BA-A25B571929B4}" type="pres">
      <dgm:prSet presAssocID="{693444BB-655A-4CAE-BCE5-01D4BC743FCE}" presName="compNode" presStyleCnt="0"/>
      <dgm:spPr/>
    </dgm:pt>
    <dgm:pt modelId="{75D847B5-5B9A-4F29-B4A6-E80B7913D712}" type="pres">
      <dgm:prSet presAssocID="{693444BB-655A-4CAE-BCE5-01D4BC743FCE}" presName="childRect" presStyleLbl="bgAcc1" presStyleIdx="1" presStyleCnt="2">
        <dgm:presLayoutVars>
          <dgm:bulletEnabled val="1"/>
        </dgm:presLayoutVars>
      </dgm:prSet>
      <dgm:spPr/>
      <dgm:t>
        <a:bodyPr/>
        <a:lstStyle/>
        <a:p>
          <a:endParaRPr lang="es-ES"/>
        </a:p>
      </dgm:t>
    </dgm:pt>
    <dgm:pt modelId="{418A9F11-E14D-4C0F-AD01-BC5F57685EB8}" type="pres">
      <dgm:prSet presAssocID="{693444BB-655A-4CAE-BCE5-01D4BC743FCE}" presName="parentText" presStyleLbl="node1" presStyleIdx="0" presStyleCnt="0">
        <dgm:presLayoutVars>
          <dgm:chMax val="0"/>
          <dgm:bulletEnabled val="1"/>
        </dgm:presLayoutVars>
      </dgm:prSet>
      <dgm:spPr/>
      <dgm:t>
        <a:bodyPr/>
        <a:lstStyle/>
        <a:p>
          <a:endParaRPr lang="es-ES"/>
        </a:p>
      </dgm:t>
    </dgm:pt>
    <dgm:pt modelId="{3C3F39E2-6F66-447C-8AF4-C68E60FB61DC}" type="pres">
      <dgm:prSet presAssocID="{693444BB-655A-4CAE-BCE5-01D4BC743FCE}" presName="parentRect" presStyleLbl="alignNode1" presStyleIdx="1" presStyleCnt="2"/>
      <dgm:spPr/>
      <dgm:t>
        <a:bodyPr/>
        <a:lstStyle/>
        <a:p>
          <a:endParaRPr lang="es-ES"/>
        </a:p>
      </dgm:t>
    </dgm:pt>
    <dgm:pt modelId="{C973A044-A106-4316-B8EE-F83C1267FB9F}" type="pres">
      <dgm:prSet presAssocID="{693444BB-655A-4CAE-BCE5-01D4BC743FCE}" presName="adorn" presStyleLbl="fgAccFollow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Lst>
  <dgm:cxnLst>
    <dgm:cxn modelId="{D2722C41-A826-49B9-A3D5-EBCD8F04D3FC}" type="presOf" srcId="{D42C057B-988B-4603-B1EE-0DA7B337D6D0}" destId="{75D847B5-5B9A-4F29-B4A6-E80B7913D712}" srcOrd="0" destOrd="1" presId="urn:microsoft.com/office/officeart/2005/8/layout/bList2"/>
    <dgm:cxn modelId="{5E638392-9ECE-4437-9BD1-52984B3E154A}" srcId="{B82ACF08-CEDA-4CA1-A149-94145129ED5A}" destId="{9DC13C88-6E5E-41CD-A28D-26BBC4000CE2}" srcOrd="0" destOrd="0" parTransId="{69327972-F669-4622-991A-871012792E3B}" sibTransId="{D3EEB74A-EC49-4564-BF51-1BD044BB5093}"/>
    <dgm:cxn modelId="{D4A13B0B-23B8-4D4A-8874-9D4D8334AECC}" srcId="{B82ACF08-CEDA-4CA1-A149-94145129ED5A}" destId="{693444BB-655A-4CAE-BCE5-01D4BC743FCE}" srcOrd="1" destOrd="0" parTransId="{82987533-77FC-43DA-A89B-641A25A87829}" sibTransId="{D2F37299-A279-4C09-AD72-3B54B40B3269}"/>
    <dgm:cxn modelId="{DA551E07-6B38-4112-AD82-4C3335214BFE}" type="presOf" srcId="{693444BB-655A-4CAE-BCE5-01D4BC743FCE}" destId="{418A9F11-E14D-4C0F-AD01-BC5F57685EB8}" srcOrd="0" destOrd="0" presId="urn:microsoft.com/office/officeart/2005/8/layout/bList2"/>
    <dgm:cxn modelId="{B6948CCD-5F4E-42C1-9309-9FF9B10EB195}" type="presOf" srcId="{A3C7C1EF-9758-42E3-A906-852AD92CE2B8}" destId="{957E7972-DF0E-4593-8FAB-E6661630C64B}" srcOrd="0" destOrd="0" presId="urn:microsoft.com/office/officeart/2005/8/layout/bList2"/>
    <dgm:cxn modelId="{59B790C3-65C3-4E29-8AEB-E21A5E2DA3F9}" srcId="{9DC13C88-6E5E-41CD-A28D-26BBC4000CE2}" destId="{F7F4D494-9160-4DA7-A99F-634399AE5EBD}" srcOrd="2" destOrd="0" parTransId="{53BEE265-76CC-473C-B83D-3A1D8FE40EE5}" sibTransId="{BE9946A9-6053-4567-A74F-C5C8A62A3893}"/>
    <dgm:cxn modelId="{0F9EBB32-4E04-41C9-86B2-9FEF6BD8E720}" srcId="{9DC13C88-6E5E-41CD-A28D-26BBC4000CE2}" destId="{537570C1-C5E4-4FF8-A455-0265F1B36657}" srcOrd="1" destOrd="0" parTransId="{788056AA-1387-4539-93AF-4711283C259B}" sibTransId="{9F3A87BB-A3E6-4158-B4B4-B3863276C468}"/>
    <dgm:cxn modelId="{0E53AE3B-372C-4CAA-AF92-DF6E95D3AF54}" type="presOf" srcId="{F7F4D494-9160-4DA7-A99F-634399AE5EBD}" destId="{957E7972-DF0E-4593-8FAB-E6661630C64B}" srcOrd="0" destOrd="2" presId="urn:microsoft.com/office/officeart/2005/8/layout/bList2"/>
    <dgm:cxn modelId="{A35D2476-BA3F-4BDE-A586-578473F5FC0A}" type="presOf" srcId="{D217C77E-2912-4498-A24B-70A885F347C2}" destId="{957E7972-DF0E-4593-8FAB-E6661630C64B}" srcOrd="0" destOrd="3" presId="urn:microsoft.com/office/officeart/2005/8/layout/bList2"/>
    <dgm:cxn modelId="{CCB979A5-FE2A-40A0-B3F3-0DF0502A8622}" type="presOf" srcId="{D3EEB74A-EC49-4564-BF51-1BD044BB5093}" destId="{0FA79D68-4373-47C2-B305-9B578E032942}" srcOrd="0" destOrd="0" presId="urn:microsoft.com/office/officeart/2005/8/layout/bList2"/>
    <dgm:cxn modelId="{FAABA4CE-78F6-4C45-9C2F-161952994AE6}" type="presOf" srcId="{D6390F44-67FB-4B2F-91FD-24E7692F5F1F}" destId="{75D847B5-5B9A-4F29-B4A6-E80B7913D712}" srcOrd="0" destOrd="0" presId="urn:microsoft.com/office/officeart/2005/8/layout/bList2"/>
    <dgm:cxn modelId="{C03C380D-4292-4243-9F0A-40ED1B4F637A}" type="presOf" srcId="{9DC13C88-6E5E-41CD-A28D-26BBC4000CE2}" destId="{E57EC842-7F58-4225-9A7B-BC366B64B8DA}" srcOrd="1" destOrd="0" presId="urn:microsoft.com/office/officeart/2005/8/layout/bList2"/>
    <dgm:cxn modelId="{DE3CCBCC-0FA4-4973-8100-B3D1C9124DCD}" type="presOf" srcId="{B82ACF08-CEDA-4CA1-A149-94145129ED5A}" destId="{1FC2BA46-4E27-47C5-AD8B-E65566F42598}" srcOrd="0" destOrd="0" presId="urn:microsoft.com/office/officeart/2005/8/layout/bList2"/>
    <dgm:cxn modelId="{4FE6CDC1-F505-4DAA-BC0E-88C1D5CAE2D1}" type="presOf" srcId="{9DC13C88-6E5E-41CD-A28D-26BBC4000CE2}" destId="{15111FAD-87C8-46A5-B95F-3C6A651A0730}" srcOrd="0" destOrd="0" presId="urn:microsoft.com/office/officeart/2005/8/layout/bList2"/>
    <dgm:cxn modelId="{56241714-582B-4B23-9306-98A0B4662407}" srcId="{693444BB-655A-4CAE-BCE5-01D4BC743FCE}" destId="{D42C057B-988B-4603-B1EE-0DA7B337D6D0}" srcOrd="1" destOrd="0" parTransId="{62864EAB-EB22-4E8C-AE46-C13B762199C6}" sibTransId="{F71B75A7-7472-433C-B14D-C1007187E688}"/>
    <dgm:cxn modelId="{8EADCF20-B639-4E22-8FB6-32599EF93AF1}" srcId="{693444BB-655A-4CAE-BCE5-01D4BC743FCE}" destId="{D6390F44-67FB-4B2F-91FD-24E7692F5F1F}" srcOrd="0" destOrd="0" parTransId="{633EEBF8-E1E0-4070-8A66-1167C5DFF1BE}" sibTransId="{C400E14B-E0A4-4D95-BFB0-A24E1E3A8367}"/>
    <dgm:cxn modelId="{344145C7-6775-47C6-A474-6A57D12A2C77}" srcId="{9DC13C88-6E5E-41CD-A28D-26BBC4000CE2}" destId="{D217C77E-2912-4498-A24B-70A885F347C2}" srcOrd="3" destOrd="0" parTransId="{080A2B1A-61BD-4722-A230-A8E953520C30}" sibTransId="{73A95C66-772A-41AB-82D6-A35D9E40572E}"/>
    <dgm:cxn modelId="{38EE5938-3242-4690-A49B-97641A347B68}" type="presOf" srcId="{693444BB-655A-4CAE-BCE5-01D4BC743FCE}" destId="{3C3F39E2-6F66-447C-8AF4-C68E60FB61DC}" srcOrd="1" destOrd="0" presId="urn:microsoft.com/office/officeart/2005/8/layout/bList2"/>
    <dgm:cxn modelId="{92946B8C-2B61-4E6D-B516-9F400C1F4160}" srcId="{9DC13C88-6E5E-41CD-A28D-26BBC4000CE2}" destId="{A3C7C1EF-9758-42E3-A906-852AD92CE2B8}" srcOrd="0" destOrd="0" parTransId="{7B0227C7-E4A2-4650-9DE0-9C4549EDE5C7}" sibTransId="{CD1C97E1-F439-4CA9-A53B-02C48F86926D}"/>
    <dgm:cxn modelId="{A1D99E2D-56CA-4994-8455-F1960D951CCC}" type="presOf" srcId="{537570C1-C5E4-4FF8-A455-0265F1B36657}" destId="{957E7972-DF0E-4593-8FAB-E6661630C64B}" srcOrd="0" destOrd="1" presId="urn:microsoft.com/office/officeart/2005/8/layout/bList2"/>
    <dgm:cxn modelId="{3AAA6B4C-7436-4AD4-A00F-3A2876387EA9}" type="presParOf" srcId="{1FC2BA46-4E27-47C5-AD8B-E65566F42598}" destId="{4617C819-5CC5-4802-9A80-96B07B35BF54}" srcOrd="0" destOrd="0" presId="urn:microsoft.com/office/officeart/2005/8/layout/bList2"/>
    <dgm:cxn modelId="{FCC55E02-9550-45D7-A3B9-2F768F52BCE1}" type="presParOf" srcId="{4617C819-5CC5-4802-9A80-96B07B35BF54}" destId="{957E7972-DF0E-4593-8FAB-E6661630C64B}" srcOrd="0" destOrd="0" presId="urn:microsoft.com/office/officeart/2005/8/layout/bList2"/>
    <dgm:cxn modelId="{7F677B13-F851-47FA-AD27-163A46177263}" type="presParOf" srcId="{4617C819-5CC5-4802-9A80-96B07B35BF54}" destId="{15111FAD-87C8-46A5-B95F-3C6A651A0730}" srcOrd="1" destOrd="0" presId="urn:microsoft.com/office/officeart/2005/8/layout/bList2"/>
    <dgm:cxn modelId="{FBA0AAFE-1641-4F07-BDF1-0527F950F520}" type="presParOf" srcId="{4617C819-5CC5-4802-9A80-96B07B35BF54}" destId="{E57EC842-7F58-4225-9A7B-BC366B64B8DA}" srcOrd="2" destOrd="0" presId="urn:microsoft.com/office/officeart/2005/8/layout/bList2"/>
    <dgm:cxn modelId="{23BCE807-8698-4CED-8D82-1520FBD3C2C9}" type="presParOf" srcId="{4617C819-5CC5-4802-9A80-96B07B35BF54}" destId="{1F4C8BA9-AE5F-4917-8887-3AB0A3F102AF}" srcOrd="3" destOrd="0" presId="urn:microsoft.com/office/officeart/2005/8/layout/bList2"/>
    <dgm:cxn modelId="{A92792B8-06FA-4D56-92D5-F086E8A47EC1}" type="presParOf" srcId="{1FC2BA46-4E27-47C5-AD8B-E65566F42598}" destId="{0FA79D68-4373-47C2-B305-9B578E032942}" srcOrd="1" destOrd="0" presId="urn:microsoft.com/office/officeart/2005/8/layout/bList2"/>
    <dgm:cxn modelId="{8BCE8DC4-7F61-44A1-A3FC-B5207FE55DA6}" type="presParOf" srcId="{1FC2BA46-4E27-47C5-AD8B-E65566F42598}" destId="{E54E373A-BB1E-44D8-96BA-A25B571929B4}" srcOrd="2" destOrd="0" presId="urn:microsoft.com/office/officeart/2005/8/layout/bList2"/>
    <dgm:cxn modelId="{B675D61C-A3F6-43B6-B5D4-877E39441C86}" type="presParOf" srcId="{E54E373A-BB1E-44D8-96BA-A25B571929B4}" destId="{75D847B5-5B9A-4F29-B4A6-E80B7913D712}" srcOrd="0" destOrd="0" presId="urn:microsoft.com/office/officeart/2005/8/layout/bList2"/>
    <dgm:cxn modelId="{A6F87F8A-50B8-494F-B1D4-13C99C55921A}" type="presParOf" srcId="{E54E373A-BB1E-44D8-96BA-A25B571929B4}" destId="{418A9F11-E14D-4C0F-AD01-BC5F57685EB8}" srcOrd="1" destOrd="0" presId="urn:microsoft.com/office/officeart/2005/8/layout/bList2"/>
    <dgm:cxn modelId="{F387E804-935A-484B-AD25-D00D73DD9958}" type="presParOf" srcId="{E54E373A-BB1E-44D8-96BA-A25B571929B4}" destId="{3C3F39E2-6F66-447C-8AF4-C68E60FB61DC}" srcOrd="2" destOrd="0" presId="urn:microsoft.com/office/officeart/2005/8/layout/bList2"/>
    <dgm:cxn modelId="{9C357E95-8CC2-4497-9DA8-2195151C4DEB}" type="presParOf" srcId="{E54E373A-BB1E-44D8-96BA-A25B571929B4}" destId="{C973A044-A106-4316-B8EE-F83C1267FB9F}"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A8EC4CA-A216-455F-81DD-E4B62590DF8D}"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s-ES"/>
        </a:p>
      </dgm:t>
    </dgm:pt>
    <dgm:pt modelId="{E9FA6F0C-C83C-464E-BD46-6FD9F5752D3D}">
      <dgm:prSet phldrT="[Texto]"/>
      <dgm:spPr/>
      <dgm:t>
        <a:bodyPr/>
        <a:lstStyle/>
        <a:p>
          <a:r>
            <a:rPr lang="es-ES" dirty="0" smtClean="0"/>
            <a:t>Recomendaciones</a:t>
          </a:r>
          <a:endParaRPr lang="es-ES" dirty="0"/>
        </a:p>
      </dgm:t>
    </dgm:pt>
    <dgm:pt modelId="{6E62A714-5372-49E7-971B-0F4DC4BFCA31}" type="parTrans" cxnId="{30C09133-1C36-4649-A766-739B30E79437}">
      <dgm:prSet/>
      <dgm:spPr/>
      <dgm:t>
        <a:bodyPr/>
        <a:lstStyle/>
        <a:p>
          <a:endParaRPr lang="es-ES"/>
        </a:p>
      </dgm:t>
    </dgm:pt>
    <dgm:pt modelId="{7E2C7BB6-F1BC-481B-8FF6-AE27C73C58CF}" type="sibTrans" cxnId="{30C09133-1C36-4649-A766-739B30E79437}">
      <dgm:prSet/>
      <dgm:spPr/>
      <dgm:t>
        <a:bodyPr/>
        <a:lstStyle/>
        <a:p>
          <a:endParaRPr lang="es-ES"/>
        </a:p>
      </dgm:t>
    </dgm:pt>
    <dgm:pt modelId="{5F063870-0885-44CF-B8E4-0CAC7390CA6A}">
      <dgm:prSet phldrT="[Texto]"/>
      <dgm:spPr/>
      <dgm:t>
        <a:bodyPr/>
        <a:lstStyle/>
        <a:p>
          <a:r>
            <a:rPr lang="es-ES" dirty="0" smtClean="0"/>
            <a:t>Fuerte normativa. Explícita y completa.</a:t>
          </a:r>
          <a:endParaRPr lang="es-ES" dirty="0"/>
        </a:p>
      </dgm:t>
    </dgm:pt>
    <dgm:pt modelId="{4835BA2B-E5E9-4DCA-84BE-C848670B5705}" type="parTrans" cxnId="{A1880C92-4B7E-4E24-8776-8C1FD11B8D7D}">
      <dgm:prSet/>
      <dgm:spPr/>
      <dgm:t>
        <a:bodyPr/>
        <a:lstStyle/>
        <a:p>
          <a:endParaRPr lang="es-ES"/>
        </a:p>
      </dgm:t>
    </dgm:pt>
    <dgm:pt modelId="{62FABF2C-6FEF-48E6-9264-1ADF1BBB4191}" type="sibTrans" cxnId="{A1880C92-4B7E-4E24-8776-8C1FD11B8D7D}">
      <dgm:prSet/>
      <dgm:spPr/>
      <dgm:t>
        <a:bodyPr/>
        <a:lstStyle/>
        <a:p>
          <a:endParaRPr lang="es-ES"/>
        </a:p>
      </dgm:t>
    </dgm:pt>
    <dgm:pt modelId="{61B066C2-705B-4953-B93A-057477A5818A}">
      <dgm:prSet/>
      <dgm:spPr/>
      <dgm:t>
        <a:bodyPr/>
        <a:lstStyle/>
        <a:p>
          <a:r>
            <a:rPr lang="es-ES" dirty="0" smtClean="0"/>
            <a:t>Figura o departamento responsable de los casos de plagio.</a:t>
          </a:r>
          <a:endParaRPr lang="es-ES" dirty="0"/>
        </a:p>
      </dgm:t>
    </dgm:pt>
    <dgm:pt modelId="{C470AACD-6C28-4352-AA0E-6F49BFBF1E09}" type="parTrans" cxnId="{BBEC8769-FBE0-49A9-A526-23589143472C}">
      <dgm:prSet/>
      <dgm:spPr/>
      <dgm:t>
        <a:bodyPr/>
        <a:lstStyle/>
        <a:p>
          <a:endParaRPr lang="es-ES"/>
        </a:p>
      </dgm:t>
    </dgm:pt>
    <dgm:pt modelId="{8FACDB6B-1885-4228-8F09-01CA17BD32E7}" type="sibTrans" cxnId="{BBEC8769-FBE0-49A9-A526-23589143472C}">
      <dgm:prSet/>
      <dgm:spPr/>
      <dgm:t>
        <a:bodyPr/>
        <a:lstStyle/>
        <a:p>
          <a:endParaRPr lang="es-ES"/>
        </a:p>
      </dgm:t>
    </dgm:pt>
    <dgm:pt modelId="{8B3B4556-1BD9-46F4-9593-3323DFD4E6FC}">
      <dgm:prSet/>
      <dgm:spPr/>
      <dgm:t>
        <a:bodyPr/>
        <a:lstStyle/>
        <a:p>
          <a:r>
            <a:rPr lang="es-ES" dirty="0" smtClean="0"/>
            <a:t>Graduación de la deshonestidad (por ejemplo, baja, media y alta) y sanciones explícitas para cada grado.</a:t>
          </a:r>
          <a:endParaRPr lang="es-ES" dirty="0"/>
        </a:p>
      </dgm:t>
    </dgm:pt>
    <dgm:pt modelId="{42230891-705D-4150-B139-3968C2DCAA38}" type="parTrans" cxnId="{809442FF-7E50-41FE-A03F-2D112D505A9C}">
      <dgm:prSet/>
      <dgm:spPr/>
      <dgm:t>
        <a:bodyPr/>
        <a:lstStyle/>
        <a:p>
          <a:endParaRPr lang="es-ES"/>
        </a:p>
      </dgm:t>
    </dgm:pt>
    <dgm:pt modelId="{72D24451-AE68-4655-9807-E2DC2DEC3B24}" type="sibTrans" cxnId="{809442FF-7E50-41FE-A03F-2D112D505A9C}">
      <dgm:prSet/>
      <dgm:spPr/>
      <dgm:t>
        <a:bodyPr/>
        <a:lstStyle/>
        <a:p>
          <a:endParaRPr lang="es-ES"/>
        </a:p>
      </dgm:t>
    </dgm:pt>
    <dgm:pt modelId="{54A8ED79-112B-4647-BE0E-DDCF68F3CB28}" type="pres">
      <dgm:prSet presAssocID="{EA8EC4CA-A216-455F-81DD-E4B62590DF8D}" presName="linear" presStyleCnt="0">
        <dgm:presLayoutVars>
          <dgm:dir/>
          <dgm:animLvl val="lvl"/>
          <dgm:resizeHandles val="exact"/>
        </dgm:presLayoutVars>
      </dgm:prSet>
      <dgm:spPr/>
      <dgm:t>
        <a:bodyPr/>
        <a:lstStyle/>
        <a:p>
          <a:endParaRPr lang="es-ES"/>
        </a:p>
      </dgm:t>
    </dgm:pt>
    <dgm:pt modelId="{EBCCB359-6DF0-4CE4-9A9C-906DE3AF4E71}" type="pres">
      <dgm:prSet presAssocID="{E9FA6F0C-C83C-464E-BD46-6FD9F5752D3D}" presName="parentLin" presStyleCnt="0"/>
      <dgm:spPr/>
    </dgm:pt>
    <dgm:pt modelId="{9A7A6DD5-7383-4411-A46A-186B00BA1824}" type="pres">
      <dgm:prSet presAssocID="{E9FA6F0C-C83C-464E-BD46-6FD9F5752D3D}" presName="parentLeftMargin" presStyleLbl="node1" presStyleIdx="0" presStyleCnt="1"/>
      <dgm:spPr/>
      <dgm:t>
        <a:bodyPr/>
        <a:lstStyle/>
        <a:p>
          <a:endParaRPr lang="es-ES"/>
        </a:p>
      </dgm:t>
    </dgm:pt>
    <dgm:pt modelId="{AA314BF1-9F2A-4FDD-80C8-397215AE4000}" type="pres">
      <dgm:prSet presAssocID="{E9FA6F0C-C83C-464E-BD46-6FD9F5752D3D}" presName="parentText" presStyleLbl="node1" presStyleIdx="0" presStyleCnt="1">
        <dgm:presLayoutVars>
          <dgm:chMax val="0"/>
          <dgm:bulletEnabled val="1"/>
        </dgm:presLayoutVars>
      </dgm:prSet>
      <dgm:spPr/>
      <dgm:t>
        <a:bodyPr/>
        <a:lstStyle/>
        <a:p>
          <a:endParaRPr lang="es-ES"/>
        </a:p>
      </dgm:t>
    </dgm:pt>
    <dgm:pt modelId="{58D65BDD-66A8-4772-8A10-2C58DB4A7846}" type="pres">
      <dgm:prSet presAssocID="{E9FA6F0C-C83C-464E-BD46-6FD9F5752D3D}" presName="negativeSpace" presStyleCnt="0"/>
      <dgm:spPr/>
    </dgm:pt>
    <dgm:pt modelId="{EC7A8C20-97B0-4A6D-9AC1-508118B01D91}" type="pres">
      <dgm:prSet presAssocID="{E9FA6F0C-C83C-464E-BD46-6FD9F5752D3D}" presName="childText" presStyleLbl="conFgAcc1" presStyleIdx="0" presStyleCnt="1">
        <dgm:presLayoutVars>
          <dgm:bulletEnabled val="1"/>
        </dgm:presLayoutVars>
      </dgm:prSet>
      <dgm:spPr/>
      <dgm:t>
        <a:bodyPr/>
        <a:lstStyle/>
        <a:p>
          <a:endParaRPr lang="es-ES"/>
        </a:p>
      </dgm:t>
    </dgm:pt>
  </dgm:ptLst>
  <dgm:cxnLst>
    <dgm:cxn modelId="{D605B6FB-E554-40B4-9A78-166832528473}" type="presOf" srcId="{E9FA6F0C-C83C-464E-BD46-6FD9F5752D3D}" destId="{AA314BF1-9F2A-4FDD-80C8-397215AE4000}" srcOrd="1" destOrd="0" presId="urn:microsoft.com/office/officeart/2005/8/layout/list1"/>
    <dgm:cxn modelId="{DA98A4DA-B213-4ECB-890F-3894165999C8}" type="presOf" srcId="{5F063870-0885-44CF-B8E4-0CAC7390CA6A}" destId="{EC7A8C20-97B0-4A6D-9AC1-508118B01D91}" srcOrd="0" destOrd="0" presId="urn:microsoft.com/office/officeart/2005/8/layout/list1"/>
    <dgm:cxn modelId="{BF04B41F-78A8-4B1C-85D4-8A68484EAEEB}" type="presOf" srcId="{8B3B4556-1BD9-46F4-9593-3323DFD4E6FC}" destId="{EC7A8C20-97B0-4A6D-9AC1-508118B01D91}" srcOrd="0" destOrd="2" presId="urn:microsoft.com/office/officeart/2005/8/layout/list1"/>
    <dgm:cxn modelId="{A17A613B-C578-436C-8D53-8579B1A67984}" type="presOf" srcId="{E9FA6F0C-C83C-464E-BD46-6FD9F5752D3D}" destId="{9A7A6DD5-7383-4411-A46A-186B00BA1824}" srcOrd="0" destOrd="0" presId="urn:microsoft.com/office/officeart/2005/8/layout/list1"/>
    <dgm:cxn modelId="{BBEC8769-FBE0-49A9-A526-23589143472C}" srcId="{E9FA6F0C-C83C-464E-BD46-6FD9F5752D3D}" destId="{61B066C2-705B-4953-B93A-057477A5818A}" srcOrd="1" destOrd="0" parTransId="{C470AACD-6C28-4352-AA0E-6F49BFBF1E09}" sibTransId="{8FACDB6B-1885-4228-8F09-01CA17BD32E7}"/>
    <dgm:cxn modelId="{30C09133-1C36-4649-A766-739B30E79437}" srcId="{EA8EC4CA-A216-455F-81DD-E4B62590DF8D}" destId="{E9FA6F0C-C83C-464E-BD46-6FD9F5752D3D}" srcOrd="0" destOrd="0" parTransId="{6E62A714-5372-49E7-971B-0F4DC4BFCA31}" sibTransId="{7E2C7BB6-F1BC-481B-8FF6-AE27C73C58CF}"/>
    <dgm:cxn modelId="{BB2A0B24-8ED2-4FE2-B29D-C6EFC24E9BDB}" type="presOf" srcId="{61B066C2-705B-4953-B93A-057477A5818A}" destId="{EC7A8C20-97B0-4A6D-9AC1-508118B01D91}" srcOrd="0" destOrd="1" presId="urn:microsoft.com/office/officeart/2005/8/layout/list1"/>
    <dgm:cxn modelId="{A1880C92-4B7E-4E24-8776-8C1FD11B8D7D}" srcId="{E9FA6F0C-C83C-464E-BD46-6FD9F5752D3D}" destId="{5F063870-0885-44CF-B8E4-0CAC7390CA6A}" srcOrd="0" destOrd="0" parTransId="{4835BA2B-E5E9-4DCA-84BE-C848670B5705}" sibTransId="{62FABF2C-6FEF-48E6-9264-1ADF1BBB4191}"/>
    <dgm:cxn modelId="{809442FF-7E50-41FE-A03F-2D112D505A9C}" srcId="{E9FA6F0C-C83C-464E-BD46-6FD9F5752D3D}" destId="{8B3B4556-1BD9-46F4-9593-3323DFD4E6FC}" srcOrd="2" destOrd="0" parTransId="{42230891-705D-4150-B139-3968C2DCAA38}" sibTransId="{72D24451-AE68-4655-9807-E2DC2DEC3B24}"/>
    <dgm:cxn modelId="{359036AA-3D47-4A8D-9384-44E375EC652E}" type="presOf" srcId="{EA8EC4CA-A216-455F-81DD-E4B62590DF8D}" destId="{54A8ED79-112B-4647-BE0E-DDCF68F3CB28}" srcOrd="0" destOrd="0" presId="urn:microsoft.com/office/officeart/2005/8/layout/list1"/>
    <dgm:cxn modelId="{AAED93D6-415A-4004-AEA7-69BAF076E946}" type="presParOf" srcId="{54A8ED79-112B-4647-BE0E-DDCF68F3CB28}" destId="{EBCCB359-6DF0-4CE4-9A9C-906DE3AF4E71}" srcOrd="0" destOrd="0" presId="urn:microsoft.com/office/officeart/2005/8/layout/list1"/>
    <dgm:cxn modelId="{C54218FB-011B-498E-9FA8-BB0A85E57341}" type="presParOf" srcId="{EBCCB359-6DF0-4CE4-9A9C-906DE3AF4E71}" destId="{9A7A6DD5-7383-4411-A46A-186B00BA1824}" srcOrd="0" destOrd="0" presId="urn:microsoft.com/office/officeart/2005/8/layout/list1"/>
    <dgm:cxn modelId="{E0C7A4DB-EB2C-4C34-A512-EB3700C482D5}" type="presParOf" srcId="{EBCCB359-6DF0-4CE4-9A9C-906DE3AF4E71}" destId="{AA314BF1-9F2A-4FDD-80C8-397215AE4000}" srcOrd="1" destOrd="0" presId="urn:microsoft.com/office/officeart/2005/8/layout/list1"/>
    <dgm:cxn modelId="{3E5B4070-86EB-4A58-82CD-FC4F8794A4CA}" type="presParOf" srcId="{54A8ED79-112B-4647-BE0E-DDCF68F3CB28}" destId="{58D65BDD-66A8-4772-8A10-2C58DB4A7846}" srcOrd="1" destOrd="0" presId="urn:microsoft.com/office/officeart/2005/8/layout/list1"/>
    <dgm:cxn modelId="{D9B45F11-21AE-47B3-886E-558E9D5480B1}" type="presParOf" srcId="{54A8ED79-112B-4647-BE0E-DDCF68F3CB28}" destId="{EC7A8C20-97B0-4A6D-9AC1-508118B01D91}"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7B78DC1-2AD9-4C36-B45A-8171F20B77E8}"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ES"/>
        </a:p>
      </dgm:t>
    </dgm:pt>
    <dgm:pt modelId="{B4F5EEC6-8A3E-4432-A906-CF2F86C6F3A0}">
      <dgm:prSet phldrT="[Texto]"/>
      <dgm:spPr/>
      <dgm:t>
        <a:bodyPr/>
        <a:lstStyle/>
        <a:p>
          <a:r>
            <a:rPr lang="es-ES" b="1" i="1" dirty="0" smtClean="0"/>
            <a:t>Real Decreto Legislativo 1/1996. Ley de Propiedad Intelectual.</a:t>
          </a:r>
          <a:endParaRPr lang="es-ES" dirty="0"/>
        </a:p>
      </dgm:t>
    </dgm:pt>
    <dgm:pt modelId="{BAAF1081-FE84-42AA-8AD0-3585FA97BEA7}" type="parTrans" cxnId="{8E210CE7-8015-4C18-9093-64FDB433D756}">
      <dgm:prSet/>
      <dgm:spPr/>
      <dgm:t>
        <a:bodyPr/>
        <a:lstStyle/>
        <a:p>
          <a:endParaRPr lang="es-ES"/>
        </a:p>
      </dgm:t>
    </dgm:pt>
    <dgm:pt modelId="{34D9DD76-1662-431B-A24E-0350D67B3CB7}" type="sibTrans" cxnId="{8E210CE7-8015-4C18-9093-64FDB433D756}">
      <dgm:prSet/>
      <dgm:spPr/>
      <dgm:t>
        <a:bodyPr/>
        <a:lstStyle/>
        <a:p>
          <a:endParaRPr lang="es-ES"/>
        </a:p>
      </dgm:t>
    </dgm:pt>
    <dgm:pt modelId="{DF377182-BAC6-4A0C-8DD8-424FA67A5016}">
      <dgm:prSet custT="1"/>
      <dgm:spPr/>
      <dgm:t>
        <a:bodyPr/>
        <a:lstStyle/>
        <a:p>
          <a:pPr algn="l"/>
          <a:r>
            <a:rPr lang="es-ES" sz="1300" b="1" dirty="0" smtClean="0"/>
            <a:t>Artículo 1</a:t>
          </a:r>
          <a:r>
            <a:rPr lang="es-ES" sz="1300" dirty="0" smtClean="0"/>
            <a:t>: "la propiedad intelectual de una obra literaria, artística o científica corresponde al autor, por el solo hecho de su creación.”</a:t>
          </a:r>
          <a:endParaRPr lang="es-ES" sz="1300" dirty="0"/>
        </a:p>
      </dgm:t>
    </dgm:pt>
    <dgm:pt modelId="{5E9F44C4-4EF7-4A32-8D5A-B1CFA5A891DD}" type="parTrans" cxnId="{AF42FECA-4E4B-492D-91A2-CDC4AD692D54}">
      <dgm:prSet/>
      <dgm:spPr/>
      <dgm:t>
        <a:bodyPr/>
        <a:lstStyle/>
        <a:p>
          <a:endParaRPr lang="es-ES"/>
        </a:p>
      </dgm:t>
    </dgm:pt>
    <dgm:pt modelId="{BE349E93-B493-4DF7-BDE3-3437FBCDE710}" type="sibTrans" cxnId="{AF42FECA-4E4B-492D-91A2-CDC4AD692D54}">
      <dgm:prSet/>
      <dgm:spPr/>
      <dgm:t>
        <a:bodyPr/>
        <a:lstStyle/>
        <a:p>
          <a:endParaRPr lang="es-ES"/>
        </a:p>
      </dgm:t>
    </dgm:pt>
    <dgm:pt modelId="{959F0BDB-1934-4FB3-8DC8-AB70B92F2A0B}">
      <dgm:prSet/>
      <dgm:spPr/>
      <dgm:t>
        <a:bodyPr/>
        <a:lstStyle/>
        <a:p>
          <a:r>
            <a:rPr lang="es-ES" b="1" i="1" dirty="0" smtClean="0"/>
            <a:t>Ley orgánica 10/1995. Código Penal.</a:t>
          </a:r>
          <a:endParaRPr lang="es-ES" dirty="0"/>
        </a:p>
      </dgm:t>
    </dgm:pt>
    <dgm:pt modelId="{E7AD5D88-E197-42FA-9CFF-5F4C302B44B9}" type="parTrans" cxnId="{3BED57A5-ACED-445A-98BE-AF6531761E0C}">
      <dgm:prSet/>
      <dgm:spPr/>
      <dgm:t>
        <a:bodyPr/>
        <a:lstStyle/>
        <a:p>
          <a:endParaRPr lang="es-ES"/>
        </a:p>
      </dgm:t>
    </dgm:pt>
    <dgm:pt modelId="{1500962E-4774-4B5B-89C9-576C81B9282A}" type="sibTrans" cxnId="{3BED57A5-ACED-445A-98BE-AF6531761E0C}">
      <dgm:prSet/>
      <dgm:spPr/>
      <dgm:t>
        <a:bodyPr/>
        <a:lstStyle/>
        <a:p>
          <a:endParaRPr lang="es-ES"/>
        </a:p>
      </dgm:t>
    </dgm:pt>
    <dgm:pt modelId="{0006DB94-288F-473B-AECC-3AA10EAD51A9}">
      <dgm:prSet custT="1"/>
      <dgm:spPr/>
      <dgm:t>
        <a:bodyPr/>
        <a:lstStyle/>
        <a:p>
          <a:pPr algn="l"/>
          <a:r>
            <a:rPr lang="es-ES" sz="1300" b="1" dirty="0" smtClean="0"/>
            <a:t>Artículo 270</a:t>
          </a:r>
          <a:r>
            <a:rPr lang="es-ES" sz="1300" dirty="0" smtClean="0"/>
            <a:t>: "la reproducción, distribución, comunicación pública o plagio de obras protegidas por la propiedad intelectual, con ánimo de lucro y en perjuicio de terceros, sin autorización de sus legítimos titulares".</a:t>
          </a:r>
          <a:endParaRPr lang="es-ES" sz="1300" dirty="0"/>
        </a:p>
      </dgm:t>
    </dgm:pt>
    <dgm:pt modelId="{9E116DF8-96B9-4466-9D20-E513F0A381E3}" type="parTrans" cxnId="{A30D6819-4D7D-416B-AD1D-5EDB0EDE552E}">
      <dgm:prSet/>
      <dgm:spPr/>
      <dgm:t>
        <a:bodyPr/>
        <a:lstStyle/>
        <a:p>
          <a:endParaRPr lang="es-ES"/>
        </a:p>
      </dgm:t>
    </dgm:pt>
    <dgm:pt modelId="{8E47BC48-1E62-4123-B0D2-EBFDBE2CE506}" type="sibTrans" cxnId="{A30D6819-4D7D-416B-AD1D-5EDB0EDE552E}">
      <dgm:prSet/>
      <dgm:spPr/>
      <dgm:t>
        <a:bodyPr/>
        <a:lstStyle/>
        <a:p>
          <a:endParaRPr lang="es-ES"/>
        </a:p>
      </dgm:t>
    </dgm:pt>
    <dgm:pt modelId="{57CA4E21-FA5E-43E0-849E-76B4318CE2FA}" type="pres">
      <dgm:prSet presAssocID="{E7B78DC1-2AD9-4C36-B45A-8171F20B77E8}" presName="Name0" presStyleCnt="0">
        <dgm:presLayoutVars>
          <dgm:chPref val="3"/>
          <dgm:dir/>
          <dgm:animLvl val="lvl"/>
          <dgm:resizeHandles/>
        </dgm:presLayoutVars>
      </dgm:prSet>
      <dgm:spPr/>
      <dgm:t>
        <a:bodyPr/>
        <a:lstStyle/>
        <a:p>
          <a:endParaRPr lang="es-ES"/>
        </a:p>
      </dgm:t>
    </dgm:pt>
    <dgm:pt modelId="{7A661694-BD22-4EAA-8958-CD162F6A7781}" type="pres">
      <dgm:prSet presAssocID="{B4F5EEC6-8A3E-4432-A906-CF2F86C6F3A0}" presName="horFlow" presStyleCnt="0"/>
      <dgm:spPr/>
    </dgm:pt>
    <dgm:pt modelId="{2DF4923D-4AFF-4D7F-A3C1-C951592A1FEA}" type="pres">
      <dgm:prSet presAssocID="{B4F5EEC6-8A3E-4432-A906-CF2F86C6F3A0}" presName="bigChev" presStyleLbl="node1" presStyleIdx="0" presStyleCnt="2"/>
      <dgm:spPr/>
      <dgm:t>
        <a:bodyPr/>
        <a:lstStyle/>
        <a:p>
          <a:endParaRPr lang="es-ES"/>
        </a:p>
      </dgm:t>
    </dgm:pt>
    <dgm:pt modelId="{B5D3E952-9427-4BD5-83B5-5CDD5F52AFB6}" type="pres">
      <dgm:prSet presAssocID="{5E9F44C4-4EF7-4A32-8D5A-B1CFA5A891DD}" presName="parTrans" presStyleCnt="0"/>
      <dgm:spPr/>
    </dgm:pt>
    <dgm:pt modelId="{281124F7-7D42-4499-94D7-08A96DB2BA23}" type="pres">
      <dgm:prSet presAssocID="{DF377182-BAC6-4A0C-8DD8-424FA67A5016}" presName="node" presStyleLbl="alignAccFollowNode1" presStyleIdx="0" presStyleCnt="2">
        <dgm:presLayoutVars>
          <dgm:bulletEnabled val="1"/>
        </dgm:presLayoutVars>
      </dgm:prSet>
      <dgm:spPr/>
      <dgm:t>
        <a:bodyPr/>
        <a:lstStyle/>
        <a:p>
          <a:endParaRPr lang="es-ES"/>
        </a:p>
      </dgm:t>
    </dgm:pt>
    <dgm:pt modelId="{30D74EF2-D5D9-4E5A-8CA8-4CC575FF70F9}" type="pres">
      <dgm:prSet presAssocID="{B4F5EEC6-8A3E-4432-A906-CF2F86C6F3A0}" presName="vSp" presStyleCnt="0"/>
      <dgm:spPr/>
    </dgm:pt>
    <dgm:pt modelId="{EBA64A3B-9E4D-4E5D-9D0F-424BCC208318}" type="pres">
      <dgm:prSet presAssocID="{959F0BDB-1934-4FB3-8DC8-AB70B92F2A0B}" presName="horFlow" presStyleCnt="0"/>
      <dgm:spPr/>
    </dgm:pt>
    <dgm:pt modelId="{D4890491-D463-4522-A92D-3BA202BDFADE}" type="pres">
      <dgm:prSet presAssocID="{959F0BDB-1934-4FB3-8DC8-AB70B92F2A0B}" presName="bigChev" presStyleLbl="node1" presStyleIdx="1" presStyleCnt="2"/>
      <dgm:spPr/>
      <dgm:t>
        <a:bodyPr/>
        <a:lstStyle/>
        <a:p>
          <a:endParaRPr lang="es-ES"/>
        </a:p>
      </dgm:t>
    </dgm:pt>
    <dgm:pt modelId="{B0C10D95-57F3-4657-951B-580B2BA73590}" type="pres">
      <dgm:prSet presAssocID="{9E116DF8-96B9-4466-9D20-E513F0A381E3}" presName="parTrans" presStyleCnt="0"/>
      <dgm:spPr/>
    </dgm:pt>
    <dgm:pt modelId="{CCB019FC-30BA-4FBF-BC78-6E558FADC1B2}" type="pres">
      <dgm:prSet presAssocID="{0006DB94-288F-473B-AECC-3AA10EAD51A9}" presName="node" presStyleLbl="alignAccFollowNode1" presStyleIdx="1" presStyleCnt="2">
        <dgm:presLayoutVars>
          <dgm:bulletEnabled val="1"/>
        </dgm:presLayoutVars>
      </dgm:prSet>
      <dgm:spPr/>
      <dgm:t>
        <a:bodyPr/>
        <a:lstStyle/>
        <a:p>
          <a:endParaRPr lang="es-ES"/>
        </a:p>
      </dgm:t>
    </dgm:pt>
  </dgm:ptLst>
  <dgm:cxnLst>
    <dgm:cxn modelId="{2002B509-EA15-4ACC-862B-03B2CC8BE808}" type="presOf" srcId="{B4F5EEC6-8A3E-4432-A906-CF2F86C6F3A0}" destId="{2DF4923D-4AFF-4D7F-A3C1-C951592A1FEA}" srcOrd="0" destOrd="0" presId="urn:microsoft.com/office/officeart/2005/8/layout/lProcess3"/>
    <dgm:cxn modelId="{85DB96C2-0F3C-4919-A60C-5F6BFE0D97C2}" type="presOf" srcId="{0006DB94-288F-473B-AECC-3AA10EAD51A9}" destId="{CCB019FC-30BA-4FBF-BC78-6E558FADC1B2}" srcOrd="0" destOrd="0" presId="urn:microsoft.com/office/officeart/2005/8/layout/lProcess3"/>
    <dgm:cxn modelId="{22E290E7-EF1A-4FF4-9D51-C8D6203070C9}" type="presOf" srcId="{E7B78DC1-2AD9-4C36-B45A-8171F20B77E8}" destId="{57CA4E21-FA5E-43E0-849E-76B4318CE2FA}" srcOrd="0" destOrd="0" presId="urn:microsoft.com/office/officeart/2005/8/layout/lProcess3"/>
    <dgm:cxn modelId="{FD33A841-0EA7-4F70-8E36-26CFF0FD5F25}" type="presOf" srcId="{959F0BDB-1934-4FB3-8DC8-AB70B92F2A0B}" destId="{D4890491-D463-4522-A92D-3BA202BDFADE}" srcOrd="0" destOrd="0" presId="urn:microsoft.com/office/officeart/2005/8/layout/lProcess3"/>
    <dgm:cxn modelId="{8E210CE7-8015-4C18-9093-64FDB433D756}" srcId="{E7B78DC1-2AD9-4C36-B45A-8171F20B77E8}" destId="{B4F5EEC6-8A3E-4432-A906-CF2F86C6F3A0}" srcOrd="0" destOrd="0" parTransId="{BAAF1081-FE84-42AA-8AD0-3585FA97BEA7}" sibTransId="{34D9DD76-1662-431B-A24E-0350D67B3CB7}"/>
    <dgm:cxn modelId="{AF42FECA-4E4B-492D-91A2-CDC4AD692D54}" srcId="{B4F5EEC6-8A3E-4432-A906-CF2F86C6F3A0}" destId="{DF377182-BAC6-4A0C-8DD8-424FA67A5016}" srcOrd="0" destOrd="0" parTransId="{5E9F44C4-4EF7-4A32-8D5A-B1CFA5A891DD}" sibTransId="{BE349E93-B493-4DF7-BDE3-3437FBCDE710}"/>
    <dgm:cxn modelId="{A30D6819-4D7D-416B-AD1D-5EDB0EDE552E}" srcId="{959F0BDB-1934-4FB3-8DC8-AB70B92F2A0B}" destId="{0006DB94-288F-473B-AECC-3AA10EAD51A9}" srcOrd="0" destOrd="0" parTransId="{9E116DF8-96B9-4466-9D20-E513F0A381E3}" sibTransId="{8E47BC48-1E62-4123-B0D2-EBFDBE2CE506}"/>
    <dgm:cxn modelId="{77E19526-A0AB-4BF2-8047-62EF40F37BFA}" type="presOf" srcId="{DF377182-BAC6-4A0C-8DD8-424FA67A5016}" destId="{281124F7-7D42-4499-94D7-08A96DB2BA23}" srcOrd="0" destOrd="0" presId="urn:microsoft.com/office/officeart/2005/8/layout/lProcess3"/>
    <dgm:cxn modelId="{3BED57A5-ACED-445A-98BE-AF6531761E0C}" srcId="{E7B78DC1-2AD9-4C36-B45A-8171F20B77E8}" destId="{959F0BDB-1934-4FB3-8DC8-AB70B92F2A0B}" srcOrd="1" destOrd="0" parTransId="{E7AD5D88-E197-42FA-9CFF-5F4C302B44B9}" sibTransId="{1500962E-4774-4B5B-89C9-576C81B9282A}"/>
    <dgm:cxn modelId="{BC5B18B6-30A4-4E04-858E-FAE7267918CD}" type="presParOf" srcId="{57CA4E21-FA5E-43E0-849E-76B4318CE2FA}" destId="{7A661694-BD22-4EAA-8958-CD162F6A7781}" srcOrd="0" destOrd="0" presId="urn:microsoft.com/office/officeart/2005/8/layout/lProcess3"/>
    <dgm:cxn modelId="{015236FD-F17A-4F5E-87F0-CCE2CFB7580F}" type="presParOf" srcId="{7A661694-BD22-4EAA-8958-CD162F6A7781}" destId="{2DF4923D-4AFF-4D7F-A3C1-C951592A1FEA}" srcOrd="0" destOrd="0" presId="urn:microsoft.com/office/officeart/2005/8/layout/lProcess3"/>
    <dgm:cxn modelId="{4A74FD27-2ECE-4BB5-8684-3AB5835BB442}" type="presParOf" srcId="{7A661694-BD22-4EAA-8958-CD162F6A7781}" destId="{B5D3E952-9427-4BD5-83B5-5CDD5F52AFB6}" srcOrd="1" destOrd="0" presId="urn:microsoft.com/office/officeart/2005/8/layout/lProcess3"/>
    <dgm:cxn modelId="{905AE39A-15CC-455B-8053-B8165A709DEB}" type="presParOf" srcId="{7A661694-BD22-4EAA-8958-CD162F6A7781}" destId="{281124F7-7D42-4499-94D7-08A96DB2BA23}" srcOrd="2" destOrd="0" presId="urn:microsoft.com/office/officeart/2005/8/layout/lProcess3"/>
    <dgm:cxn modelId="{16CF004C-6B7F-42CA-8C0A-BF1270DD4CEC}" type="presParOf" srcId="{57CA4E21-FA5E-43E0-849E-76B4318CE2FA}" destId="{30D74EF2-D5D9-4E5A-8CA8-4CC575FF70F9}" srcOrd="1" destOrd="0" presId="urn:microsoft.com/office/officeart/2005/8/layout/lProcess3"/>
    <dgm:cxn modelId="{095CBB0A-8104-43C5-9933-1A867ED1BE9E}" type="presParOf" srcId="{57CA4E21-FA5E-43E0-849E-76B4318CE2FA}" destId="{EBA64A3B-9E4D-4E5D-9D0F-424BCC208318}" srcOrd="2" destOrd="0" presId="urn:microsoft.com/office/officeart/2005/8/layout/lProcess3"/>
    <dgm:cxn modelId="{764326D3-0E37-4E98-8447-AF8067334187}" type="presParOf" srcId="{EBA64A3B-9E4D-4E5D-9D0F-424BCC208318}" destId="{D4890491-D463-4522-A92D-3BA202BDFADE}" srcOrd="0" destOrd="0" presId="urn:microsoft.com/office/officeart/2005/8/layout/lProcess3"/>
    <dgm:cxn modelId="{B0A11082-18FC-493D-9571-39EFFAE94189}" type="presParOf" srcId="{EBA64A3B-9E4D-4E5D-9D0F-424BCC208318}" destId="{B0C10D95-57F3-4657-951B-580B2BA73590}" srcOrd="1" destOrd="0" presId="urn:microsoft.com/office/officeart/2005/8/layout/lProcess3"/>
    <dgm:cxn modelId="{5831F23B-3703-45AC-BA9E-A7B25CF3B082}" type="presParOf" srcId="{EBA64A3B-9E4D-4E5D-9D0F-424BCC208318}" destId="{CCB019FC-30BA-4FBF-BC78-6E558FADC1B2}"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8B8013D-6C29-4D09-88DC-059A2EC369FB}"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s-ES"/>
        </a:p>
      </dgm:t>
    </dgm:pt>
    <dgm:pt modelId="{F952F477-3786-406C-9EBE-55E669A95465}">
      <dgm:prSet phldrT="[Texto]"/>
      <dgm:spPr/>
      <dgm:t>
        <a:bodyPr/>
        <a:lstStyle/>
        <a:p>
          <a:r>
            <a:rPr lang="es-ES_tradnl" dirty="0" smtClean="0"/>
            <a:t>ACUERDO POR EL QUE SE APRUEBA LA NORMATIVA REGULADORA DE LOS PROCESOS DE EVALUACIÓN DE LA UNIVERSIDAD PÚBLICA DE NAVARRA (A.61/2011. Consejo de Gobierno 15-12-2011)</a:t>
          </a:r>
          <a:endParaRPr lang="es-ES" dirty="0"/>
        </a:p>
      </dgm:t>
    </dgm:pt>
    <dgm:pt modelId="{5B7F6A7D-7B6F-434D-9EDF-4F03E216D062}" type="parTrans" cxnId="{9EB4F948-0F42-4AD3-948E-378B94516855}">
      <dgm:prSet/>
      <dgm:spPr/>
      <dgm:t>
        <a:bodyPr/>
        <a:lstStyle/>
        <a:p>
          <a:endParaRPr lang="es-ES"/>
        </a:p>
      </dgm:t>
    </dgm:pt>
    <dgm:pt modelId="{CD5954B0-4872-4A6A-8BAC-FA683CB7AB85}" type="sibTrans" cxnId="{9EB4F948-0F42-4AD3-948E-378B94516855}">
      <dgm:prSet/>
      <dgm:spPr/>
      <dgm:t>
        <a:bodyPr/>
        <a:lstStyle/>
        <a:p>
          <a:endParaRPr lang="es-ES"/>
        </a:p>
      </dgm:t>
    </dgm:pt>
    <dgm:pt modelId="{920B0AD3-998C-417E-879B-B690ABF341D2}">
      <dgm:prSet phldrT="[Texto]"/>
      <dgm:spPr>
        <a:solidFill>
          <a:schemeClr val="accent2">
            <a:lumMod val="60000"/>
            <a:lumOff val="40000"/>
          </a:schemeClr>
        </a:solidFill>
      </dgm:spPr>
      <dgm:t>
        <a:bodyPr/>
        <a:lstStyle/>
        <a:p>
          <a:r>
            <a:rPr lang="es-ES" b="1" dirty="0" smtClean="0">
              <a:solidFill>
                <a:schemeClr val="tx1"/>
              </a:solidFill>
            </a:rPr>
            <a:t>Art. 3.4 </a:t>
          </a:r>
          <a:r>
            <a:rPr lang="es-ES_tradnl" dirty="0" smtClean="0">
              <a:solidFill>
                <a:schemeClr val="tx1"/>
              </a:solidFill>
            </a:rPr>
            <a:t>Los estudiantes tienen el deber de abstenerse de la utilización o cooperación en procedimientos fraudulentos en las pruebas de evaluación y en los trabajos que se </a:t>
          </a:r>
          <a:r>
            <a:rPr lang="es-ES" dirty="0" smtClean="0">
              <a:solidFill>
                <a:schemeClr val="tx1"/>
              </a:solidFill>
            </a:rPr>
            <a:t>realicen.</a:t>
          </a:r>
          <a:endParaRPr lang="es-ES" dirty="0">
            <a:solidFill>
              <a:schemeClr val="tx1"/>
            </a:solidFill>
          </a:endParaRPr>
        </a:p>
      </dgm:t>
    </dgm:pt>
    <dgm:pt modelId="{C8CE1BB9-6A2A-461B-9382-4F0AF789E31A}" type="parTrans" cxnId="{37281413-A10E-4BE7-90BC-37875775C9A6}">
      <dgm:prSet/>
      <dgm:spPr/>
      <dgm:t>
        <a:bodyPr/>
        <a:lstStyle/>
        <a:p>
          <a:endParaRPr lang="es-ES"/>
        </a:p>
      </dgm:t>
    </dgm:pt>
    <dgm:pt modelId="{45561E23-8589-4819-BD16-02F35FD65F95}" type="sibTrans" cxnId="{37281413-A10E-4BE7-90BC-37875775C9A6}">
      <dgm:prSet/>
      <dgm:spPr/>
      <dgm:t>
        <a:bodyPr/>
        <a:lstStyle/>
        <a:p>
          <a:endParaRPr lang="es-ES"/>
        </a:p>
      </dgm:t>
    </dgm:pt>
    <dgm:pt modelId="{E8D94910-2383-438E-8028-C0F0430B9828}">
      <dgm:prSet phldrT="[Texto]"/>
      <dgm:spPr>
        <a:solidFill>
          <a:schemeClr val="accent2">
            <a:lumMod val="60000"/>
            <a:lumOff val="40000"/>
          </a:schemeClr>
        </a:solidFill>
      </dgm:spPr>
      <dgm:t>
        <a:bodyPr/>
        <a:lstStyle/>
        <a:p>
          <a:r>
            <a:rPr lang="es-ES_tradnl" b="1" dirty="0" smtClean="0">
              <a:solidFill>
                <a:schemeClr val="tx1"/>
              </a:solidFill>
            </a:rPr>
            <a:t>Art. 23.2 </a:t>
          </a:r>
          <a:r>
            <a:rPr lang="es-ES_tradnl" dirty="0" smtClean="0">
              <a:solidFill>
                <a:schemeClr val="tx1"/>
              </a:solidFill>
            </a:rPr>
            <a:t>El profesorado, al plantear el trabajo a los estudiantes, deberá indicar las condiciones de realización del mismo y la forma de evaluar las competencias asociadas. El incumplimiento de dichas condiciones por parte del estudiante podrá suponer la calificación de suspenso en el trabajo.</a:t>
          </a:r>
          <a:endParaRPr lang="es-ES" dirty="0">
            <a:solidFill>
              <a:schemeClr val="tx1"/>
            </a:solidFill>
          </a:endParaRPr>
        </a:p>
      </dgm:t>
    </dgm:pt>
    <dgm:pt modelId="{1D77E4E6-4AD9-4D06-A871-F0570CBDC5D1}" type="parTrans" cxnId="{0FA4D09B-4867-43E8-90E9-5BF0130983D2}">
      <dgm:prSet/>
      <dgm:spPr/>
      <dgm:t>
        <a:bodyPr/>
        <a:lstStyle/>
        <a:p>
          <a:endParaRPr lang="es-ES"/>
        </a:p>
      </dgm:t>
    </dgm:pt>
    <dgm:pt modelId="{099B6160-7E0B-4154-A2F0-40403F40A580}" type="sibTrans" cxnId="{0FA4D09B-4867-43E8-90E9-5BF0130983D2}">
      <dgm:prSet/>
      <dgm:spPr/>
      <dgm:t>
        <a:bodyPr/>
        <a:lstStyle/>
        <a:p>
          <a:endParaRPr lang="es-ES"/>
        </a:p>
      </dgm:t>
    </dgm:pt>
    <dgm:pt modelId="{71F2254F-3934-461A-A707-52D70E7D3166}">
      <dgm:prSet phldrT="[Texto]"/>
      <dgm:spPr/>
      <dgm:t>
        <a:bodyPr/>
        <a:lstStyle/>
        <a:p>
          <a:r>
            <a:rPr lang="es-ES_tradnl" smtClean="0"/>
            <a:t>ACUERDO POR EL QUE SE APRUEBA LA NORMATIVA REGULADORA DE LOS PROCESOS DE EVALUACIÓN DE LA UNIVERSIDAD PÚBLICA DE NAVARRA (A.61/2011. Consejo de Gobierno 15-12-2011)</a:t>
          </a:r>
          <a:endParaRPr lang="es-ES" dirty="0"/>
        </a:p>
      </dgm:t>
    </dgm:pt>
    <dgm:pt modelId="{66D40D15-7FD1-411F-9613-B40241EC2911}" type="parTrans" cxnId="{143A9892-3875-4432-BEF7-0B25E32773D7}">
      <dgm:prSet/>
      <dgm:spPr/>
      <dgm:t>
        <a:bodyPr/>
        <a:lstStyle/>
        <a:p>
          <a:endParaRPr lang="es-ES"/>
        </a:p>
      </dgm:t>
    </dgm:pt>
    <dgm:pt modelId="{62BF86F9-2704-4074-B891-6BA987654A6A}" type="sibTrans" cxnId="{143A9892-3875-4432-BEF7-0B25E32773D7}">
      <dgm:prSet/>
      <dgm:spPr/>
      <dgm:t>
        <a:bodyPr/>
        <a:lstStyle/>
        <a:p>
          <a:endParaRPr lang="es-ES"/>
        </a:p>
      </dgm:t>
    </dgm:pt>
    <dgm:pt modelId="{5F0D1D83-0C75-4D0C-88AA-0B86FA725DE6}">
      <dgm:prSet phldrT="[Texto]" custT="1"/>
      <dgm:spPr>
        <a:solidFill>
          <a:schemeClr val="accent3"/>
        </a:solidFill>
      </dgm:spPr>
      <dgm:t>
        <a:bodyPr/>
        <a:lstStyle/>
        <a:p>
          <a:r>
            <a:rPr lang="es-ES_tradnl" sz="1000" b="1" dirty="0" smtClean="0">
              <a:solidFill>
                <a:schemeClr val="tx1"/>
              </a:solidFill>
            </a:rPr>
            <a:t>Art 32 </a:t>
          </a:r>
          <a:r>
            <a:rPr lang="es-ES_tradnl" sz="1000" b="0" dirty="0" smtClean="0">
              <a:solidFill>
                <a:schemeClr val="tx1"/>
              </a:solidFill>
            </a:rPr>
            <a:t>En su primera matrícula en la Universidad, el estudiante firmará una </a:t>
          </a:r>
          <a:r>
            <a:rPr lang="es-ES_tradnl" sz="1200" b="1" dirty="0" smtClean="0">
              <a:solidFill>
                <a:schemeClr val="tx1"/>
              </a:solidFill>
              <a:hlinkClick xmlns:r="http://schemas.openxmlformats.org/officeDocument/2006/relationships" r:id="rId1"/>
            </a:rPr>
            <a:t>Declaración de Integridad Académica</a:t>
          </a:r>
          <a:r>
            <a:rPr lang="es-ES_tradnl" sz="1000" b="0" dirty="0" smtClean="0">
              <a:solidFill>
                <a:schemeClr val="tx1"/>
              </a:solidFill>
            </a:rPr>
            <a:t>, mediante la que se compromete a no hacer uso de ningún medio fraudulento y declarar su conocimiento de las sanciones que, en su caso, dentro del marco de la normativa vigente pueda imponer la Universidad, sin perjuicio de los recursos u otras acciones que, en defensa de sus intereses y derechos, pueda interponer.</a:t>
          </a:r>
          <a:endParaRPr lang="es-ES" sz="1000" b="0" dirty="0">
            <a:solidFill>
              <a:schemeClr val="tx1"/>
            </a:solidFill>
          </a:endParaRPr>
        </a:p>
      </dgm:t>
    </dgm:pt>
    <dgm:pt modelId="{4CDFD70F-3F47-428E-9EC2-ECE52CCF8221}" type="parTrans" cxnId="{C2D1B612-D68E-4E1D-820F-532AD4C5BF14}">
      <dgm:prSet/>
      <dgm:spPr/>
      <dgm:t>
        <a:bodyPr/>
        <a:lstStyle/>
        <a:p>
          <a:endParaRPr lang="es-ES"/>
        </a:p>
      </dgm:t>
    </dgm:pt>
    <dgm:pt modelId="{B3C0B2F4-EC6F-47C5-9924-03D8FA9582E9}" type="sibTrans" cxnId="{C2D1B612-D68E-4E1D-820F-532AD4C5BF14}">
      <dgm:prSet/>
      <dgm:spPr/>
      <dgm:t>
        <a:bodyPr/>
        <a:lstStyle/>
        <a:p>
          <a:endParaRPr lang="es-ES"/>
        </a:p>
      </dgm:t>
    </dgm:pt>
    <dgm:pt modelId="{D0FE4880-CC50-413A-A440-B806F4CB037E}">
      <dgm:prSet/>
      <dgm:spPr>
        <a:solidFill>
          <a:schemeClr val="accent2">
            <a:lumMod val="60000"/>
            <a:lumOff val="40000"/>
          </a:schemeClr>
        </a:solidFill>
      </dgm:spPr>
      <dgm:t>
        <a:bodyPr/>
        <a:lstStyle/>
        <a:p>
          <a:r>
            <a:rPr lang="es-ES_tradnl" b="1" dirty="0" smtClean="0">
              <a:solidFill>
                <a:schemeClr val="tx1"/>
              </a:solidFill>
            </a:rPr>
            <a:t>Art. 23.3 </a:t>
          </a:r>
          <a:r>
            <a:rPr lang="es-ES_tradnl" dirty="0" smtClean="0">
              <a:solidFill>
                <a:schemeClr val="tx1"/>
              </a:solidFill>
            </a:rPr>
            <a:t>Cualquier fragmento extraído directamente de fuentes bibliográficas u otros recursos de información deberá ser convenientemente citado, indicando claramente la referencia del autor y trabajo original.</a:t>
          </a:r>
          <a:endParaRPr lang="es-ES" dirty="0">
            <a:solidFill>
              <a:schemeClr val="tx1"/>
            </a:solidFill>
          </a:endParaRPr>
        </a:p>
      </dgm:t>
    </dgm:pt>
    <dgm:pt modelId="{55651F18-4EE3-494B-B503-9DF301F2BDFD}" type="parTrans" cxnId="{21A4CE3E-F984-443B-B5EA-4664256CE53A}">
      <dgm:prSet/>
      <dgm:spPr/>
      <dgm:t>
        <a:bodyPr/>
        <a:lstStyle/>
        <a:p>
          <a:endParaRPr lang="es-ES"/>
        </a:p>
      </dgm:t>
    </dgm:pt>
    <dgm:pt modelId="{D2F544D3-00AA-49DA-AD73-682F5BA55163}" type="sibTrans" cxnId="{21A4CE3E-F984-443B-B5EA-4664256CE53A}">
      <dgm:prSet/>
      <dgm:spPr/>
      <dgm:t>
        <a:bodyPr/>
        <a:lstStyle/>
        <a:p>
          <a:endParaRPr lang="es-ES"/>
        </a:p>
      </dgm:t>
    </dgm:pt>
    <dgm:pt modelId="{3606B05D-25B2-486F-9818-C370DBFBABC9}">
      <dgm:prSet/>
      <dgm:spPr>
        <a:solidFill>
          <a:schemeClr val="accent2">
            <a:lumMod val="60000"/>
            <a:lumOff val="40000"/>
          </a:schemeClr>
        </a:solidFill>
      </dgm:spPr>
      <dgm:t>
        <a:bodyPr/>
        <a:lstStyle/>
        <a:p>
          <a:r>
            <a:rPr lang="es-ES_tradnl" b="1" dirty="0" smtClean="0">
              <a:solidFill>
                <a:schemeClr val="tx1"/>
              </a:solidFill>
            </a:rPr>
            <a:t>Art. 23.4 </a:t>
          </a:r>
          <a:r>
            <a:rPr lang="es-ES_tradnl" dirty="0" smtClean="0">
              <a:solidFill>
                <a:schemeClr val="tx1"/>
              </a:solidFill>
            </a:rPr>
            <a:t>La Universidad Pública de Navarra podrá utilizar herramientas informáticas de detección automática de fraude en la presentación de trabajos. Al presentar un trabajo el estudiante asume el conocimiento de este hecho, autorizando a la Universidad para la utilización de dichos medios, que incluye la conservación de copias del trabajo en </a:t>
          </a:r>
          <a:r>
            <a:rPr lang="es-ES" dirty="0" smtClean="0">
              <a:solidFill>
                <a:schemeClr val="tx1"/>
              </a:solidFill>
            </a:rPr>
            <a:t>soporte informático.</a:t>
          </a:r>
          <a:endParaRPr lang="es-ES" dirty="0">
            <a:solidFill>
              <a:schemeClr val="tx1"/>
            </a:solidFill>
          </a:endParaRPr>
        </a:p>
      </dgm:t>
    </dgm:pt>
    <dgm:pt modelId="{DD7599B1-3BAE-4DEF-BE36-F206B94EC552}" type="parTrans" cxnId="{60F3FD3F-4D36-4DB4-B2B9-FD8E34ADE280}">
      <dgm:prSet/>
      <dgm:spPr/>
      <dgm:t>
        <a:bodyPr/>
        <a:lstStyle/>
        <a:p>
          <a:endParaRPr lang="es-ES"/>
        </a:p>
      </dgm:t>
    </dgm:pt>
    <dgm:pt modelId="{09497407-710B-48AA-A450-2EC9905210E1}" type="sibTrans" cxnId="{60F3FD3F-4D36-4DB4-B2B9-FD8E34ADE280}">
      <dgm:prSet/>
      <dgm:spPr/>
      <dgm:t>
        <a:bodyPr/>
        <a:lstStyle/>
        <a:p>
          <a:endParaRPr lang="es-ES"/>
        </a:p>
      </dgm:t>
    </dgm:pt>
    <dgm:pt modelId="{FE1625BF-A996-40EB-8D07-E5FB6B1D0CEB}">
      <dgm:prSet/>
      <dgm:spPr>
        <a:solidFill>
          <a:schemeClr val="accent3"/>
        </a:solidFill>
      </dgm:spPr>
      <dgm:t>
        <a:bodyPr/>
        <a:lstStyle/>
        <a:p>
          <a:r>
            <a:rPr lang="es-ES_tradnl" sz="1000" b="1" dirty="0" smtClean="0">
              <a:solidFill>
                <a:schemeClr val="tx1"/>
              </a:solidFill>
            </a:rPr>
            <a:t>Art. 33.3 </a:t>
          </a:r>
          <a:r>
            <a:rPr lang="es-ES_tradnl" sz="1000" b="0" dirty="0" smtClean="0">
              <a:solidFill>
                <a:schemeClr val="tx1"/>
              </a:solidFill>
            </a:rPr>
            <a:t>Cualquier estudiante que disponga o se valga de medios fraudulentos en la realización de un trabajo académico requerido para su evaluación, como el plagio y la utilización de material no original (salvo aquel autorizado explícitamente por el profesorado), incluido aquél obtenido a través de internet, sin indicación expresa de su procedencia y, si es el caso, permiso de su autor, podrá ser suspendido en la evaluación de dicho trabajo y calificado de suspenso (0,0) de la asignatura en la correspondiente convocatoria y podrá ser objeto de sanción, previa apertura de expediente disciplinario.</a:t>
          </a:r>
          <a:endParaRPr lang="es-ES" sz="1000" b="0" dirty="0" smtClean="0">
            <a:solidFill>
              <a:schemeClr val="tx1"/>
            </a:solidFill>
          </a:endParaRPr>
        </a:p>
      </dgm:t>
    </dgm:pt>
    <dgm:pt modelId="{638A1C70-0CE1-4A62-949B-14661A232607}" type="parTrans" cxnId="{B37207AA-CF61-43DC-B9DB-2A3A5421AB8E}">
      <dgm:prSet/>
      <dgm:spPr/>
      <dgm:t>
        <a:bodyPr/>
        <a:lstStyle/>
        <a:p>
          <a:endParaRPr lang="es-ES"/>
        </a:p>
      </dgm:t>
    </dgm:pt>
    <dgm:pt modelId="{E784D368-7AF0-4805-BDD4-B9CC291DCAFF}" type="sibTrans" cxnId="{B37207AA-CF61-43DC-B9DB-2A3A5421AB8E}">
      <dgm:prSet/>
      <dgm:spPr/>
      <dgm:t>
        <a:bodyPr/>
        <a:lstStyle/>
        <a:p>
          <a:endParaRPr lang="es-ES"/>
        </a:p>
      </dgm:t>
    </dgm:pt>
    <dgm:pt modelId="{102EB2CA-2497-4496-B70A-B069F63E4C2E}" type="pres">
      <dgm:prSet presAssocID="{98B8013D-6C29-4D09-88DC-059A2EC369FB}" presName="linearFlow" presStyleCnt="0">
        <dgm:presLayoutVars>
          <dgm:dir/>
          <dgm:animLvl val="lvl"/>
          <dgm:resizeHandles/>
        </dgm:presLayoutVars>
      </dgm:prSet>
      <dgm:spPr/>
      <dgm:t>
        <a:bodyPr/>
        <a:lstStyle/>
        <a:p>
          <a:endParaRPr lang="es-ES"/>
        </a:p>
      </dgm:t>
    </dgm:pt>
    <dgm:pt modelId="{B0C0C075-6992-48E2-97CC-EBC943A9259C}" type="pres">
      <dgm:prSet presAssocID="{F952F477-3786-406C-9EBE-55E669A95465}" presName="compositeNode" presStyleCnt="0">
        <dgm:presLayoutVars>
          <dgm:bulletEnabled val="1"/>
        </dgm:presLayoutVars>
      </dgm:prSet>
      <dgm:spPr/>
    </dgm:pt>
    <dgm:pt modelId="{487D6A5B-B321-42DB-9AAA-2046C46D5F65}" type="pres">
      <dgm:prSet presAssocID="{F952F477-3786-406C-9EBE-55E669A95465}" presName="image" presStyleLbl="fgImgPlace1" presStyleIdx="0"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t>
        <a:bodyPr/>
        <a:lstStyle/>
        <a:p>
          <a:endParaRPr lang="es-ES"/>
        </a:p>
      </dgm:t>
      <dgm:extLst>
        <a:ext uri="{E40237B7-FDA0-4F09-8148-C483321AD2D9}">
          <dgm14:cNvPr xmlns:dgm14="http://schemas.microsoft.com/office/drawing/2010/diagram" id="0" name="">
            <a:hlinkClick xmlns:r="http://schemas.openxmlformats.org/officeDocument/2006/relationships" r:id="rId3"/>
          </dgm14:cNvPr>
        </a:ext>
      </dgm:extLst>
    </dgm:pt>
    <dgm:pt modelId="{290D0C56-DE85-479F-B326-66D0AF11DEE2}" type="pres">
      <dgm:prSet presAssocID="{F952F477-3786-406C-9EBE-55E669A95465}" presName="childNode" presStyleLbl="node1" presStyleIdx="0" presStyleCnt="2">
        <dgm:presLayoutVars>
          <dgm:bulletEnabled val="1"/>
        </dgm:presLayoutVars>
      </dgm:prSet>
      <dgm:spPr/>
      <dgm:t>
        <a:bodyPr/>
        <a:lstStyle/>
        <a:p>
          <a:endParaRPr lang="es-ES"/>
        </a:p>
      </dgm:t>
    </dgm:pt>
    <dgm:pt modelId="{43FFC39B-BB33-4307-997B-3C9A221481B6}" type="pres">
      <dgm:prSet presAssocID="{F952F477-3786-406C-9EBE-55E669A95465}" presName="parentNode" presStyleLbl="revTx" presStyleIdx="0" presStyleCnt="2">
        <dgm:presLayoutVars>
          <dgm:chMax val="0"/>
          <dgm:bulletEnabled val="1"/>
        </dgm:presLayoutVars>
      </dgm:prSet>
      <dgm:spPr/>
      <dgm:t>
        <a:bodyPr/>
        <a:lstStyle/>
        <a:p>
          <a:endParaRPr lang="es-ES"/>
        </a:p>
      </dgm:t>
    </dgm:pt>
    <dgm:pt modelId="{8B40ABCE-E127-49D5-9E4E-BC574517BB5A}" type="pres">
      <dgm:prSet presAssocID="{CD5954B0-4872-4A6A-8BAC-FA683CB7AB85}" presName="sibTrans" presStyleCnt="0"/>
      <dgm:spPr/>
    </dgm:pt>
    <dgm:pt modelId="{95DFFDFC-8F36-4D51-A35C-4EDB4C57F69C}" type="pres">
      <dgm:prSet presAssocID="{71F2254F-3934-461A-A707-52D70E7D3166}" presName="compositeNode" presStyleCnt="0">
        <dgm:presLayoutVars>
          <dgm:bulletEnabled val="1"/>
        </dgm:presLayoutVars>
      </dgm:prSet>
      <dgm:spPr/>
    </dgm:pt>
    <dgm:pt modelId="{2FBE68DE-831D-4183-B3D8-C9D56403D78E}" type="pres">
      <dgm:prSet presAssocID="{71F2254F-3934-461A-A707-52D70E7D3166}" presName="image" presStyleLbl="fgImgPlace1" presStyleIdx="1" presStyleCnt="2"/>
      <dgm:spPr>
        <a:blipFill rotWithShape="1">
          <a:blip xmlns:r="http://schemas.openxmlformats.org/officeDocument/2006/relationships" r:embed="rId4"/>
          <a:stretch>
            <a:fillRect/>
          </a:stretch>
        </a:blipFill>
        <a:ln>
          <a:noFill/>
        </a:ln>
      </dgm:spPr>
      <dgm:extLst>
        <a:ext uri="{E40237B7-FDA0-4F09-8148-C483321AD2D9}">
          <dgm14:cNvPr xmlns:dgm14="http://schemas.microsoft.com/office/drawing/2010/diagram" id="0" name="">
            <a:hlinkClick xmlns:r="http://schemas.openxmlformats.org/officeDocument/2006/relationships" r:id="rId3"/>
          </dgm14:cNvPr>
        </a:ext>
      </dgm:extLst>
    </dgm:pt>
    <dgm:pt modelId="{9D4A34A7-3F42-4546-8CE1-C83922553DE8}" type="pres">
      <dgm:prSet presAssocID="{71F2254F-3934-461A-A707-52D70E7D3166}" presName="childNode" presStyleLbl="node1" presStyleIdx="1" presStyleCnt="2">
        <dgm:presLayoutVars>
          <dgm:bulletEnabled val="1"/>
        </dgm:presLayoutVars>
      </dgm:prSet>
      <dgm:spPr/>
      <dgm:t>
        <a:bodyPr/>
        <a:lstStyle/>
        <a:p>
          <a:endParaRPr lang="es-ES"/>
        </a:p>
      </dgm:t>
    </dgm:pt>
    <dgm:pt modelId="{9D9EDDFC-0BC8-4746-89C3-1F946BAA2C72}" type="pres">
      <dgm:prSet presAssocID="{71F2254F-3934-461A-A707-52D70E7D3166}" presName="parentNode" presStyleLbl="revTx" presStyleIdx="1" presStyleCnt="2">
        <dgm:presLayoutVars>
          <dgm:chMax val="0"/>
          <dgm:bulletEnabled val="1"/>
        </dgm:presLayoutVars>
      </dgm:prSet>
      <dgm:spPr/>
      <dgm:t>
        <a:bodyPr/>
        <a:lstStyle/>
        <a:p>
          <a:endParaRPr lang="es-ES"/>
        </a:p>
      </dgm:t>
    </dgm:pt>
  </dgm:ptLst>
  <dgm:cxnLst>
    <dgm:cxn modelId="{94FC36F1-966F-4689-B017-073AD3EAFB42}" type="presOf" srcId="{D0FE4880-CC50-413A-A440-B806F4CB037E}" destId="{290D0C56-DE85-479F-B326-66D0AF11DEE2}" srcOrd="0" destOrd="2" presId="urn:microsoft.com/office/officeart/2005/8/layout/hList2"/>
    <dgm:cxn modelId="{37281413-A10E-4BE7-90BC-37875775C9A6}" srcId="{F952F477-3786-406C-9EBE-55E669A95465}" destId="{920B0AD3-998C-417E-879B-B690ABF341D2}" srcOrd="0" destOrd="0" parTransId="{C8CE1BB9-6A2A-461B-9382-4F0AF789E31A}" sibTransId="{45561E23-8589-4819-BD16-02F35FD65F95}"/>
    <dgm:cxn modelId="{143A9892-3875-4432-BEF7-0B25E32773D7}" srcId="{98B8013D-6C29-4D09-88DC-059A2EC369FB}" destId="{71F2254F-3934-461A-A707-52D70E7D3166}" srcOrd="1" destOrd="0" parTransId="{66D40D15-7FD1-411F-9613-B40241EC2911}" sibTransId="{62BF86F9-2704-4074-B891-6BA987654A6A}"/>
    <dgm:cxn modelId="{975C819A-62BF-44A7-AEEC-3B21B62E5AF0}" type="presOf" srcId="{E8D94910-2383-438E-8028-C0F0430B9828}" destId="{290D0C56-DE85-479F-B326-66D0AF11DEE2}" srcOrd="0" destOrd="1" presId="urn:microsoft.com/office/officeart/2005/8/layout/hList2"/>
    <dgm:cxn modelId="{6BFB5D87-D98B-4F0E-8E73-20300A5606C5}" type="presOf" srcId="{F952F477-3786-406C-9EBE-55E669A95465}" destId="{43FFC39B-BB33-4307-997B-3C9A221481B6}" srcOrd="0" destOrd="0" presId="urn:microsoft.com/office/officeart/2005/8/layout/hList2"/>
    <dgm:cxn modelId="{C0A38079-2B2C-420F-A8F1-435688BDB23A}" type="presOf" srcId="{FE1625BF-A996-40EB-8D07-E5FB6B1D0CEB}" destId="{9D4A34A7-3F42-4546-8CE1-C83922553DE8}" srcOrd="0" destOrd="1" presId="urn:microsoft.com/office/officeart/2005/8/layout/hList2"/>
    <dgm:cxn modelId="{FAB66519-E0FD-47FB-8875-C1D9D02814E4}" type="presOf" srcId="{3606B05D-25B2-486F-9818-C370DBFBABC9}" destId="{290D0C56-DE85-479F-B326-66D0AF11DEE2}" srcOrd="0" destOrd="3" presId="urn:microsoft.com/office/officeart/2005/8/layout/hList2"/>
    <dgm:cxn modelId="{C2D1B612-D68E-4E1D-820F-532AD4C5BF14}" srcId="{71F2254F-3934-461A-A707-52D70E7D3166}" destId="{5F0D1D83-0C75-4D0C-88AA-0B86FA725DE6}" srcOrd="0" destOrd="0" parTransId="{4CDFD70F-3F47-428E-9EC2-ECE52CCF8221}" sibTransId="{B3C0B2F4-EC6F-47C5-9924-03D8FA9582E9}"/>
    <dgm:cxn modelId="{0FA4D09B-4867-43E8-90E9-5BF0130983D2}" srcId="{F952F477-3786-406C-9EBE-55E669A95465}" destId="{E8D94910-2383-438E-8028-C0F0430B9828}" srcOrd="1" destOrd="0" parTransId="{1D77E4E6-4AD9-4D06-A871-F0570CBDC5D1}" sibTransId="{099B6160-7E0B-4154-A2F0-40403F40A580}"/>
    <dgm:cxn modelId="{693171F2-3931-40F9-BEC4-0102E51ADE76}" type="presOf" srcId="{98B8013D-6C29-4D09-88DC-059A2EC369FB}" destId="{102EB2CA-2497-4496-B70A-B069F63E4C2E}" srcOrd="0" destOrd="0" presId="urn:microsoft.com/office/officeart/2005/8/layout/hList2"/>
    <dgm:cxn modelId="{60F3FD3F-4D36-4DB4-B2B9-FD8E34ADE280}" srcId="{F952F477-3786-406C-9EBE-55E669A95465}" destId="{3606B05D-25B2-486F-9818-C370DBFBABC9}" srcOrd="3" destOrd="0" parTransId="{DD7599B1-3BAE-4DEF-BE36-F206B94EC552}" sibTransId="{09497407-710B-48AA-A450-2EC9905210E1}"/>
    <dgm:cxn modelId="{9EB4F948-0F42-4AD3-948E-378B94516855}" srcId="{98B8013D-6C29-4D09-88DC-059A2EC369FB}" destId="{F952F477-3786-406C-9EBE-55E669A95465}" srcOrd="0" destOrd="0" parTransId="{5B7F6A7D-7B6F-434D-9EDF-4F03E216D062}" sibTransId="{CD5954B0-4872-4A6A-8BAC-FA683CB7AB85}"/>
    <dgm:cxn modelId="{C2A90E71-507C-466E-B96F-D4D1E2266D5A}" type="presOf" srcId="{5F0D1D83-0C75-4D0C-88AA-0B86FA725DE6}" destId="{9D4A34A7-3F42-4546-8CE1-C83922553DE8}" srcOrd="0" destOrd="0" presId="urn:microsoft.com/office/officeart/2005/8/layout/hList2"/>
    <dgm:cxn modelId="{B5B4C626-1FC4-4E37-BFB1-DF83E7669E47}" type="presOf" srcId="{920B0AD3-998C-417E-879B-B690ABF341D2}" destId="{290D0C56-DE85-479F-B326-66D0AF11DEE2}" srcOrd="0" destOrd="0" presId="urn:microsoft.com/office/officeart/2005/8/layout/hList2"/>
    <dgm:cxn modelId="{3A46DD90-19F7-437E-A497-E341A9216DFF}" type="presOf" srcId="{71F2254F-3934-461A-A707-52D70E7D3166}" destId="{9D9EDDFC-0BC8-4746-89C3-1F946BAA2C72}" srcOrd="0" destOrd="0" presId="urn:microsoft.com/office/officeart/2005/8/layout/hList2"/>
    <dgm:cxn modelId="{B37207AA-CF61-43DC-B9DB-2A3A5421AB8E}" srcId="{71F2254F-3934-461A-A707-52D70E7D3166}" destId="{FE1625BF-A996-40EB-8D07-E5FB6B1D0CEB}" srcOrd="1" destOrd="0" parTransId="{638A1C70-0CE1-4A62-949B-14661A232607}" sibTransId="{E784D368-7AF0-4805-BDD4-B9CC291DCAFF}"/>
    <dgm:cxn modelId="{21A4CE3E-F984-443B-B5EA-4664256CE53A}" srcId="{F952F477-3786-406C-9EBE-55E669A95465}" destId="{D0FE4880-CC50-413A-A440-B806F4CB037E}" srcOrd="2" destOrd="0" parTransId="{55651F18-4EE3-494B-B503-9DF301F2BDFD}" sibTransId="{D2F544D3-00AA-49DA-AD73-682F5BA55163}"/>
    <dgm:cxn modelId="{9BED6E0A-AFAC-4BFA-96F5-55D6B0703A82}" type="presParOf" srcId="{102EB2CA-2497-4496-B70A-B069F63E4C2E}" destId="{B0C0C075-6992-48E2-97CC-EBC943A9259C}" srcOrd="0" destOrd="0" presId="urn:microsoft.com/office/officeart/2005/8/layout/hList2"/>
    <dgm:cxn modelId="{6219F480-B0F8-475C-B9C5-6989E52186AB}" type="presParOf" srcId="{B0C0C075-6992-48E2-97CC-EBC943A9259C}" destId="{487D6A5B-B321-42DB-9AAA-2046C46D5F65}" srcOrd="0" destOrd="0" presId="urn:microsoft.com/office/officeart/2005/8/layout/hList2"/>
    <dgm:cxn modelId="{49BAFEEB-7B52-4CAA-8CA5-76380D19AFCA}" type="presParOf" srcId="{B0C0C075-6992-48E2-97CC-EBC943A9259C}" destId="{290D0C56-DE85-479F-B326-66D0AF11DEE2}" srcOrd="1" destOrd="0" presId="urn:microsoft.com/office/officeart/2005/8/layout/hList2"/>
    <dgm:cxn modelId="{0BC35671-157D-4146-9B4D-E042B3BC2EC6}" type="presParOf" srcId="{B0C0C075-6992-48E2-97CC-EBC943A9259C}" destId="{43FFC39B-BB33-4307-997B-3C9A221481B6}" srcOrd="2" destOrd="0" presId="urn:microsoft.com/office/officeart/2005/8/layout/hList2"/>
    <dgm:cxn modelId="{1020B379-D6F5-42BF-948D-BA707994C29D}" type="presParOf" srcId="{102EB2CA-2497-4496-B70A-B069F63E4C2E}" destId="{8B40ABCE-E127-49D5-9E4E-BC574517BB5A}" srcOrd="1" destOrd="0" presId="urn:microsoft.com/office/officeart/2005/8/layout/hList2"/>
    <dgm:cxn modelId="{2C85C3A3-3424-4378-AF03-504884525EF1}" type="presParOf" srcId="{102EB2CA-2497-4496-B70A-B069F63E4C2E}" destId="{95DFFDFC-8F36-4D51-A35C-4EDB4C57F69C}" srcOrd="2" destOrd="0" presId="urn:microsoft.com/office/officeart/2005/8/layout/hList2"/>
    <dgm:cxn modelId="{632217C7-8656-4BE3-A4DE-B785097B459F}" type="presParOf" srcId="{95DFFDFC-8F36-4D51-A35C-4EDB4C57F69C}" destId="{2FBE68DE-831D-4183-B3D8-C9D56403D78E}" srcOrd="0" destOrd="0" presId="urn:microsoft.com/office/officeart/2005/8/layout/hList2"/>
    <dgm:cxn modelId="{B5D69926-8258-4126-8292-60719054B61C}" type="presParOf" srcId="{95DFFDFC-8F36-4D51-A35C-4EDB4C57F69C}" destId="{9D4A34A7-3F42-4546-8CE1-C83922553DE8}" srcOrd="1" destOrd="0" presId="urn:microsoft.com/office/officeart/2005/8/layout/hList2"/>
    <dgm:cxn modelId="{D8BF93B1-F297-407D-9D3C-BFB3381EF27B}" type="presParOf" srcId="{95DFFDFC-8F36-4D51-A35C-4EDB4C57F69C}" destId="{9D9EDDFC-0BC8-4746-89C3-1F946BAA2C72}"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8B8013D-6C29-4D09-88DC-059A2EC369FB}"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s-ES"/>
        </a:p>
      </dgm:t>
    </dgm:pt>
    <dgm:pt modelId="{F952F477-3786-406C-9EBE-55E669A95465}">
      <dgm:prSet phldrT="[Texto]"/>
      <dgm:spPr/>
      <dgm:t>
        <a:bodyPr/>
        <a:lstStyle/>
        <a:p>
          <a:r>
            <a:rPr lang="es-ES_tradnl" dirty="0" smtClean="0"/>
            <a:t>REGLAMENTO DEL TRABAJO FIN DE GRADO EN LA FACULTAD DE CIENCIAS JURÍDICAS DE LA UNIVERSIDAD PÚBLICA DE NAVARRA</a:t>
          </a:r>
          <a:endParaRPr lang="es-ES" dirty="0"/>
        </a:p>
      </dgm:t>
    </dgm:pt>
    <dgm:pt modelId="{5B7F6A7D-7B6F-434D-9EDF-4F03E216D062}" type="parTrans" cxnId="{9EB4F948-0F42-4AD3-948E-378B94516855}">
      <dgm:prSet/>
      <dgm:spPr/>
      <dgm:t>
        <a:bodyPr/>
        <a:lstStyle/>
        <a:p>
          <a:endParaRPr lang="es-ES"/>
        </a:p>
      </dgm:t>
    </dgm:pt>
    <dgm:pt modelId="{CD5954B0-4872-4A6A-8BAC-FA683CB7AB85}" type="sibTrans" cxnId="{9EB4F948-0F42-4AD3-948E-378B94516855}">
      <dgm:prSet/>
      <dgm:spPr/>
      <dgm:t>
        <a:bodyPr/>
        <a:lstStyle/>
        <a:p>
          <a:endParaRPr lang="es-ES"/>
        </a:p>
      </dgm:t>
    </dgm:pt>
    <dgm:pt modelId="{920B0AD3-998C-417E-879B-B690ABF341D2}">
      <dgm:prSet phldrT="[Texto]" custT="1"/>
      <dgm:spPr>
        <a:solidFill>
          <a:schemeClr val="accent2">
            <a:lumMod val="60000"/>
            <a:lumOff val="40000"/>
          </a:schemeClr>
        </a:solidFill>
      </dgm:spPr>
      <dgm:t>
        <a:bodyPr/>
        <a:lstStyle/>
        <a:p>
          <a:r>
            <a:rPr lang="es-ES_tradnl" sz="1000" b="1" dirty="0" smtClean="0">
              <a:solidFill>
                <a:schemeClr val="tx1"/>
              </a:solidFill>
            </a:rPr>
            <a:t>Art. 9 </a:t>
          </a:r>
          <a:r>
            <a:rPr lang="es-ES_tradnl" sz="1000" b="0" dirty="0" smtClean="0">
              <a:solidFill>
                <a:schemeClr val="tx1"/>
              </a:solidFill>
            </a:rPr>
            <a:t>[…] Cualquier estudiante que plagie el contenido del TFG o se valga de medios fraudulentos en su elaboración obtendrá la calificación de suspenso (0,0) en la correspondiente convocatoria y podrá ser asimismo objeto de sanción, previa apertura de expediente disciplinario.</a:t>
          </a:r>
          <a:endParaRPr lang="es-ES" sz="1000" b="0" dirty="0">
            <a:solidFill>
              <a:schemeClr val="tx1"/>
            </a:solidFill>
          </a:endParaRPr>
        </a:p>
      </dgm:t>
    </dgm:pt>
    <dgm:pt modelId="{C8CE1BB9-6A2A-461B-9382-4F0AF789E31A}" type="parTrans" cxnId="{37281413-A10E-4BE7-90BC-37875775C9A6}">
      <dgm:prSet/>
      <dgm:spPr/>
      <dgm:t>
        <a:bodyPr/>
        <a:lstStyle/>
        <a:p>
          <a:endParaRPr lang="es-ES"/>
        </a:p>
      </dgm:t>
    </dgm:pt>
    <dgm:pt modelId="{45561E23-8589-4819-BD16-02F35FD65F95}" type="sibTrans" cxnId="{37281413-A10E-4BE7-90BC-37875775C9A6}">
      <dgm:prSet/>
      <dgm:spPr/>
      <dgm:t>
        <a:bodyPr/>
        <a:lstStyle/>
        <a:p>
          <a:endParaRPr lang="es-ES"/>
        </a:p>
      </dgm:t>
    </dgm:pt>
    <dgm:pt modelId="{71F2254F-3934-461A-A707-52D70E7D3166}">
      <dgm:prSet phldrT="[Texto]"/>
      <dgm:spPr/>
      <dgm:t>
        <a:bodyPr/>
        <a:lstStyle/>
        <a:p>
          <a:r>
            <a:rPr lang="es-ES" dirty="0" smtClean="0"/>
            <a:t>PROCEDIMIENTO DE </a:t>
          </a:r>
          <a:r>
            <a:rPr lang="es-ES" dirty="0" err="1" smtClean="0"/>
            <a:t>ACTuACIÓN</a:t>
          </a:r>
          <a:r>
            <a:rPr lang="es-ES" dirty="0" smtClean="0"/>
            <a:t> PARA LOS SUPUESTOS EMPLEOS DE MEDIOS FRAUDULENTOS EN LA REALIZACIÓN DE LAS PRUEBAS DE EVALUACIÓN O DE LOS TRABAJOS ENCOMENDADOS (ETSIIT)</a:t>
          </a:r>
          <a:endParaRPr lang="es-ES" dirty="0"/>
        </a:p>
      </dgm:t>
    </dgm:pt>
    <dgm:pt modelId="{66D40D15-7FD1-411F-9613-B40241EC2911}" type="parTrans" cxnId="{143A9892-3875-4432-BEF7-0B25E32773D7}">
      <dgm:prSet/>
      <dgm:spPr/>
      <dgm:t>
        <a:bodyPr/>
        <a:lstStyle/>
        <a:p>
          <a:endParaRPr lang="es-ES"/>
        </a:p>
      </dgm:t>
    </dgm:pt>
    <dgm:pt modelId="{62BF86F9-2704-4074-B891-6BA987654A6A}" type="sibTrans" cxnId="{143A9892-3875-4432-BEF7-0B25E32773D7}">
      <dgm:prSet/>
      <dgm:spPr/>
      <dgm:t>
        <a:bodyPr/>
        <a:lstStyle/>
        <a:p>
          <a:endParaRPr lang="es-ES"/>
        </a:p>
      </dgm:t>
    </dgm:pt>
    <dgm:pt modelId="{5F0D1D83-0C75-4D0C-88AA-0B86FA725DE6}">
      <dgm:prSet phldrT="[Texto]" custT="1"/>
      <dgm:spPr/>
      <dgm:t>
        <a:bodyPr/>
        <a:lstStyle/>
        <a:p>
          <a:r>
            <a:rPr lang="es-ES_tradnl" sz="1000" b="1" dirty="0" smtClean="0">
              <a:solidFill>
                <a:schemeClr val="tx1"/>
              </a:solidFill>
            </a:rPr>
            <a:t>Art. 4 </a:t>
          </a:r>
          <a:r>
            <a:rPr lang="es-ES_tradnl" sz="1000" dirty="0" smtClean="0">
              <a:solidFill>
                <a:schemeClr val="tx1"/>
              </a:solidFill>
            </a:rPr>
            <a:t>En la realización de trabajos, el plagio y la utilización de material no original (salvo aquel autorizado explícitamente por el profesor), incluido el obtenido a través de internet, sin indicación expresa de su procedencia y, si es el caso, permiso de su autor, podrá ser considerada, por el profesor de la asignatura, causa de calificación de suspenso de la asignatura en la correspondiente convocatoria, sin perjuicio de que pueda derivar en una sanción disciplinaria.</a:t>
          </a:r>
          <a:endParaRPr lang="es-ES" sz="1000" dirty="0">
            <a:solidFill>
              <a:schemeClr val="tx1"/>
            </a:solidFill>
          </a:endParaRPr>
        </a:p>
      </dgm:t>
    </dgm:pt>
    <dgm:pt modelId="{4CDFD70F-3F47-428E-9EC2-ECE52CCF8221}" type="parTrans" cxnId="{C2D1B612-D68E-4E1D-820F-532AD4C5BF14}">
      <dgm:prSet/>
      <dgm:spPr/>
      <dgm:t>
        <a:bodyPr/>
        <a:lstStyle/>
        <a:p>
          <a:endParaRPr lang="es-ES"/>
        </a:p>
      </dgm:t>
    </dgm:pt>
    <dgm:pt modelId="{B3C0B2F4-EC6F-47C5-9924-03D8FA9582E9}" type="sibTrans" cxnId="{C2D1B612-D68E-4E1D-820F-532AD4C5BF14}">
      <dgm:prSet/>
      <dgm:spPr/>
      <dgm:t>
        <a:bodyPr/>
        <a:lstStyle/>
        <a:p>
          <a:endParaRPr lang="es-ES"/>
        </a:p>
      </dgm:t>
    </dgm:pt>
    <dgm:pt modelId="{6FC6B206-28F1-43FB-AF0B-CB099642594D}">
      <dgm:prSet phldrT="[Texto]" custT="1"/>
      <dgm:spPr/>
      <dgm:t>
        <a:bodyPr/>
        <a:lstStyle/>
        <a:p>
          <a:r>
            <a:rPr lang="es-ES_tradnl" sz="1000" b="1" dirty="0" smtClean="0">
              <a:solidFill>
                <a:schemeClr val="tx1"/>
              </a:solidFill>
            </a:rPr>
            <a:t>Art. 6 </a:t>
          </a:r>
          <a:r>
            <a:rPr lang="es-ES_tradnl" sz="1000" dirty="0" smtClean="0">
              <a:solidFill>
                <a:schemeClr val="tx1"/>
              </a:solidFill>
            </a:rPr>
            <a:t>[...] A estos solos efectos, se crea en el seno de la Escuela el Registro de incidencias en exámenes, pruebas de evaluación y trabajos prácticos, donde se incluirán los datos de los estudiantes que hayan incurrido en alguna de las actuaciones descritas en los artículos anteriores. También se </a:t>
          </a:r>
          <a:r>
            <a:rPr lang="es-ES_tradnl" sz="1000" dirty="0" err="1" smtClean="0">
              <a:solidFill>
                <a:schemeClr val="tx1"/>
              </a:solidFill>
            </a:rPr>
            <a:t>hartá</a:t>
          </a:r>
          <a:r>
            <a:rPr lang="es-ES_tradnl" sz="1000" dirty="0" smtClean="0">
              <a:solidFill>
                <a:schemeClr val="tx1"/>
              </a:solidFill>
            </a:rPr>
            <a:t> constar el tipo de examen o trabajo en el que se ha producido la incidencia [...] Los datos correspondientes a las incidencias registradas se cancelarán a los 4 </a:t>
          </a:r>
          <a:r>
            <a:rPr lang="es-ES_tradnl" sz="1000" dirty="0" err="1" smtClean="0">
              <a:solidFill>
                <a:schemeClr val="tx1"/>
              </a:solidFill>
            </a:rPr>
            <a:t>semenstres</a:t>
          </a:r>
          <a:r>
            <a:rPr lang="es-ES_tradnl" sz="1000" dirty="0" smtClean="0">
              <a:solidFill>
                <a:schemeClr val="tx1"/>
              </a:solidFill>
            </a:rPr>
            <a:t> contados a partir del día siguiente al de su incorporación.</a:t>
          </a:r>
          <a:endParaRPr lang="es-ES" sz="1000" dirty="0">
            <a:solidFill>
              <a:schemeClr val="tx1"/>
            </a:solidFill>
          </a:endParaRPr>
        </a:p>
      </dgm:t>
    </dgm:pt>
    <dgm:pt modelId="{42BCA83E-3BAE-4012-9D25-8C9C1E44C94F}" type="parTrans" cxnId="{1EB4E648-26CB-4AEB-846C-00F7BF293C78}">
      <dgm:prSet/>
      <dgm:spPr/>
      <dgm:t>
        <a:bodyPr/>
        <a:lstStyle/>
        <a:p>
          <a:endParaRPr lang="es-ES"/>
        </a:p>
      </dgm:t>
    </dgm:pt>
    <dgm:pt modelId="{602BEFE5-9544-466D-8505-591523BDEF93}" type="sibTrans" cxnId="{1EB4E648-26CB-4AEB-846C-00F7BF293C78}">
      <dgm:prSet/>
      <dgm:spPr/>
      <dgm:t>
        <a:bodyPr/>
        <a:lstStyle/>
        <a:p>
          <a:endParaRPr lang="es-ES"/>
        </a:p>
      </dgm:t>
    </dgm:pt>
    <dgm:pt modelId="{58A4F07E-8F24-4243-AB89-E3CA50312135}">
      <dgm:prSet phldrT="[Texto]" custT="1"/>
      <dgm:spPr>
        <a:solidFill>
          <a:schemeClr val="accent4">
            <a:lumMod val="60000"/>
            <a:lumOff val="40000"/>
          </a:schemeClr>
        </a:solidFill>
      </dgm:spPr>
      <dgm:t>
        <a:bodyPr/>
        <a:lstStyle/>
        <a:p>
          <a:r>
            <a:rPr lang="es-ES" sz="1000" dirty="0" smtClean="0">
              <a:solidFill>
                <a:schemeClr val="tx1"/>
              </a:solidFill>
            </a:rPr>
            <a:t>8. USO DE MEDIOS FRAUDULENTOS: </a:t>
          </a:r>
          <a:r>
            <a:rPr lang="es-ES_tradnl" sz="1000" dirty="0" smtClean="0">
              <a:solidFill>
                <a:schemeClr val="tx1"/>
              </a:solidFill>
            </a:rPr>
            <a:t>Todo documento entregado por el estudiante que incurra en plagio total o parcial, que haga uso de medios fraudulentos, que contenga material extraído de Internet sin indicar claramente su procedencia o que no esté debidamente referenciado en cuanto a los recursos empleados para su elaboración conllevará: </a:t>
          </a:r>
          <a:br>
            <a:rPr lang="es-ES_tradnl" sz="1000" dirty="0" smtClean="0">
              <a:solidFill>
                <a:schemeClr val="tx1"/>
              </a:solidFill>
            </a:rPr>
          </a:br>
          <a:r>
            <a:rPr lang="es-ES_tradnl" sz="1000" dirty="0" smtClean="0">
              <a:solidFill>
                <a:schemeClr val="tx1"/>
              </a:solidFill>
            </a:rPr>
            <a:t/>
          </a:r>
          <a:br>
            <a:rPr lang="es-ES_tradnl" sz="1000" dirty="0" smtClean="0">
              <a:solidFill>
                <a:schemeClr val="tx1"/>
              </a:solidFill>
            </a:rPr>
          </a:br>
          <a:r>
            <a:rPr lang="es-ES" sz="1000" dirty="0" smtClean="0">
              <a:solidFill>
                <a:schemeClr val="tx1"/>
              </a:solidFill>
            </a:rPr>
            <a:t>1. El suspenso del documento presentado.</a:t>
          </a:r>
          <a:br>
            <a:rPr lang="es-ES" sz="1000" dirty="0" smtClean="0">
              <a:solidFill>
                <a:schemeClr val="tx1"/>
              </a:solidFill>
            </a:rPr>
          </a:br>
          <a:r>
            <a:rPr lang="es-ES" sz="1000" dirty="0" smtClean="0">
              <a:solidFill>
                <a:schemeClr val="tx1"/>
              </a:solidFill>
            </a:rPr>
            <a:t/>
          </a:r>
          <a:br>
            <a:rPr lang="es-ES" sz="1000" dirty="0" smtClean="0">
              <a:solidFill>
                <a:schemeClr val="tx1"/>
              </a:solidFill>
            </a:rPr>
          </a:br>
          <a:r>
            <a:rPr lang="es-ES_tradnl" sz="1000" dirty="0" smtClean="0">
              <a:solidFill>
                <a:schemeClr val="tx1"/>
              </a:solidFill>
            </a:rPr>
            <a:t>2. Y el suspenso del conjunto de la asignatura.</a:t>
          </a:r>
          <a:br>
            <a:rPr lang="es-ES_tradnl" sz="1000" dirty="0" smtClean="0">
              <a:solidFill>
                <a:schemeClr val="tx1"/>
              </a:solidFill>
            </a:rPr>
          </a:br>
          <a:r>
            <a:rPr lang="es-ES_tradnl" sz="1000" dirty="0" smtClean="0">
              <a:solidFill>
                <a:schemeClr val="tx1"/>
              </a:solidFill>
            </a:rPr>
            <a:t/>
          </a:r>
          <a:br>
            <a:rPr lang="es-ES_tradnl" sz="1000" dirty="0" smtClean="0">
              <a:solidFill>
                <a:schemeClr val="tx1"/>
              </a:solidFill>
            </a:rPr>
          </a:br>
          <a:r>
            <a:rPr lang="es-ES_tradnl" sz="1000" dirty="0" smtClean="0">
              <a:solidFill>
                <a:schemeClr val="tx1"/>
              </a:solidFill>
            </a:rPr>
            <a:t>Tales estudiantes, además, podrán ser objeto de la debida sanción tras la apertura del correspondiente expediente disciplinario.</a:t>
          </a:r>
          <a:br>
            <a:rPr lang="es-ES_tradnl" sz="1000" dirty="0" smtClean="0">
              <a:solidFill>
                <a:schemeClr val="tx1"/>
              </a:solidFill>
            </a:rPr>
          </a:br>
          <a:r>
            <a:rPr lang="es-ES_tradnl" sz="1000" dirty="0" smtClean="0">
              <a:solidFill>
                <a:schemeClr val="tx1"/>
              </a:solidFill>
            </a:rPr>
            <a:t/>
          </a:r>
          <a:br>
            <a:rPr lang="es-ES_tradnl" sz="1000" dirty="0" smtClean="0">
              <a:solidFill>
                <a:schemeClr val="tx1"/>
              </a:solidFill>
            </a:rPr>
          </a:br>
          <a:r>
            <a:rPr lang="es-ES_tradnl" sz="1000" dirty="0" smtClean="0">
              <a:solidFill>
                <a:schemeClr val="tx1"/>
              </a:solidFill>
            </a:rPr>
            <a:t>En lo que atañe a tales usos, efectos y circunstancias, por tanto, se atenderá a lo dispuesto en el Capítulo VIII “Uso de medios fraudulentos” del Acuerdo por el que se aprueba la normativa reguladora de los procesos de evaluación de la Universidad Pública de Navarra (A.61/2011. Consejo de Gobierno de 15/12/2011).</a:t>
          </a:r>
          <a:endParaRPr lang="es-ES" sz="1000" dirty="0">
            <a:solidFill>
              <a:schemeClr val="tx1"/>
            </a:solidFill>
          </a:endParaRPr>
        </a:p>
      </dgm:t>
    </dgm:pt>
    <dgm:pt modelId="{80452D4F-50F1-43A5-BED8-14CD5E74871E}" type="parTrans" cxnId="{C4BA98A9-76F5-46C7-B375-4E93A55C1567}">
      <dgm:prSet/>
      <dgm:spPr/>
      <dgm:t>
        <a:bodyPr/>
        <a:lstStyle/>
        <a:p>
          <a:endParaRPr lang="es-ES"/>
        </a:p>
      </dgm:t>
    </dgm:pt>
    <dgm:pt modelId="{76EE614C-7BD3-4AD3-BAF5-60511423DB8A}" type="sibTrans" cxnId="{C4BA98A9-76F5-46C7-B375-4E93A55C1567}">
      <dgm:prSet/>
      <dgm:spPr/>
      <dgm:t>
        <a:bodyPr/>
        <a:lstStyle/>
        <a:p>
          <a:endParaRPr lang="es-ES"/>
        </a:p>
      </dgm:t>
    </dgm:pt>
    <dgm:pt modelId="{E436E345-90BB-49AC-A23C-2AA6745F5FC2}">
      <dgm:prSet phldrT="[Texto]"/>
      <dgm:spPr/>
      <dgm:t>
        <a:bodyPr/>
        <a:lstStyle/>
        <a:p>
          <a:r>
            <a:rPr lang="es-ES" dirty="0" smtClean="0"/>
            <a:t>PROGRAMA DE LA ASIGNATURA SOCIOLOGIA DE LA EDAD</a:t>
          </a:r>
          <a:endParaRPr lang="es-ES" dirty="0"/>
        </a:p>
      </dgm:t>
    </dgm:pt>
    <dgm:pt modelId="{3DFC9EC4-8437-4D63-A529-ADBEF1DD53BC}" type="parTrans" cxnId="{85069784-E2A2-4F6F-B68B-9E2D93317A32}">
      <dgm:prSet/>
      <dgm:spPr/>
      <dgm:t>
        <a:bodyPr/>
        <a:lstStyle/>
        <a:p>
          <a:endParaRPr lang="es-ES"/>
        </a:p>
      </dgm:t>
    </dgm:pt>
    <dgm:pt modelId="{C075F7C5-203C-48F8-9D73-AE20305EA22B}" type="sibTrans" cxnId="{85069784-E2A2-4F6F-B68B-9E2D93317A32}">
      <dgm:prSet/>
      <dgm:spPr/>
      <dgm:t>
        <a:bodyPr/>
        <a:lstStyle/>
        <a:p>
          <a:endParaRPr lang="es-ES"/>
        </a:p>
      </dgm:t>
    </dgm:pt>
    <dgm:pt modelId="{102EB2CA-2497-4496-B70A-B069F63E4C2E}" type="pres">
      <dgm:prSet presAssocID="{98B8013D-6C29-4D09-88DC-059A2EC369FB}" presName="linearFlow" presStyleCnt="0">
        <dgm:presLayoutVars>
          <dgm:dir/>
          <dgm:animLvl val="lvl"/>
          <dgm:resizeHandles/>
        </dgm:presLayoutVars>
      </dgm:prSet>
      <dgm:spPr/>
      <dgm:t>
        <a:bodyPr/>
        <a:lstStyle/>
        <a:p>
          <a:endParaRPr lang="es-ES"/>
        </a:p>
      </dgm:t>
    </dgm:pt>
    <dgm:pt modelId="{B0C0C075-6992-48E2-97CC-EBC943A9259C}" type="pres">
      <dgm:prSet presAssocID="{F952F477-3786-406C-9EBE-55E669A95465}" presName="compositeNode" presStyleCnt="0">
        <dgm:presLayoutVars>
          <dgm:bulletEnabled val="1"/>
        </dgm:presLayoutVars>
      </dgm:prSet>
      <dgm:spPr/>
    </dgm:pt>
    <dgm:pt modelId="{487D6A5B-B321-42DB-9AAA-2046C46D5F65}" type="pres">
      <dgm:prSet presAssocID="{F952F477-3786-406C-9EBE-55E669A95465}"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hlinkClick xmlns:r="http://schemas.openxmlformats.org/officeDocument/2006/relationships" r:id="rId2"/>
          </dgm14:cNvPr>
        </a:ext>
      </dgm:extLst>
    </dgm:pt>
    <dgm:pt modelId="{290D0C56-DE85-479F-B326-66D0AF11DEE2}" type="pres">
      <dgm:prSet presAssocID="{F952F477-3786-406C-9EBE-55E669A95465}" presName="childNode" presStyleLbl="node1" presStyleIdx="0" presStyleCnt="3" custScaleY="96737" custLinFactNeighborY="-1147">
        <dgm:presLayoutVars>
          <dgm:bulletEnabled val="1"/>
        </dgm:presLayoutVars>
      </dgm:prSet>
      <dgm:spPr/>
      <dgm:t>
        <a:bodyPr/>
        <a:lstStyle/>
        <a:p>
          <a:endParaRPr lang="es-ES"/>
        </a:p>
      </dgm:t>
    </dgm:pt>
    <dgm:pt modelId="{43FFC39B-BB33-4307-997B-3C9A221481B6}" type="pres">
      <dgm:prSet presAssocID="{F952F477-3786-406C-9EBE-55E669A95465}" presName="parentNode" presStyleLbl="revTx" presStyleIdx="0" presStyleCnt="3" custScaleY="96737" custLinFactNeighborY="-1147">
        <dgm:presLayoutVars>
          <dgm:chMax val="0"/>
          <dgm:bulletEnabled val="1"/>
        </dgm:presLayoutVars>
      </dgm:prSet>
      <dgm:spPr/>
      <dgm:t>
        <a:bodyPr/>
        <a:lstStyle/>
        <a:p>
          <a:endParaRPr lang="es-ES"/>
        </a:p>
      </dgm:t>
    </dgm:pt>
    <dgm:pt modelId="{8B40ABCE-E127-49D5-9E4E-BC574517BB5A}" type="pres">
      <dgm:prSet presAssocID="{CD5954B0-4872-4A6A-8BAC-FA683CB7AB85}" presName="sibTrans" presStyleCnt="0"/>
      <dgm:spPr/>
    </dgm:pt>
    <dgm:pt modelId="{95DFFDFC-8F36-4D51-A35C-4EDB4C57F69C}" type="pres">
      <dgm:prSet presAssocID="{71F2254F-3934-461A-A707-52D70E7D3166}" presName="compositeNode" presStyleCnt="0">
        <dgm:presLayoutVars>
          <dgm:bulletEnabled val="1"/>
        </dgm:presLayoutVars>
      </dgm:prSet>
      <dgm:spPr/>
    </dgm:pt>
    <dgm:pt modelId="{2FBE68DE-831D-4183-B3D8-C9D56403D78E}" type="pres">
      <dgm:prSet presAssocID="{71F2254F-3934-461A-A707-52D70E7D3166}" presName="image"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hlinkClick xmlns:r="http://schemas.openxmlformats.org/officeDocument/2006/relationships" r:id="rId3"/>
          </dgm14:cNvPr>
        </a:ext>
      </dgm:extLst>
    </dgm:pt>
    <dgm:pt modelId="{9D4A34A7-3F42-4546-8CE1-C83922553DE8}" type="pres">
      <dgm:prSet presAssocID="{71F2254F-3934-461A-A707-52D70E7D3166}" presName="childNode" presStyleLbl="node1" presStyleIdx="1" presStyleCnt="3" custScaleX="122660" custScaleY="110619" custLinFactNeighborX="11961" custLinFactNeighborY="5435">
        <dgm:presLayoutVars>
          <dgm:bulletEnabled val="1"/>
        </dgm:presLayoutVars>
      </dgm:prSet>
      <dgm:spPr/>
      <dgm:t>
        <a:bodyPr/>
        <a:lstStyle/>
        <a:p>
          <a:endParaRPr lang="es-ES"/>
        </a:p>
      </dgm:t>
    </dgm:pt>
    <dgm:pt modelId="{9D9EDDFC-0BC8-4746-89C3-1F946BAA2C72}" type="pres">
      <dgm:prSet presAssocID="{71F2254F-3934-461A-A707-52D70E7D3166}" presName="parentNode" presStyleLbl="revTx" presStyleIdx="1" presStyleCnt="3">
        <dgm:presLayoutVars>
          <dgm:chMax val="0"/>
          <dgm:bulletEnabled val="1"/>
        </dgm:presLayoutVars>
      </dgm:prSet>
      <dgm:spPr/>
      <dgm:t>
        <a:bodyPr/>
        <a:lstStyle/>
        <a:p>
          <a:endParaRPr lang="es-ES"/>
        </a:p>
      </dgm:t>
    </dgm:pt>
    <dgm:pt modelId="{C8D26576-516F-4EF0-99EF-CF8621498F47}" type="pres">
      <dgm:prSet presAssocID="{62BF86F9-2704-4074-B891-6BA987654A6A}" presName="sibTrans" presStyleCnt="0"/>
      <dgm:spPr/>
    </dgm:pt>
    <dgm:pt modelId="{54593FD8-150C-47B6-B38D-FF0279CAFDB7}" type="pres">
      <dgm:prSet presAssocID="{E436E345-90BB-49AC-A23C-2AA6745F5FC2}" presName="compositeNode" presStyleCnt="0">
        <dgm:presLayoutVars>
          <dgm:bulletEnabled val="1"/>
        </dgm:presLayoutVars>
      </dgm:prSet>
      <dgm:spPr/>
    </dgm:pt>
    <dgm:pt modelId="{785B6D89-126F-42CF-921F-83FFE975668D}" type="pres">
      <dgm:prSet presAssocID="{E436E345-90BB-49AC-A23C-2AA6745F5FC2}" presName="image"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461DF22A-0951-4CE4-AE88-529893BB436B}" type="pres">
      <dgm:prSet presAssocID="{E436E345-90BB-49AC-A23C-2AA6745F5FC2}" presName="childNode" presStyleLbl="node1" presStyleIdx="2" presStyleCnt="3" custScaleX="135429" custScaleY="111088" custLinFactNeighborX="6907" custLinFactNeighborY="4648">
        <dgm:presLayoutVars>
          <dgm:bulletEnabled val="1"/>
        </dgm:presLayoutVars>
      </dgm:prSet>
      <dgm:spPr/>
      <dgm:t>
        <a:bodyPr/>
        <a:lstStyle/>
        <a:p>
          <a:endParaRPr lang="es-ES"/>
        </a:p>
      </dgm:t>
    </dgm:pt>
    <dgm:pt modelId="{A068A1B9-B92F-4AAE-A9EF-5B46DF868A8D}" type="pres">
      <dgm:prSet presAssocID="{E436E345-90BB-49AC-A23C-2AA6745F5FC2}" presName="parentNode" presStyleLbl="revTx" presStyleIdx="2" presStyleCnt="3">
        <dgm:presLayoutVars>
          <dgm:chMax val="0"/>
          <dgm:bulletEnabled val="1"/>
        </dgm:presLayoutVars>
      </dgm:prSet>
      <dgm:spPr/>
      <dgm:t>
        <a:bodyPr/>
        <a:lstStyle/>
        <a:p>
          <a:endParaRPr lang="es-ES"/>
        </a:p>
      </dgm:t>
    </dgm:pt>
  </dgm:ptLst>
  <dgm:cxnLst>
    <dgm:cxn modelId="{8B20DDC3-40E8-4951-A428-33F67DF307AD}" type="presOf" srcId="{98B8013D-6C29-4D09-88DC-059A2EC369FB}" destId="{102EB2CA-2497-4496-B70A-B069F63E4C2E}" srcOrd="0" destOrd="0" presId="urn:microsoft.com/office/officeart/2005/8/layout/hList2"/>
    <dgm:cxn modelId="{86317D26-3D8D-4988-B171-5B2493B4643A}" type="presOf" srcId="{6FC6B206-28F1-43FB-AF0B-CB099642594D}" destId="{9D4A34A7-3F42-4546-8CE1-C83922553DE8}" srcOrd="0" destOrd="1" presId="urn:microsoft.com/office/officeart/2005/8/layout/hList2"/>
    <dgm:cxn modelId="{40675521-7B9D-4EB7-A670-96264B9F5A5E}" type="presOf" srcId="{58A4F07E-8F24-4243-AB89-E3CA50312135}" destId="{461DF22A-0951-4CE4-AE88-529893BB436B}" srcOrd="0" destOrd="0" presId="urn:microsoft.com/office/officeart/2005/8/layout/hList2"/>
    <dgm:cxn modelId="{219953F0-AB8E-49C8-817F-BFB912B6C01E}" type="presOf" srcId="{920B0AD3-998C-417E-879B-B690ABF341D2}" destId="{290D0C56-DE85-479F-B326-66D0AF11DEE2}" srcOrd="0" destOrd="0" presId="urn:microsoft.com/office/officeart/2005/8/layout/hList2"/>
    <dgm:cxn modelId="{FF8744A2-A4EF-4409-8459-78AF370C1389}" type="presOf" srcId="{F952F477-3786-406C-9EBE-55E669A95465}" destId="{43FFC39B-BB33-4307-997B-3C9A221481B6}" srcOrd="0" destOrd="0" presId="urn:microsoft.com/office/officeart/2005/8/layout/hList2"/>
    <dgm:cxn modelId="{C2D1B612-D68E-4E1D-820F-532AD4C5BF14}" srcId="{71F2254F-3934-461A-A707-52D70E7D3166}" destId="{5F0D1D83-0C75-4D0C-88AA-0B86FA725DE6}" srcOrd="0" destOrd="0" parTransId="{4CDFD70F-3F47-428E-9EC2-ECE52CCF8221}" sibTransId="{B3C0B2F4-EC6F-47C5-9924-03D8FA9582E9}"/>
    <dgm:cxn modelId="{D81352B4-3FBD-48A2-BC09-7B3A4E701C4C}" type="presOf" srcId="{5F0D1D83-0C75-4D0C-88AA-0B86FA725DE6}" destId="{9D4A34A7-3F42-4546-8CE1-C83922553DE8}" srcOrd="0" destOrd="0" presId="urn:microsoft.com/office/officeart/2005/8/layout/hList2"/>
    <dgm:cxn modelId="{143A9892-3875-4432-BEF7-0B25E32773D7}" srcId="{98B8013D-6C29-4D09-88DC-059A2EC369FB}" destId="{71F2254F-3934-461A-A707-52D70E7D3166}" srcOrd="1" destOrd="0" parTransId="{66D40D15-7FD1-411F-9613-B40241EC2911}" sibTransId="{62BF86F9-2704-4074-B891-6BA987654A6A}"/>
    <dgm:cxn modelId="{F4BDFF71-7D6C-4882-B256-AE9C53839C4D}" type="presOf" srcId="{71F2254F-3934-461A-A707-52D70E7D3166}" destId="{9D9EDDFC-0BC8-4746-89C3-1F946BAA2C72}" srcOrd="0" destOrd="0" presId="urn:microsoft.com/office/officeart/2005/8/layout/hList2"/>
    <dgm:cxn modelId="{37281413-A10E-4BE7-90BC-37875775C9A6}" srcId="{F952F477-3786-406C-9EBE-55E669A95465}" destId="{920B0AD3-998C-417E-879B-B690ABF341D2}" srcOrd="0" destOrd="0" parTransId="{C8CE1BB9-6A2A-461B-9382-4F0AF789E31A}" sibTransId="{45561E23-8589-4819-BD16-02F35FD65F95}"/>
    <dgm:cxn modelId="{85069784-E2A2-4F6F-B68B-9E2D93317A32}" srcId="{98B8013D-6C29-4D09-88DC-059A2EC369FB}" destId="{E436E345-90BB-49AC-A23C-2AA6745F5FC2}" srcOrd="2" destOrd="0" parTransId="{3DFC9EC4-8437-4D63-A529-ADBEF1DD53BC}" sibTransId="{C075F7C5-203C-48F8-9D73-AE20305EA22B}"/>
    <dgm:cxn modelId="{C4BA98A9-76F5-46C7-B375-4E93A55C1567}" srcId="{E436E345-90BB-49AC-A23C-2AA6745F5FC2}" destId="{58A4F07E-8F24-4243-AB89-E3CA50312135}" srcOrd="0" destOrd="0" parTransId="{80452D4F-50F1-43A5-BED8-14CD5E74871E}" sibTransId="{76EE614C-7BD3-4AD3-BAF5-60511423DB8A}"/>
    <dgm:cxn modelId="{1EB4E648-26CB-4AEB-846C-00F7BF293C78}" srcId="{71F2254F-3934-461A-A707-52D70E7D3166}" destId="{6FC6B206-28F1-43FB-AF0B-CB099642594D}" srcOrd="1" destOrd="0" parTransId="{42BCA83E-3BAE-4012-9D25-8C9C1E44C94F}" sibTransId="{602BEFE5-9544-466D-8505-591523BDEF93}"/>
    <dgm:cxn modelId="{9EB4F948-0F42-4AD3-948E-378B94516855}" srcId="{98B8013D-6C29-4D09-88DC-059A2EC369FB}" destId="{F952F477-3786-406C-9EBE-55E669A95465}" srcOrd="0" destOrd="0" parTransId="{5B7F6A7D-7B6F-434D-9EDF-4F03E216D062}" sibTransId="{CD5954B0-4872-4A6A-8BAC-FA683CB7AB85}"/>
    <dgm:cxn modelId="{7286B06E-E424-4B4C-ABF6-8BB2FEC3475A}" type="presOf" srcId="{E436E345-90BB-49AC-A23C-2AA6745F5FC2}" destId="{A068A1B9-B92F-4AAE-A9EF-5B46DF868A8D}" srcOrd="0" destOrd="0" presId="urn:microsoft.com/office/officeart/2005/8/layout/hList2"/>
    <dgm:cxn modelId="{E0B8B6CA-EAB1-463A-9A48-FA963BA3ED3C}" type="presParOf" srcId="{102EB2CA-2497-4496-B70A-B069F63E4C2E}" destId="{B0C0C075-6992-48E2-97CC-EBC943A9259C}" srcOrd="0" destOrd="0" presId="urn:microsoft.com/office/officeart/2005/8/layout/hList2"/>
    <dgm:cxn modelId="{83D67FFF-C1F7-4D38-9D99-4EF35101DDC6}" type="presParOf" srcId="{B0C0C075-6992-48E2-97CC-EBC943A9259C}" destId="{487D6A5B-B321-42DB-9AAA-2046C46D5F65}" srcOrd="0" destOrd="0" presId="urn:microsoft.com/office/officeart/2005/8/layout/hList2"/>
    <dgm:cxn modelId="{6A0D71C8-8314-4D01-95A6-12D73C16B278}" type="presParOf" srcId="{B0C0C075-6992-48E2-97CC-EBC943A9259C}" destId="{290D0C56-DE85-479F-B326-66D0AF11DEE2}" srcOrd="1" destOrd="0" presId="urn:microsoft.com/office/officeart/2005/8/layout/hList2"/>
    <dgm:cxn modelId="{1B4D3A5F-75D2-49D5-9702-3DB7417439A9}" type="presParOf" srcId="{B0C0C075-6992-48E2-97CC-EBC943A9259C}" destId="{43FFC39B-BB33-4307-997B-3C9A221481B6}" srcOrd="2" destOrd="0" presId="urn:microsoft.com/office/officeart/2005/8/layout/hList2"/>
    <dgm:cxn modelId="{A5014256-E9CE-4C56-8A20-394CD225A7A2}" type="presParOf" srcId="{102EB2CA-2497-4496-B70A-B069F63E4C2E}" destId="{8B40ABCE-E127-49D5-9E4E-BC574517BB5A}" srcOrd="1" destOrd="0" presId="urn:microsoft.com/office/officeart/2005/8/layout/hList2"/>
    <dgm:cxn modelId="{F37B9E6E-65BF-40D2-A742-F3DDDBFAA595}" type="presParOf" srcId="{102EB2CA-2497-4496-B70A-B069F63E4C2E}" destId="{95DFFDFC-8F36-4D51-A35C-4EDB4C57F69C}" srcOrd="2" destOrd="0" presId="urn:microsoft.com/office/officeart/2005/8/layout/hList2"/>
    <dgm:cxn modelId="{FE489B76-251C-4A35-8867-10347E0B7A82}" type="presParOf" srcId="{95DFFDFC-8F36-4D51-A35C-4EDB4C57F69C}" destId="{2FBE68DE-831D-4183-B3D8-C9D56403D78E}" srcOrd="0" destOrd="0" presId="urn:microsoft.com/office/officeart/2005/8/layout/hList2"/>
    <dgm:cxn modelId="{7023808C-E41A-47DD-B966-D524D1A40DD1}" type="presParOf" srcId="{95DFFDFC-8F36-4D51-A35C-4EDB4C57F69C}" destId="{9D4A34A7-3F42-4546-8CE1-C83922553DE8}" srcOrd="1" destOrd="0" presId="urn:microsoft.com/office/officeart/2005/8/layout/hList2"/>
    <dgm:cxn modelId="{DB2F4A6D-3607-4404-BF41-714F7AEDE78B}" type="presParOf" srcId="{95DFFDFC-8F36-4D51-A35C-4EDB4C57F69C}" destId="{9D9EDDFC-0BC8-4746-89C3-1F946BAA2C72}" srcOrd="2" destOrd="0" presId="urn:microsoft.com/office/officeart/2005/8/layout/hList2"/>
    <dgm:cxn modelId="{EC492642-85C2-4045-A6CA-73025A60D4B6}" type="presParOf" srcId="{102EB2CA-2497-4496-B70A-B069F63E4C2E}" destId="{C8D26576-516F-4EF0-99EF-CF8621498F47}" srcOrd="3" destOrd="0" presId="urn:microsoft.com/office/officeart/2005/8/layout/hList2"/>
    <dgm:cxn modelId="{244AC010-6908-4DB8-B74C-E372FEF527F8}" type="presParOf" srcId="{102EB2CA-2497-4496-B70A-B069F63E4C2E}" destId="{54593FD8-150C-47B6-B38D-FF0279CAFDB7}" srcOrd="4" destOrd="0" presId="urn:microsoft.com/office/officeart/2005/8/layout/hList2"/>
    <dgm:cxn modelId="{6FBD9110-3F9B-437C-88E3-71612A7815AA}" type="presParOf" srcId="{54593FD8-150C-47B6-B38D-FF0279CAFDB7}" destId="{785B6D89-126F-42CF-921F-83FFE975668D}" srcOrd="0" destOrd="0" presId="urn:microsoft.com/office/officeart/2005/8/layout/hList2"/>
    <dgm:cxn modelId="{6698DCD8-2720-4E37-803A-9D3C7B16880E}" type="presParOf" srcId="{54593FD8-150C-47B6-B38D-FF0279CAFDB7}" destId="{461DF22A-0951-4CE4-AE88-529893BB436B}" srcOrd="1" destOrd="0" presId="urn:microsoft.com/office/officeart/2005/8/layout/hList2"/>
    <dgm:cxn modelId="{3E66FD60-0688-4C3C-827A-6570C61E4E21}" type="presParOf" srcId="{54593FD8-150C-47B6-B38D-FF0279CAFDB7}" destId="{A068A1B9-B92F-4AAE-A9EF-5B46DF868A8D}"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B07DEA5-5D0E-4CF9-A0C3-996932BEC2E1}"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s-ES"/>
        </a:p>
      </dgm:t>
    </dgm:pt>
    <dgm:pt modelId="{E19D5C51-C3FD-4A71-B01B-9E2A3D29BC4E}">
      <dgm:prSet phldrT="[Texto]"/>
      <dgm:spPr>
        <a:solidFill>
          <a:schemeClr val="accent2">
            <a:lumMod val="60000"/>
            <a:lumOff val="40000"/>
          </a:schemeClr>
        </a:solidFill>
      </dgm:spPr>
      <dgm:t>
        <a:bodyPr/>
        <a:lstStyle/>
        <a:p>
          <a:pPr algn="l"/>
          <a:r>
            <a:rPr lang="es-ES" dirty="0" smtClean="0">
              <a:solidFill>
                <a:schemeClr val="tx1"/>
              </a:solidFill>
            </a:rPr>
            <a:t>¿Qué son las competencias informacionales (CI)?</a:t>
          </a:r>
          <a:endParaRPr lang="es-ES" dirty="0">
            <a:solidFill>
              <a:schemeClr val="tx1"/>
            </a:solidFill>
          </a:endParaRPr>
        </a:p>
      </dgm:t>
    </dgm:pt>
    <dgm:pt modelId="{1FAEACF2-D032-4DE7-A0E8-CD71FFC7656D}" type="parTrans" cxnId="{B25489AD-11A1-4F21-9B8C-FE6BE9C1E380}">
      <dgm:prSet/>
      <dgm:spPr/>
      <dgm:t>
        <a:bodyPr/>
        <a:lstStyle/>
        <a:p>
          <a:endParaRPr lang="es-ES"/>
        </a:p>
      </dgm:t>
    </dgm:pt>
    <dgm:pt modelId="{0927509D-45F3-4D7D-8F18-27399501B782}" type="sibTrans" cxnId="{B25489AD-11A1-4F21-9B8C-FE6BE9C1E380}">
      <dgm:prSet/>
      <dgm:spPr/>
      <dgm:t>
        <a:bodyPr/>
        <a:lstStyle/>
        <a:p>
          <a:endParaRPr lang="es-ES"/>
        </a:p>
      </dgm:t>
    </dgm:pt>
    <dgm:pt modelId="{D3B20D05-4E0D-4CA4-94E4-8E31EB7C9137}">
      <dgm:prSet phldrT="[Texto]"/>
      <dgm:spPr>
        <a:solidFill>
          <a:schemeClr val="accent3">
            <a:lumMod val="60000"/>
            <a:lumOff val="40000"/>
          </a:schemeClr>
        </a:solidFill>
      </dgm:spPr>
      <dgm:t>
        <a:bodyPr/>
        <a:lstStyle/>
        <a:p>
          <a:pPr algn="l"/>
          <a:r>
            <a:rPr lang="es-ES" smtClean="0">
              <a:solidFill>
                <a:schemeClr val="tx1"/>
              </a:solidFill>
            </a:rPr>
            <a:t>¿Cómo se transmiten al alumnado las CI?</a:t>
          </a:r>
          <a:endParaRPr lang="es-ES" dirty="0">
            <a:solidFill>
              <a:schemeClr val="tx1"/>
            </a:solidFill>
          </a:endParaRPr>
        </a:p>
      </dgm:t>
    </dgm:pt>
    <dgm:pt modelId="{AD1E12FC-3DAC-49B2-A985-2287DBD75C80}" type="parTrans" cxnId="{CED541D8-313D-4063-A4E8-5D87909C7C4A}">
      <dgm:prSet/>
      <dgm:spPr/>
      <dgm:t>
        <a:bodyPr/>
        <a:lstStyle/>
        <a:p>
          <a:endParaRPr lang="es-ES"/>
        </a:p>
      </dgm:t>
    </dgm:pt>
    <dgm:pt modelId="{4254B672-83C3-4C7D-8765-EDFFBA6FD5FC}" type="sibTrans" cxnId="{CED541D8-313D-4063-A4E8-5D87909C7C4A}">
      <dgm:prSet/>
      <dgm:spPr/>
      <dgm:t>
        <a:bodyPr/>
        <a:lstStyle/>
        <a:p>
          <a:endParaRPr lang="es-ES"/>
        </a:p>
      </dgm:t>
    </dgm:pt>
    <dgm:pt modelId="{8C5B0B5B-6E56-4875-86A7-A9BA336BCC14}">
      <dgm:prSet phldrT="[Texto]" phldr="1"/>
      <dgm:spPr/>
      <dgm:t>
        <a:bodyPr/>
        <a:lstStyle/>
        <a:p>
          <a:endParaRPr lang="es-ES" dirty="0"/>
        </a:p>
      </dgm:t>
    </dgm:pt>
    <dgm:pt modelId="{FA93B486-9AB3-4E02-BF7E-49A30DB08768}" type="parTrans" cxnId="{72598406-030B-4997-9B62-031964D4A101}">
      <dgm:prSet/>
      <dgm:spPr/>
      <dgm:t>
        <a:bodyPr/>
        <a:lstStyle/>
        <a:p>
          <a:endParaRPr lang="es-ES"/>
        </a:p>
      </dgm:t>
    </dgm:pt>
    <dgm:pt modelId="{8C0703C1-B05B-44E1-8CE2-21778FA373C1}" type="sibTrans" cxnId="{72598406-030B-4997-9B62-031964D4A101}">
      <dgm:prSet/>
      <dgm:spPr/>
      <dgm:t>
        <a:bodyPr/>
        <a:lstStyle/>
        <a:p>
          <a:endParaRPr lang="es-ES"/>
        </a:p>
      </dgm:t>
    </dgm:pt>
    <dgm:pt modelId="{C8408B47-B6A2-43A5-BAEB-A62688A997E1}">
      <dgm:prSet phldrT="[Texto]" custT="1"/>
      <dgm:spPr/>
      <dgm:t>
        <a:bodyPr/>
        <a:lstStyle/>
        <a:p>
          <a:r>
            <a:rPr lang="es-ES" sz="1800" dirty="0" smtClean="0"/>
            <a:t>En 1º o 2º de grado curso virtual básico impartido por la biblioteca</a:t>
          </a:r>
          <a:endParaRPr lang="es-ES" sz="1800" dirty="0"/>
        </a:p>
      </dgm:t>
    </dgm:pt>
    <dgm:pt modelId="{17AD04F0-207F-4071-B734-15C0C0C7FF35}" type="parTrans" cxnId="{DFF62D14-6EC4-43EC-8199-C1C64DB6CF91}">
      <dgm:prSet/>
      <dgm:spPr/>
      <dgm:t>
        <a:bodyPr/>
        <a:lstStyle/>
        <a:p>
          <a:endParaRPr lang="es-ES"/>
        </a:p>
      </dgm:t>
    </dgm:pt>
    <dgm:pt modelId="{70B3928C-8119-4C25-9EAA-9175908AFF3B}" type="sibTrans" cxnId="{DFF62D14-6EC4-43EC-8199-C1C64DB6CF91}">
      <dgm:prSet/>
      <dgm:spPr/>
      <dgm:t>
        <a:bodyPr/>
        <a:lstStyle/>
        <a:p>
          <a:endParaRPr lang="es-ES"/>
        </a:p>
      </dgm:t>
    </dgm:pt>
    <dgm:pt modelId="{629EA8D7-4897-411D-AF16-F8108552F285}">
      <dgm:prSet phldrT="[Texto]"/>
      <dgm:spPr>
        <a:solidFill>
          <a:schemeClr val="accent4">
            <a:lumMod val="60000"/>
            <a:lumOff val="40000"/>
          </a:schemeClr>
        </a:solidFill>
      </dgm:spPr>
      <dgm:t>
        <a:bodyPr/>
        <a:lstStyle/>
        <a:p>
          <a:pPr algn="l"/>
          <a:r>
            <a:rPr lang="es-ES" dirty="0" smtClean="0">
              <a:solidFill>
                <a:schemeClr val="tx1"/>
              </a:solidFill>
            </a:rPr>
            <a:t>¿Cómo evitan el plagio las CI?</a:t>
          </a:r>
          <a:endParaRPr lang="es-ES" dirty="0">
            <a:solidFill>
              <a:schemeClr val="tx1"/>
            </a:solidFill>
          </a:endParaRPr>
        </a:p>
      </dgm:t>
    </dgm:pt>
    <dgm:pt modelId="{84FD2575-DEBF-443B-89CB-6D8456E4E2BB}" type="parTrans" cxnId="{6E0909A9-579D-46D4-80B2-61214FB2E884}">
      <dgm:prSet/>
      <dgm:spPr/>
      <dgm:t>
        <a:bodyPr/>
        <a:lstStyle/>
        <a:p>
          <a:endParaRPr lang="es-ES"/>
        </a:p>
      </dgm:t>
    </dgm:pt>
    <dgm:pt modelId="{7FE9D962-DD0D-4E16-A494-8A590740CC8D}" type="sibTrans" cxnId="{6E0909A9-579D-46D4-80B2-61214FB2E884}">
      <dgm:prSet/>
      <dgm:spPr/>
      <dgm:t>
        <a:bodyPr/>
        <a:lstStyle/>
        <a:p>
          <a:endParaRPr lang="es-ES"/>
        </a:p>
      </dgm:t>
    </dgm:pt>
    <dgm:pt modelId="{0CCC654C-001A-4BB9-8BF6-D80E83A2B0A1}">
      <dgm:prSet phldrT="[Texto]" phldr="1"/>
      <dgm:spPr/>
      <dgm:t>
        <a:bodyPr/>
        <a:lstStyle/>
        <a:p>
          <a:endParaRPr lang="es-ES" dirty="0"/>
        </a:p>
      </dgm:t>
    </dgm:pt>
    <dgm:pt modelId="{9CDDF8E2-BF14-493F-884D-38E57E650756}" type="parTrans" cxnId="{C05D4400-C779-4176-BE10-56F4CFEA53C2}">
      <dgm:prSet/>
      <dgm:spPr/>
      <dgm:t>
        <a:bodyPr/>
        <a:lstStyle/>
        <a:p>
          <a:endParaRPr lang="es-ES"/>
        </a:p>
      </dgm:t>
    </dgm:pt>
    <dgm:pt modelId="{D9BCDC76-580D-4715-8783-1E8EB3CB711C}" type="sibTrans" cxnId="{C05D4400-C779-4176-BE10-56F4CFEA53C2}">
      <dgm:prSet/>
      <dgm:spPr/>
      <dgm:t>
        <a:bodyPr/>
        <a:lstStyle/>
        <a:p>
          <a:endParaRPr lang="es-ES"/>
        </a:p>
      </dgm:t>
    </dgm:pt>
    <dgm:pt modelId="{39F1F2B0-EE85-4DA4-BEF8-C380A58F31B4}">
      <dgm:prSet phldrT="[Texto]" custT="1"/>
      <dgm:spPr/>
      <dgm:t>
        <a:bodyPr/>
        <a:lstStyle/>
        <a:p>
          <a:r>
            <a:rPr lang="es-ES" sz="1800" dirty="0" smtClean="0"/>
            <a:t>Formación: proporcionan técnicas correctas de cita y referencia</a:t>
          </a:r>
          <a:endParaRPr lang="es-ES" sz="1800" dirty="0"/>
        </a:p>
      </dgm:t>
    </dgm:pt>
    <dgm:pt modelId="{99449619-9F30-4A61-9424-9062280F827E}" type="parTrans" cxnId="{03DC78B5-5C78-452D-917D-C0685A737B2C}">
      <dgm:prSet/>
      <dgm:spPr/>
      <dgm:t>
        <a:bodyPr/>
        <a:lstStyle/>
        <a:p>
          <a:endParaRPr lang="es-ES"/>
        </a:p>
      </dgm:t>
    </dgm:pt>
    <dgm:pt modelId="{CA0F9E80-97D8-4C9D-A8D2-AA0E537DEB81}" type="sibTrans" cxnId="{03DC78B5-5C78-452D-917D-C0685A737B2C}">
      <dgm:prSet/>
      <dgm:spPr/>
      <dgm:t>
        <a:bodyPr/>
        <a:lstStyle/>
        <a:p>
          <a:endParaRPr lang="es-ES"/>
        </a:p>
      </dgm:t>
    </dgm:pt>
    <dgm:pt modelId="{F85414C9-9CC2-41ED-A2C6-29899BAFF40E}">
      <dgm:prSet phldrT="[Texto]" custT="1"/>
      <dgm:spPr/>
      <dgm:t>
        <a:bodyPr/>
        <a:lstStyle/>
        <a:p>
          <a:r>
            <a:rPr lang="es-ES" sz="1800" dirty="0" smtClean="0"/>
            <a:t>Las destrezas necesarias para buscar, evaluar, seleccionar y utilizar correctamente al información</a:t>
          </a:r>
          <a:endParaRPr lang="es-ES" sz="1800" dirty="0"/>
        </a:p>
      </dgm:t>
    </dgm:pt>
    <dgm:pt modelId="{7308F519-BA74-449D-A5F4-2194C3BF8223}" type="parTrans" cxnId="{EF8809CF-78DD-48ED-8125-7812B3C42947}">
      <dgm:prSet/>
      <dgm:spPr/>
      <dgm:t>
        <a:bodyPr/>
        <a:lstStyle/>
        <a:p>
          <a:endParaRPr lang="es-ES"/>
        </a:p>
      </dgm:t>
    </dgm:pt>
    <dgm:pt modelId="{A027366A-8B3E-4B7A-8AE8-97F4233C3A73}" type="sibTrans" cxnId="{EF8809CF-78DD-48ED-8125-7812B3C42947}">
      <dgm:prSet/>
      <dgm:spPr/>
      <dgm:t>
        <a:bodyPr/>
        <a:lstStyle/>
        <a:p>
          <a:endParaRPr lang="es-ES"/>
        </a:p>
      </dgm:t>
    </dgm:pt>
    <dgm:pt modelId="{A9124191-8045-4BFC-87DA-2117AA0B36B6}">
      <dgm:prSet phldrT="[Texto]" phldr="1"/>
      <dgm:spPr/>
      <dgm:t>
        <a:bodyPr/>
        <a:lstStyle/>
        <a:p>
          <a:endParaRPr lang="es-ES" dirty="0"/>
        </a:p>
      </dgm:t>
    </dgm:pt>
    <dgm:pt modelId="{917F02B9-8BEF-44F1-9776-E149D756C8A2}" type="sibTrans" cxnId="{8104BF58-EEAE-4FB7-8A84-FA6717A6F046}">
      <dgm:prSet/>
      <dgm:spPr/>
      <dgm:t>
        <a:bodyPr/>
        <a:lstStyle/>
        <a:p>
          <a:endParaRPr lang="es-ES"/>
        </a:p>
      </dgm:t>
    </dgm:pt>
    <dgm:pt modelId="{52A50CBE-9120-438D-B492-35E5B9BA9CC9}" type="parTrans" cxnId="{8104BF58-EEAE-4FB7-8A84-FA6717A6F046}">
      <dgm:prSet/>
      <dgm:spPr/>
      <dgm:t>
        <a:bodyPr/>
        <a:lstStyle/>
        <a:p>
          <a:endParaRPr lang="es-ES"/>
        </a:p>
      </dgm:t>
    </dgm:pt>
    <dgm:pt modelId="{CD113C5C-A4FB-402E-817F-3E4A590F4396}">
      <dgm:prSet phldrT="[Texto]" custT="1"/>
      <dgm:spPr/>
      <dgm:t>
        <a:bodyPr/>
        <a:lstStyle/>
        <a:p>
          <a:r>
            <a:rPr lang="es-ES" sz="1800" dirty="0" smtClean="0"/>
            <a:t>Información: advierten de las malas prácticas que pueden conducir al plagio</a:t>
          </a:r>
          <a:endParaRPr lang="es-ES" sz="1800" dirty="0"/>
        </a:p>
      </dgm:t>
    </dgm:pt>
    <dgm:pt modelId="{7FB2769F-E78B-4476-8F9D-EA305EFA3176}" type="parTrans" cxnId="{78244FF9-CE86-4573-90D4-F9D36211641D}">
      <dgm:prSet/>
      <dgm:spPr/>
      <dgm:t>
        <a:bodyPr/>
        <a:lstStyle/>
        <a:p>
          <a:endParaRPr lang="es-ES"/>
        </a:p>
      </dgm:t>
    </dgm:pt>
    <dgm:pt modelId="{61939281-008D-4EC6-AF71-0F09BB6CA269}" type="sibTrans" cxnId="{78244FF9-CE86-4573-90D4-F9D36211641D}">
      <dgm:prSet/>
      <dgm:spPr/>
      <dgm:t>
        <a:bodyPr/>
        <a:lstStyle/>
        <a:p>
          <a:endParaRPr lang="es-ES"/>
        </a:p>
      </dgm:t>
    </dgm:pt>
    <dgm:pt modelId="{56D63B21-0621-49C5-9A3C-6A15D4F6652E}">
      <dgm:prSet phldrT="[Texto]"/>
      <dgm:spPr/>
      <dgm:t>
        <a:bodyPr/>
        <a:lstStyle/>
        <a:p>
          <a:endParaRPr lang="es-ES" sz="1500" dirty="0"/>
        </a:p>
      </dgm:t>
    </dgm:pt>
    <dgm:pt modelId="{B8E07569-A426-4B54-8DB4-61BFF29ABA19}" type="parTrans" cxnId="{B75AA1B3-36F3-4578-B74D-27A46176A0CF}">
      <dgm:prSet/>
      <dgm:spPr/>
      <dgm:t>
        <a:bodyPr/>
        <a:lstStyle/>
        <a:p>
          <a:endParaRPr lang="es-ES"/>
        </a:p>
      </dgm:t>
    </dgm:pt>
    <dgm:pt modelId="{6DFFC8F9-8D03-4C33-8FFA-C9C050260EAA}" type="sibTrans" cxnId="{B75AA1B3-36F3-4578-B74D-27A46176A0CF}">
      <dgm:prSet/>
      <dgm:spPr/>
      <dgm:t>
        <a:bodyPr/>
        <a:lstStyle/>
        <a:p>
          <a:endParaRPr lang="es-ES"/>
        </a:p>
      </dgm:t>
    </dgm:pt>
    <dgm:pt modelId="{44AA12EC-010C-4E06-B5AA-8807D234F1F2}">
      <dgm:prSet phldrT="[Texto]" custT="1"/>
      <dgm:spPr/>
      <dgm:t>
        <a:bodyPr/>
        <a:lstStyle/>
        <a:p>
          <a:r>
            <a:rPr lang="es-ES" sz="1800" dirty="0" smtClean="0"/>
            <a:t>Asignaturas relacionadas con introducción a la investigación</a:t>
          </a:r>
          <a:endParaRPr lang="es-ES" sz="1800" dirty="0"/>
        </a:p>
      </dgm:t>
    </dgm:pt>
    <dgm:pt modelId="{D95137B9-4483-46C5-A1D3-B388355D59D5}" type="parTrans" cxnId="{9D350C7F-6D79-406A-AE15-80F75409AC42}">
      <dgm:prSet/>
      <dgm:spPr/>
      <dgm:t>
        <a:bodyPr/>
        <a:lstStyle/>
        <a:p>
          <a:endParaRPr lang="es-ES"/>
        </a:p>
      </dgm:t>
    </dgm:pt>
    <dgm:pt modelId="{678B340D-7D82-44C3-A0DD-A544DC2BD2EC}" type="sibTrans" cxnId="{9D350C7F-6D79-406A-AE15-80F75409AC42}">
      <dgm:prSet/>
      <dgm:spPr/>
      <dgm:t>
        <a:bodyPr/>
        <a:lstStyle/>
        <a:p>
          <a:endParaRPr lang="es-ES"/>
        </a:p>
      </dgm:t>
    </dgm:pt>
    <dgm:pt modelId="{460EBF43-8172-4394-ADEA-275DC192AF8F}">
      <dgm:prSet phldrT="[Texto]" custT="1"/>
      <dgm:spPr/>
      <dgm:t>
        <a:bodyPr/>
        <a:lstStyle/>
        <a:p>
          <a:r>
            <a:rPr lang="es-ES" sz="1800" dirty="0" smtClean="0"/>
            <a:t>Antes de la realización del TFG, curso virtual para TFG impartido por la biblioteca</a:t>
          </a:r>
          <a:endParaRPr lang="es-ES" sz="1800" dirty="0"/>
        </a:p>
      </dgm:t>
    </dgm:pt>
    <dgm:pt modelId="{7F231AAC-DB9D-4B47-A264-B3F791703E19}" type="parTrans" cxnId="{DA29723F-9DD6-41B7-A34F-721AB6CCFDF7}">
      <dgm:prSet/>
      <dgm:spPr/>
      <dgm:t>
        <a:bodyPr/>
        <a:lstStyle/>
        <a:p>
          <a:endParaRPr lang="es-ES"/>
        </a:p>
      </dgm:t>
    </dgm:pt>
    <dgm:pt modelId="{148E5D1B-7328-453A-92B9-1DAA3294D2BD}" type="sibTrans" cxnId="{DA29723F-9DD6-41B7-A34F-721AB6CCFDF7}">
      <dgm:prSet/>
      <dgm:spPr/>
      <dgm:t>
        <a:bodyPr/>
        <a:lstStyle/>
        <a:p>
          <a:endParaRPr lang="es-ES"/>
        </a:p>
      </dgm:t>
    </dgm:pt>
    <dgm:pt modelId="{01741F07-E90F-41E4-BD17-B142B525AAD5}" type="pres">
      <dgm:prSet presAssocID="{BB07DEA5-5D0E-4CF9-A0C3-996932BEC2E1}" presName="Name0" presStyleCnt="0">
        <dgm:presLayoutVars>
          <dgm:chMax/>
          <dgm:chPref val="3"/>
          <dgm:dir/>
          <dgm:animOne val="branch"/>
          <dgm:animLvl val="lvl"/>
        </dgm:presLayoutVars>
      </dgm:prSet>
      <dgm:spPr/>
      <dgm:t>
        <a:bodyPr/>
        <a:lstStyle/>
        <a:p>
          <a:endParaRPr lang="es-ES"/>
        </a:p>
      </dgm:t>
    </dgm:pt>
    <dgm:pt modelId="{B0C5D7C4-5EDE-4F5A-9F07-2914216CF28B}" type="pres">
      <dgm:prSet presAssocID="{E19D5C51-C3FD-4A71-B01B-9E2A3D29BC4E}" presName="composite" presStyleCnt="0"/>
      <dgm:spPr/>
    </dgm:pt>
    <dgm:pt modelId="{4527D934-7F34-42B0-9431-8112DA31C1ED}" type="pres">
      <dgm:prSet presAssocID="{E19D5C51-C3FD-4A71-B01B-9E2A3D29BC4E}" presName="FirstChild" presStyleLbl="revTx" presStyleIdx="0" presStyleCnt="6" custScaleX="67476">
        <dgm:presLayoutVars>
          <dgm:chMax val="0"/>
          <dgm:chPref val="0"/>
          <dgm:bulletEnabled val="1"/>
        </dgm:presLayoutVars>
      </dgm:prSet>
      <dgm:spPr/>
      <dgm:t>
        <a:bodyPr/>
        <a:lstStyle/>
        <a:p>
          <a:endParaRPr lang="es-ES"/>
        </a:p>
      </dgm:t>
    </dgm:pt>
    <dgm:pt modelId="{36D30EF1-FB07-4813-8907-4EABD6DD8F82}" type="pres">
      <dgm:prSet presAssocID="{E19D5C51-C3FD-4A71-B01B-9E2A3D29BC4E}" presName="Parent" presStyleLbl="alignNode1" presStyleIdx="0" presStyleCnt="3" custScaleX="293702" custLinFactNeighborX="26777">
        <dgm:presLayoutVars>
          <dgm:chMax val="3"/>
          <dgm:chPref val="3"/>
          <dgm:bulletEnabled val="1"/>
        </dgm:presLayoutVars>
      </dgm:prSet>
      <dgm:spPr/>
      <dgm:t>
        <a:bodyPr/>
        <a:lstStyle/>
        <a:p>
          <a:endParaRPr lang="es-ES"/>
        </a:p>
      </dgm:t>
    </dgm:pt>
    <dgm:pt modelId="{12EDB73A-F822-4B6C-BB39-EBA70392D9A2}" type="pres">
      <dgm:prSet presAssocID="{E19D5C51-C3FD-4A71-B01B-9E2A3D29BC4E}" presName="Accent" presStyleLbl="parChTrans1D1" presStyleIdx="0" presStyleCnt="3" custSzY="45720" custScaleX="14759" custLinFactY="-100000" custLinFactNeighborY="-155403"/>
      <dgm:spPr/>
    </dgm:pt>
    <dgm:pt modelId="{1F8DF113-5CCB-468B-9CC6-0DE0A0FF9EFA}" type="pres">
      <dgm:prSet presAssocID="{E19D5C51-C3FD-4A71-B01B-9E2A3D29BC4E}" presName="Child" presStyleLbl="revTx" presStyleIdx="1" presStyleCnt="6" custScaleY="59390">
        <dgm:presLayoutVars>
          <dgm:chMax val="0"/>
          <dgm:chPref val="0"/>
          <dgm:bulletEnabled val="1"/>
        </dgm:presLayoutVars>
      </dgm:prSet>
      <dgm:spPr/>
      <dgm:t>
        <a:bodyPr/>
        <a:lstStyle/>
        <a:p>
          <a:endParaRPr lang="es-ES"/>
        </a:p>
      </dgm:t>
    </dgm:pt>
    <dgm:pt modelId="{BDB96C3A-1208-43A5-9E91-EE3C96E87D0A}" type="pres">
      <dgm:prSet presAssocID="{0927509D-45F3-4D7D-8F18-27399501B782}" presName="sibTrans" presStyleCnt="0"/>
      <dgm:spPr/>
    </dgm:pt>
    <dgm:pt modelId="{AFD7A4D8-58DC-4C79-B9ED-03DA6FE4C29A}" type="pres">
      <dgm:prSet presAssocID="{D3B20D05-4E0D-4CA4-94E4-8E31EB7C9137}" presName="composite" presStyleCnt="0"/>
      <dgm:spPr/>
    </dgm:pt>
    <dgm:pt modelId="{4CC8B5D4-D354-47FC-8C00-DE4C6B6A28D5}" type="pres">
      <dgm:prSet presAssocID="{D3B20D05-4E0D-4CA4-94E4-8E31EB7C9137}" presName="FirstChild" presStyleLbl="revTx" presStyleIdx="2" presStyleCnt="6" custLinFactNeighborX="-35010">
        <dgm:presLayoutVars>
          <dgm:chMax val="0"/>
          <dgm:chPref val="0"/>
          <dgm:bulletEnabled val="1"/>
        </dgm:presLayoutVars>
      </dgm:prSet>
      <dgm:spPr/>
      <dgm:t>
        <a:bodyPr/>
        <a:lstStyle/>
        <a:p>
          <a:endParaRPr lang="es-ES"/>
        </a:p>
      </dgm:t>
    </dgm:pt>
    <dgm:pt modelId="{E30F7354-CCD7-47FA-97F1-62D604BAC445}" type="pres">
      <dgm:prSet presAssocID="{D3B20D05-4E0D-4CA4-94E4-8E31EB7C9137}" presName="Parent" presStyleLbl="alignNode1" presStyleIdx="1" presStyleCnt="3" custScaleX="358956" custLinFactNeighborX="66189">
        <dgm:presLayoutVars>
          <dgm:chMax val="3"/>
          <dgm:chPref val="3"/>
          <dgm:bulletEnabled val="1"/>
        </dgm:presLayoutVars>
      </dgm:prSet>
      <dgm:spPr/>
      <dgm:t>
        <a:bodyPr/>
        <a:lstStyle/>
        <a:p>
          <a:endParaRPr lang="es-ES"/>
        </a:p>
      </dgm:t>
    </dgm:pt>
    <dgm:pt modelId="{2473F4EE-6397-40A5-8373-C6EE83CD34E0}" type="pres">
      <dgm:prSet presAssocID="{D3B20D05-4E0D-4CA4-94E4-8E31EB7C9137}" presName="Accent" presStyleLbl="parChTrans1D1" presStyleIdx="1" presStyleCnt="3" custFlipVert="1" custSzY="154996" custScaleX="81093" custLinFactY="-204375" custLinFactNeighborX="-17625" custLinFactNeighborY="-300000"/>
      <dgm:spPr/>
    </dgm:pt>
    <dgm:pt modelId="{667D5A7A-E4A0-4147-9989-5BE32191C395}" type="pres">
      <dgm:prSet presAssocID="{D3B20D05-4E0D-4CA4-94E4-8E31EB7C9137}" presName="Child" presStyleLbl="revTx" presStyleIdx="3" presStyleCnt="6">
        <dgm:presLayoutVars>
          <dgm:chMax val="0"/>
          <dgm:chPref val="0"/>
          <dgm:bulletEnabled val="1"/>
        </dgm:presLayoutVars>
      </dgm:prSet>
      <dgm:spPr/>
      <dgm:t>
        <a:bodyPr/>
        <a:lstStyle/>
        <a:p>
          <a:endParaRPr lang="es-ES"/>
        </a:p>
      </dgm:t>
    </dgm:pt>
    <dgm:pt modelId="{F3E57483-87F2-40CB-8307-5EA181A7E7CF}" type="pres">
      <dgm:prSet presAssocID="{4254B672-83C3-4C7D-8765-EDFFBA6FD5FC}" presName="sibTrans" presStyleCnt="0"/>
      <dgm:spPr/>
    </dgm:pt>
    <dgm:pt modelId="{6F0E8F90-5A0E-4DF6-86CB-0C643F9DE050}" type="pres">
      <dgm:prSet presAssocID="{629EA8D7-4897-411D-AF16-F8108552F285}" presName="composite" presStyleCnt="0"/>
      <dgm:spPr/>
    </dgm:pt>
    <dgm:pt modelId="{93D47C2B-9924-4390-A110-803EC859B1AB}" type="pres">
      <dgm:prSet presAssocID="{629EA8D7-4897-411D-AF16-F8108552F285}" presName="FirstChild" presStyleLbl="revTx" presStyleIdx="4" presStyleCnt="6" custLinFactNeighborY="-24868">
        <dgm:presLayoutVars>
          <dgm:chMax val="0"/>
          <dgm:chPref val="0"/>
          <dgm:bulletEnabled val="1"/>
        </dgm:presLayoutVars>
      </dgm:prSet>
      <dgm:spPr/>
      <dgm:t>
        <a:bodyPr/>
        <a:lstStyle/>
        <a:p>
          <a:endParaRPr lang="es-ES"/>
        </a:p>
      </dgm:t>
    </dgm:pt>
    <dgm:pt modelId="{3F9DE858-A769-495B-9AD1-B3FB6434DB66}" type="pres">
      <dgm:prSet presAssocID="{629EA8D7-4897-411D-AF16-F8108552F285}" presName="Parent" presStyleLbl="alignNode1" presStyleIdx="2" presStyleCnt="3" custScaleX="267002" custLinFactNeighborX="43067" custLinFactNeighborY="-23581">
        <dgm:presLayoutVars>
          <dgm:chMax val="3"/>
          <dgm:chPref val="3"/>
          <dgm:bulletEnabled val="1"/>
        </dgm:presLayoutVars>
      </dgm:prSet>
      <dgm:spPr/>
      <dgm:t>
        <a:bodyPr/>
        <a:lstStyle/>
        <a:p>
          <a:endParaRPr lang="es-ES"/>
        </a:p>
      </dgm:t>
    </dgm:pt>
    <dgm:pt modelId="{4752C4D6-244D-4135-9C2C-B1E97D4DD127}" type="pres">
      <dgm:prSet presAssocID="{629EA8D7-4897-411D-AF16-F8108552F285}" presName="Accent" presStyleLbl="parChTrans1D1" presStyleIdx="2" presStyleCnt="3" custFlipVert="1" custSzY="45720" custScaleX="39714" custLinFactY="-409108" custLinFactNeighborX="-20529" custLinFactNeighborY="-500000"/>
      <dgm:spPr/>
    </dgm:pt>
    <dgm:pt modelId="{3B11B6CD-2629-4F11-80B7-A125BD0D23F6}" type="pres">
      <dgm:prSet presAssocID="{629EA8D7-4897-411D-AF16-F8108552F285}" presName="Child" presStyleLbl="revTx" presStyleIdx="5" presStyleCnt="6" custLinFactNeighborY="-23412">
        <dgm:presLayoutVars>
          <dgm:chMax val="0"/>
          <dgm:chPref val="0"/>
          <dgm:bulletEnabled val="1"/>
        </dgm:presLayoutVars>
      </dgm:prSet>
      <dgm:spPr/>
      <dgm:t>
        <a:bodyPr/>
        <a:lstStyle/>
        <a:p>
          <a:endParaRPr lang="es-ES"/>
        </a:p>
      </dgm:t>
    </dgm:pt>
  </dgm:ptLst>
  <dgm:cxnLst>
    <dgm:cxn modelId="{BCC7ED51-2C95-45FF-95AC-10AA03E8EF85}" type="presOf" srcId="{CD113C5C-A4FB-402E-817F-3E4A590F4396}" destId="{3B11B6CD-2629-4F11-80B7-A125BD0D23F6}" srcOrd="0" destOrd="1" presId="urn:microsoft.com/office/officeart/2011/layout/TabList"/>
    <dgm:cxn modelId="{CED541D8-313D-4063-A4E8-5D87909C7C4A}" srcId="{BB07DEA5-5D0E-4CF9-A0C3-996932BEC2E1}" destId="{D3B20D05-4E0D-4CA4-94E4-8E31EB7C9137}" srcOrd="1" destOrd="0" parTransId="{AD1E12FC-3DAC-49B2-A985-2287DBD75C80}" sibTransId="{4254B672-83C3-4C7D-8765-EDFFBA6FD5FC}"/>
    <dgm:cxn modelId="{4E694C4B-7AC9-4B9A-88F3-DD5BDDF36B52}" type="presOf" srcId="{D3B20D05-4E0D-4CA4-94E4-8E31EB7C9137}" destId="{E30F7354-CCD7-47FA-97F1-62D604BAC445}" srcOrd="0" destOrd="0" presId="urn:microsoft.com/office/officeart/2011/layout/TabList"/>
    <dgm:cxn modelId="{B18A7407-4E8E-4477-B299-EF310972A4D3}" type="presOf" srcId="{44AA12EC-010C-4E06-B5AA-8807D234F1F2}" destId="{667D5A7A-E4A0-4147-9989-5BE32191C395}" srcOrd="0" destOrd="1" presId="urn:microsoft.com/office/officeart/2011/layout/TabList"/>
    <dgm:cxn modelId="{A952A3B5-C3C8-4823-B76C-F7E24C0B4536}" type="presOf" srcId="{A9124191-8045-4BFC-87DA-2117AA0B36B6}" destId="{4527D934-7F34-42B0-9431-8112DA31C1ED}" srcOrd="0" destOrd="0" presId="urn:microsoft.com/office/officeart/2011/layout/TabList"/>
    <dgm:cxn modelId="{805019BB-7A7E-4EE7-8447-484CDD15BCC4}" type="presOf" srcId="{39F1F2B0-EE85-4DA4-BEF8-C380A58F31B4}" destId="{3B11B6CD-2629-4F11-80B7-A125BD0D23F6}" srcOrd="0" destOrd="0" presId="urn:microsoft.com/office/officeart/2011/layout/TabList"/>
    <dgm:cxn modelId="{C05D4400-C779-4176-BE10-56F4CFEA53C2}" srcId="{629EA8D7-4897-411D-AF16-F8108552F285}" destId="{0CCC654C-001A-4BB9-8BF6-D80E83A2B0A1}" srcOrd="0" destOrd="0" parTransId="{9CDDF8E2-BF14-493F-884D-38E57E650756}" sibTransId="{D9BCDC76-580D-4715-8783-1E8EB3CB711C}"/>
    <dgm:cxn modelId="{72598406-030B-4997-9B62-031964D4A101}" srcId="{D3B20D05-4E0D-4CA4-94E4-8E31EB7C9137}" destId="{8C5B0B5B-6E56-4875-86A7-A9BA336BCC14}" srcOrd="0" destOrd="0" parTransId="{FA93B486-9AB3-4E02-BF7E-49A30DB08768}" sibTransId="{8C0703C1-B05B-44E1-8CE2-21778FA373C1}"/>
    <dgm:cxn modelId="{AA1BC760-D8B0-4984-9DC1-31672E26831A}" type="presOf" srcId="{460EBF43-8172-4394-ADEA-275DC192AF8F}" destId="{667D5A7A-E4A0-4147-9989-5BE32191C395}" srcOrd="0" destOrd="2" presId="urn:microsoft.com/office/officeart/2011/layout/TabList"/>
    <dgm:cxn modelId="{16A6F53F-4CC8-44FC-B25C-D6FDBEA527A6}" type="presOf" srcId="{629EA8D7-4897-411D-AF16-F8108552F285}" destId="{3F9DE858-A769-495B-9AD1-B3FB6434DB66}" srcOrd="0" destOrd="0" presId="urn:microsoft.com/office/officeart/2011/layout/TabList"/>
    <dgm:cxn modelId="{78244FF9-CE86-4573-90D4-F9D36211641D}" srcId="{629EA8D7-4897-411D-AF16-F8108552F285}" destId="{CD113C5C-A4FB-402E-817F-3E4A590F4396}" srcOrd="2" destOrd="0" parTransId="{7FB2769F-E78B-4476-8F9D-EA305EFA3176}" sibTransId="{61939281-008D-4EC6-AF71-0F09BB6CA269}"/>
    <dgm:cxn modelId="{B25489AD-11A1-4F21-9B8C-FE6BE9C1E380}" srcId="{BB07DEA5-5D0E-4CF9-A0C3-996932BEC2E1}" destId="{E19D5C51-C3FD-4A71-B01B-9E2A3D29BC4E}" srcOrd="0" destOrd="0" parTransId="{1FAEACF2-D032-4DE7-A0E8-CD71FFC7656D}" sibTransId="{0927509D-45F3-4D7D-8F18-27399501B782}"/>
    <dgm:cxn modelId="{8104BF58-EEAE-4FB7-8A84-FA6717A6F046}" srcId="{E19D5C51-C3FD-4A71-B01B-9E2A3D29BC4E}" destId="{A9124191-8045-4BFC-87DA-2117AA0B36B6}" srcOrd="0" destOrd="0" parTransId="{52A50CBE-9120-438D-B492-35E5B9BA9CC9}" sibTransId="{917F02B9-8BEF-44F1-9776-E149D756C8A2}"/>
    <dgm:cxn modelId="{03BFDA91-3ED0-43C6-BD15-15DE0B8B3E14}" type="presOf" srcId="{F85414C9-9CC2-41ED-A2C6-29899BAFF40E}" destId="{1F8DF113-5CCB-468B-9CC6-0DE0A0FF9EFA}" srcOrd="0" destOrd="0" presId="urn:microsoft.com/office/officeart/2011/layout/TabList"/>
    <dgm:cxn modelId="{DFF62D14-6EC4-43EC-8199-C1C64DB6CF91}" srcId="{D3B20D05-4E0D-4CA4-94E4-8E31EB7C9137}" destId="{C8408B47-B6A2-43A5-BAEB-A62688A997E1}" srcOrd="1" destOrd="0" parTransId="{17AD04F0-207F-4071-B734-15C0C0C7FF35}" sibTransId="{70B3928C-8119-4C25-9EAA-9175908AFF3B}"/>
    <dgm:cxn modelId="{18403BBC-2E89-47C0-BBA6-BA744D74C90A}" type="presOf" srcId="{56D63B21-0621-49C5-9A3C-6A15D4F6652E}" destId="{667D5A7A-E4A0-4147-9989-5BE32191C395}" srcOrd="0" destOrd="3" presId="urn:microsoft.com/office/officeart/2011/layout/TabList"/>
    <dgm:cxn modelId="{CBF3F032-28F2-4957-B0E3-B079349E6ECC}" type="presOf" srcId="{0CCC654C-001A-4BB9-8BF6-D80E83A2B0A1}" destId="{93D47C2B-9924-4390-A110-803EC859B1AB}" srcOrd="0" destOrd="0" presId="urn:microsoft.com/office/officeart/2011/layout/TabList"/>
    <dgm:cxn modelId="{B75AA1B3-36F3-4578-B74D-27A46176A0CF}" srcId="{D3B20D05-4E0D-4CA4-94E4-8E31EB7C9137}" destId="{56D63B21-0621-49C5-9A3C-6A15D4F6652E}" srcOrd="4" destOrd="0" parTransId="{B8E07569-A426-4B54-8DB4-61BFF29ABA19}" sibTransId="{6DFFC8F9-8D03-4C33-8FFA-C9C050260EAA}"/>
    <dgm:cxn modelId="{DE9A3F17-1C43-41E3-9701-11555390D155}" type="presOf" srcId="{E19D5C51-C3FD-4A71-B01B-9E2A3D29BC4E}" destId="{36D30EF1-FB07-4813-8907-4EABD6DD8F82}" srcOrd="0" destOrd="0" presId="urn:microsoft.com/office/officeart/2011/layout/TabList"/>
    <dgm:cxn modelId="{9D350C7F-6D79-406A-AE15-80F75409AC42}" srcId="{D3B20D05-4E0D-4CA4-94E4-8E31EB7C9137}" destId="{44AA12EC-010C-4E06-B5AA-8807D234F1F2}" srcOrd="2" destOrd="0" parTransId="{D95137B9-4483-46C5-A1D3-B388355D59D5}" sibTransId="{678B340D-7D82-44C3-A0DD-A544DC2BD2EC}"/>
    <dgm:cxn modelId="{EF8809CF-78DD-48ED-8125-7812B3C42947}" srcId="{E19D5C51-C3FD-4A71-B01B-9E2A3D29BC4E}" destId="{F85414C9-9CC2-41ED-A2C6-29899BAFF40E}" srcOrd="1" destOrd="0" parTransId="{7308F519-BA74-449D-A5F4-2194C3BF8223}" sibTransId="{A027366A-8B3E-4B7A-8AE8-97F4233C3A73}"/>
    <dgm:cxn modelId="{03DC78B5-5C78-452D-917D-C0685A737B2C}" srcId="{629EA8D7-4897-411D-AF16-F8108552F285}" destId="{39F1F2B0-EE85-4DA4-BEF8-C380A58F31B4}" srcOrd="1" destOrd="0" parTransId="{99449619-9F30-4A61-9424-9062280F827E}" sibTransId="{CA0F9E80-97D8-4C9D-A8D2-AA0E537DEB81}"/>
    <dgm:cxn modelId="{DA29723F-9DD6-41B7-A34F-721AB6CCFDF7}" srcId="{D3B20D05-4E0D-4CA4-94E4-8E31EB7C9137}" destId="{460EBF43-8172-4394-ADEA-275DC192AF8F}" srcOrd="3" destOrd="0" parTransId="{7F231AAC-DB9D-4B47-A264-B3F791703E19}" sibTransId="{148E5D1B-7328-453A-92B9-1DAA3294D2BD}"/>
    <dgm:cxn modelId="{6E0909A9-579D-46D4-80B2-61214FB2E884}" srcId="{BB07DEA5-5D0E-4CF9-A0C3-996932BEC2E1}" destId="{629EA8D7-4897-411D-AF16-F8108552F285}" srcOrd="2" destOrd="0" parTransId="{84FD2575-DEBF-443B-89CB-6D8456E4E2BB}" sibTransId="{7FE9D962-DD0D-4E16-A494-8A590740CC8D}"/>
    <dgm:cxn modelId="{063B76A2-47BE-4205-B89B-ED40A25F81DB}" type="presOf" srcId="{BB07DEA5-5D0E-4CF9-A0C3-996932BEC2E1}" destId="{01741F07-E90F-41E4-BD17-B142B525AAD5}" srcOrd="0" destOrd="0" presId="urn:microsoft.com/office/officeart/2011/layout/TabList"/>
    <dgm:cxn modelId="{770BAA98-8982-4269-A6A0-1EA660621CE9}" type="presOf" srcId="{C8408B47-B6A2-43A5-BAEB-A62688A997E1}" destId="{667D5A7A-E4A0-4147-9989-5BE32191C395}" srcOrd="0" destOrd="0" presId="urn:microsoft.com/office/officeart/2011/layout/TabList"/>
    <dgm:cxn modelId="{53D3B727-5424-4BE4-8E8D-74E3544B8740}" type="presOf" srcId="{8C5B0B5B-6E56-4875-86A7-A9BA336BCC14}" destId="{4CC8B5D4-D354-47FC-8C00-DE4C6B6A28D5}" srcOrd="0" destOrd="0" presId="urn:microsoft.com/office/officeart/2011/layout/TabList"/>
    <dgm:cxn modelId="{FDBA77E2-5941-427A-8DC6-7157E60BF9A2}" type="presParOf" srcId="{01741F07-E90F-41E4-BD17-B142B525AAD5}" destId="{B0C5D7C4-5EDE-4F5A-9F07-2914216CF28B}" srcOrd="0" destOrd="0" presId="urn:microsoft.com/office/officeart/2011/layout/TabList"/>
    <dgm:cxn modelId="{1C2F9671-A8FB-4843-B5A9-B3B98D7EF9AF}" type="presParOf" srcId="{B0C5D7C4-5EDE-4F5A-9F07-2914216CF28B}" destId="{4527D934-7F34-42B0-9431-8112DA31C1ED}" srcOrd="0" destOrd="0" presId="urn:microsoft.com/office/officeart/2011/layout/TabList"/>
    <dgm:cxn modelId="{BBFC2D29-100B-45E3-B068-43747F546D27}" type="presParOf" srcId="{B0C5D7C4-5EDE-4F5A-9F07-2914216CF28B}" destId="{36D30EF1-FB07-4813-8907-4EABD6DD8F82}" srcOrd="1" destOrd="0" presId="urn:microsoft.com/office/officeart/2011/layout/TabList"/>
    <dgm:cxn modelId="{B5346918-4EBD-49E4-B5AD-0FB9465291DD}" type="presParOf" srcId="{B0C5D7C4-5EDE-4F5A-9F07-2914216CF28B}" destId="{12EDB73A-F822-4B6C-BB39-EBA70392D9A2}" srcOrd="2" destOrd="0" presId="urn:microsoft.com/office/officeart/2011/layout/TabList"/>
    <dgm:cxn modelId="{8621F3DE-FB20-4F42-AB15-602D194F3649}" type="presParOf" srcId="{01741F07-E90F-41E4-BD17-B142B525AAD5}" destId="{1F8DF113-5CCB-468B-9CC6-0DE0A0FF9EFA}" srcOrd="1" destOrd="0" presId="urn:microsoft.com/office/officeart/2011/layout/TabList"/>
    <dgm:cxn modelId="{D30B0670-0D1D-4DAD-9203-C60104C0FB9F}" type="presParOf" srcId="{01741F07-E90F-41E4-BD17-B142B525AAD5}" destId="{BDB96C3A-1208-43A5-9E91-EE3C96E87D0A}" srcOrd="2" destOrd="0" presId="urn:microsoft.com/office/officeart/2011/layout/TabList"/>
    <dgm:cxn modelId="{241E087E-E3D4-4414-8EA2-EA4057D8B761}" type="presParOf" srcId="{01741F07-E90F-41E4-BD17-B142B525AAD5}" destId="{AFD7A4D8-58DC-4C79-B9ED-03DA6FE4C29A}" srcOrd="3" destOrd="0" presId="urn:microsoft.com/office/officeart/2011/layout/TabList"/>
    <dgm:cxn modelId="{B2082DED-1177-4699-8FDB-145680376390}" type="presParOf" srcId="{AFD7A4D8-58DC-4C79-B9ED-03DA6FE4C29A}" destId="{4CC8B5D4-D354-47FC-8C00-DE4C6B6A28D5}" srcOrd="0" destOrd="0" presId="urn:microsoft.com/office/officeart/2011/layout/TabList"/>
    <dgm:cxn modelId="{7983FDF6-DF54-4A09-BEA0-36448AD3609E}" type="presParOf" srcId="{AFD7A4D8-58DC-4C79-B9ED-03DA6FE4C29A}" destId="{E30F7354-CCD7-47FA-97F1-62D604BAC445}" srcOrd="1" destOrd="0" presId="urn:microsoft.com/office/officeart/2011/layout/TabList"/>
    <dgm:cxn modelId="{91B2BED0-C2B9-470E-A37D-B77DBA44FF63}" type="presParOf" srcId="{AFD7A4D8-58DC-4C79-B9ED-03DA6FE4C29A}" destId="{2473F4EE-6397-40A5-8373-C6EE83CD34E0}" srcOrd="2" destOrd="0" presId="urn:microsoft.com/office/officeart/2011/layout/TabList"/>
    <dgm:cxn modelId="{F21D9060-56AF-4A36-9B70-3FB32DD32A3E}" type="presParOf" srcId="{01741F07-E90F-41E4-BD17-B142B525AAD5}" destId="{667D5A7A-E4A0-4147-9989-5BE32191C395}" srcOrd="4" destOrd="0" presId="urn:microsoft.com/office/officeart/2011/layout/TabList"/>
    <dgm:cxn modelId="{EFC42ED4-13E2-4A22-80CE-EEC1C35F63F5}" type="presParOf" srcId="{01741F07-E90F-41E4-BD17-B142B525AAD5}" destId="{F3E57483-87F2-40CB-8307-5EA181A7E7CF}" srcOrd="5" destOrd="0" presId="urn:microsoft.com/office/officeart/2011/layout/TabList"/>
    <dgm:cxn modelId="{9C198CE3-83E8-4665-825A-754D81319854}" type="presParOf" srcId="{01741F07-E90F-41E4-BD17-B142B525AAD5}" destId="{6F0E8F90-5A0E-4DF6-86CB-0C643F9DE050}" srcOrd="6" destOrd="0" presId="urn:microsoft.com/office/officeart/2011/layout/TabList"/>
    <dgm:cxn modelId="{D042A797-0EC6-4774-8E22-8DBF5C245B05}" type="presParOf" srcId="{6F0E8F90-5A0E-4DF6-86CB-0C643F9DE050}" destId="{93D47C2B-9924-4390-A110-803EC859B1AB}" srcOrd="0" destOrd="0" presId="urn:microsoft.com/office/officeart/2011/layout/TabList"/>
    <dgm:cxn modelId="{2075D531-53F6-4656-893B-179D5E40CE3E}" type="presParOf" srcId="{6F0E8F90-5A0E-4DF6-86CB-0C643F9DE050}" destId="{3F9DE858-A769-495B-9AD1-B3FB6434DB66}" srcOrd="1" destOrd="0" presId="urn:microsoft.com/office/officeart/2011/layout/TabList"/>
    <dgm:cxn modelId="{8AEFCE35-F699-45F3-8517-A09EE1B7ED6A}" type="presParOf" srcId="{6F0E8F90-5A0E-4DF6-86CB-0C643F9DE050}" destId="{4752C4D6-244D-4135-9C2C-B1E97D4DD127}" srcOrd="2" destOrd="0" presId="urn:microsoft.com/office/officeart/2011/layout/TabList"/>
    <dgm:cxn modelId="{33C101B1-EB1C-4BDD-AC44-7CFC6DF854FA}" type="presParOf" srcId="{01741F07-E90F-41E4-BD17-B142B525AAD5}" destId="{3B11B6CD-2629-4F11-80B7-A125BD0D23F6}"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192843E-D46C-4FCC-B395-63AFFDF1B535}" type="doc">
      <dgm:prSet loTypeId="urn:microsoft.com/office/officeart/2008/layout/RadialCluster" loCatId="cycle" qsTypeId="urn:microsoft.com/office/officeart/2005/8/quickstyle/simple3" qsCatId="simple" csTypeId="urn:microsoft.com/office/officeart/2005/8/colors/colorful1" csCatId="colorful" phldr="1"/>
      <dgm:spPr/>
      <dgm:t>
        <a:bodyPr/>
        <a:lstStyle/>
        <a:p>
          <a:endParaRPr lang="es-ES"/>
        </a:p>
      </dgm:t>
    </dgm:pt>
    <dgm:pt modelId="{90F8A0B8-681A-4B5F-BCEB-58F52C8C30AD}">
      <dgm:prSet custT="1"/>
      <dgm:spPr/>
      <dgm:t>
        <a:bodyPr/>
        <a:lstStyle/>
        <a:p>
          <a:r>
            <a:rPr lang="es-ES" sz="1600" smtClean="0"/>
            <a:t>Consecuencias del plagio y maneras de evitarlo</a:t>
          </a:r>
          <a:endParaRPr lang="es-ES" sz="1600" dirty="0"/>
        </a:p>
      </dgm:t>
    </dgm:pt>
    <dgm:pt modelId="{837D8A64-36BE-4EC3-9681-5764659CD0F0}" type="parTrans" cxnId="{05E68311-210A-49AF-81F4-AF79E7E4E031}">
      <dgm:prSet/>
      <dgm:spPr/>
      <dgm:t>
        <a:bodyPr/>
        <a:lstStyle/>
        <a:p>
          <a:endParaRPr lang="es-ES" sz="1200">
            <a:solidFill>
              <a:schemeClr val="tx1"/>
            </a:solidFill>
          </a:endParaRPr>
        </a:p>
      </dgm:t>
    </dgm:pt>
    <dgm:pt modelId="{3C821A67-8360-4BAF-966C-2092B78C619D}" type="sibTrans" cxnId="{05E68311-210A-49AF-81F4-AF79E7E4E031}">
      <dgm:prSet/>
      <dgm:spPr/>
      <dgm:t>
        <a:bodyPr/>
        <a:lstStyle/>
        <a:p>
          <a:endParaRPr lang="es-ES" sz="1200">
            <a:solidFill>
              <a:schemeClr val="tx1"/>
            </a:solidFill>
          </a:endParaRPr>
        </a:p>
      </dgm:t>
    </dgm:pt>
    <dgm:pt modelId="{3197A3B3-7181-4D48-A52E-163EB23FB55C}">
      <dgm:prSet custT="1"/>
      <dgm:spPr/>
      <dgm:t>
        <a:bodyPr/>
        <a:lstStyle/>
        <a:p>
          <a:r>
            <a:rPr lang="es-ES" sz="1600" smtClean="0"/>
            <a:t>Las campañas pueden estar inscritas en las CI, en la web de la universidad, pósteres, trípticos, etc.</a:t>
          </a:r>
          <a:endParaRPr lang="es-ES" sz="1600" dirty="0"/>
        </a:p>
      </dgm:t>
    </dgm:pt>
    <dgm:pt modelId="{4A43DBA8-DA47-4685-B846-DD95A6E679B8}" type="parTrans" cxnId="{904B3E36-A74F-4AED-84BD-E4D825B0B36E}">
      <dgm:prSet/>
      <dgm:spPr/>
      <dgm:t>
        <a:bodyPr/>
        <a:lstStyle/>
        <a:p>
          <a:endParaRPr lang="es-ES" sz="1200">
            <a:solidFill>
              <a:schemeClr val="tx1"/>
            </a:solidFill>
          </a:endParaRPr>
        </a:p>
      </dgm:t>
    </dgm:pt>
    <dgm:pt modelId="{38AB94C5-310D-480D-86B3-8D14BD026E8C}" type="sibTrans" cxnId="{904B3E36-A74F-4AED-84BD-E4D825B0B36E}">
      <dgm:prSet/>
      <dgm:spPr/>
      <dgm:t>
        <a:bodyPr/>
        <a:lstStyle/>
        <a:p>
          <a:endParaRPr lang="es-ES" sz="1200">
            <a:solidFill>
              <a:schemeClr val="tx1"/>
            </a:solidFill>
          </a:endParaRPr>
        </a:p>
      </dgm:t>
    </dgm:pt>
    <dgm:pt modelId="{56F328FF-F032-4EF3-B52C-1F5C2290DF48}">
      <dgm:prSet custT="1"/>
      <dgm:spPr/>
      <dgm:t>
        <a:bodyPr/>
        <a:lstStyle/>
        <a:p>
          <a:r>
            <a:rPr lang="es-ES" sz="1600" smtClean="0"/>
            <a:t>Jornadas (semanas) de sensibilización contra el plagio con diversas actividades.</a:t>
          </a:r>
          <a:endParaRPr lang="es-ES" sz="1600" dirty="0"/>
        </a:p>
      </dgm:t>
    </dgm:pt>
    <dgm:pt modelId="{665DC951-72B2-4394-86E0-896AAFC16A03}" type="parTrans" cxnId="{5346733D-BF61-428D-9CF4-257C3E548C23}">
      <dgm:prSet/>
      <dgm:spPr/>
      <dgm:t>
        <a:bodyPr/>
        <a:lstStyle/>
        <a:p>
          <a:endParaRPr lang="es-ES" sz="1200">
            <a:solidFill>
              <a:schemeClr val="tx1"/>
            </a:solidFill>
          </a:endParaRPr>
        </a:p>
      </dgm:t>
    </dgm:pt>
    <dgm:pt modelId="{66A73829-D83B-4E7B-AB44-6A673D80E221}" type="sibTrans" cxnId="{5346733D-BF61-428D-9CF4-257C3E548C23}">
      <dgm:prSet/>
      <dgm:spPr/>
      <dgm:t>
        <a:bodyPr/>
        <a:lstStyle/>
        <a:p>
          <a:endParaRPr lang="es-ES" sz="1200">
            <a:solidFill>
              <a:schemeClr val="tx1"/>
            </a:solidFill>
          </a:endParaRPr>
        </a:p>
      </dgm:t>
    </dgm:pt>
    <dgm:pt modelId="{C16A58F9-30D1-414A-B2E9-17CA276F378B}">
      <dgm:prSet phldrT="[Texto]" custT="1"/>
      <dgm:spPr/>
      <dgm:t>
        <a:bodyPr/>
        <a:lstStyle/>
        <a:p>
          <a:r>
            <a:rPr lang="es-ES" sz="1600" smtClean="0"/>
            <a:t>Información en los programas de las asignaturas. </a:t>
          </a:r>
          <a:r>
            <a:rPr lang="es-ES" sz="1600" smtClean="0">
              <a:hlinkClick xmlns:r="http://schemas.openxmlformats.org/officeDocument/2006/relationships" r:id="rId1"/>
            </a:rPr>
            <a:t>Por ejemplo</a:t>
          </a:r>
          <a:endParaRPr lang="es-ES" sz="1600" dirty="0"/>
        </a:p>
      </dgm:t>
    </dgm:pt>
    <dgm:pt modelId="{53B2FC0B-E0D0-4D21-AB1D-42204606134B}" type="parTrans" cxnId="{9DF73404-C282-44BB-AA45-40E49BA96F63}">
      <dgm:prSet/>
      <dgm:spPr/>
      <dgm:t>
        <a:bodyPr/>
        <a:lstStyle/>
        <a:p>
          <a:endParaRPr lang="es-ES" sz="1200">
            <a:solidFill>
              <a:schemeClr val="tx1"/>
            </a:solidFill>
          </a:endParaRPr>
        </a:p>
      </dgm:t>
    </dgm:pt>
    <dgm:pt modelId="{FF841502-5AF3-4BDF-90B1-93CA5DF0A7E0}" type="sibTrans" cxnId="{9DF73404-C282-44BB-AA45-40E49BA96F63}">
      <dgm:prSet/>
      <dgm:spPr/>
      <dgm:t>
        <a:bodyPr/>
        <a:lstStyle/>
        <a:p>
          <a:endParaRPr lang="es-ES" sz="1200">
            <a:solidFill>
              <a:schemeClr val="tx1"/>
            </a:solidFill>
          </a:endParaRPr>
        </a:p>
      </dgm:t>
    </dgm:pt>
    <dgm:pt modelId="{1DE20F26-BFCD-483A-B870-0AEC4AABC5EB}">
      <dgm:prSet phldrT="[Texto]" custT="1"/>
      <dgm:spPr/>
      <dgm:t>
        <a:bodyPr/>
        <a:lstStyle/>
        <a:p>
          <a:r>
            <a:rPr lang="es-ES" sz="1600" smtClean="0"/>
            <a:t>Concienciar de la obligación de citar y de que el plagio es un delito</a:t>
          </a:r>
          <a:endParaRPr lang="es-ES" sz="1600" dirty="0"/>
        </a:p>
      </dgm:t>
    </dgm:pt>
    <dgm:pt modelId="{0E89E7F8-33BB-4AB5-8F5D-CBAE8EC3506D}" type="parTrans" cxnId="{33A6806C-CF48-44A3-B4D0-3EA40E9068AD}">
      <dgm:prSet/>
      <dgm:spPr/>
      <dgm:t>
        <a:bodyPr/>
        <a:lstStyle/>
        <a:p>
          <a:endParaRPr lang="es-ES" sz="1200">
            <a:solidFill>
              <a:schemeClr val="tx1"/>
            </a:solidFill>
          </a:endParaRPr>
        </a:p>
      </dgm:t>
    </dgm:pt>
    <dgm:pt modelId="{24FF4727-C51C-4A38-93BC-F110E71175CD}" type="sibTrans" cxnId="{33A6806C-CF48-44A3-B4D0-3EA40E9068AD}">
      <dgm:prSet/>
      <dgm:spPr/>
      <dgm:t>
        <a:bodyPr/>
        <a:lstStyle/>
        <a:p>
          <a:endParaRPr lang="es-ES" sz="1200">
            <a:solidFill>
              <a:schemeClr val="tx1"/>
            </a:solidFill>
          </a:endParaRPr>
        </a:p>
      </dgm:t>
    </dgm:pt>
    <dgm:pt modelId="{0086A1F5-184A-40F4-878C-EEB4DEB10A7F}">
      <dgm:prSet phldrT="[Texto]" custT="1"/>
      <dgm:spPr/>
      <dgm:t>
        <a:bodyPr/>
        <a:lstStyle/>
        <a:p>
          <a:r>
            <a:rPr lang="es-ES" sz="1600" smtClean="0"/>
            <a:t>Acostumbrar al alumno a las citas y referencias, por ejemplo en los apuntes o material suministrado por el profesor</a:t>
          </a:r>
          <a:endParaRPr lang="es-ES" sz="1600" dirty="0"/>
        </a:p>
      </dgm:t>
    </dgm:pt>
    <dgm:pt modelId="{0C5D2E6D-C5B3-427F-9D8D-66C8B8C1F569}" type="parTrans" cxnId="{09C0EFF2-2E81-4C29-8AE9-6162AF481B6A}">
      <dgm:prSet/>
      <dgm:spPr/>
      <dgm:t>
        <a:bodyPr/>
        <a:lstStyle/>
        <a:p>
          <a:endParaRPr lang="es-ES">
            <a:solidFill>
              <a:schemeClr val="tx1"/>
            </a:solidFill>
          </a:endParaRPr>
        </a:p>
      </dgm:t>
    </dgm:pt>
    <dgm:pt modelId="{CF2B2973-A0B1-4419-888B-47FF1488199C}" type="sibTrans" cxnId="{09C0EFF2-2E81-4C29-8AE9-6162AF481B6A}">
      <dgm:prSet/>
      <dgm:spPr/>
      <dgm:t>
        <a:bodyPr/>
        <a:lstStyle/>
        <a:p>
          <a:endParaRPr lang="es-ES">
            <a:solidFill>
              <a:schemeClr val="tx1"/>
            </a:solidFill>
          </a:endParaRPr>
        </a:p>
      </dgm:t>
    </dgm:pt>
    <dgm:pt modelId="{CD94DCEA-10FF-4F93-82E6-D1C822293250}">
      <dgm:prSet phldrT="[Texto]" custT="1"/>
      <dgm:spPr/>
      <dgm:t>
        <a:bodyPr/>
        <a:lstStyle/>
        <a:p>
          <a:r>
            <a:rPr lang="es-ES" sz="2400" smtClean="0"/>
            <a:t>Posibles iniciativas</a:t>
          </a:r>
          <a:endParaRPr lang="es-ES" sz="2400" dirty="0"/>
        </a:p>
      </dgm:t>
    </dgm:pt>
    <dgm:pt modelId="{A64062EE-8DDF-47CF-82CC-A87AF5F8420E}" type="parTrans" cxnId="{C357B673-DCF3-4091-86CB-9C47AE6FD26E}">
      <dgm:prSet/>
      <dgm:spPr/>
      <dgm:t>
        <a:bodyPr/>
        <a:lstStyle/>
        <a:p>
          <a:endParaRPr lang="es-ES">
            <a:solidFill>
              <a:schemeClr val="tx1"/>
            </a:solidFill>
          </a:endParaRPr>
        </a:p>
      </dgm:t>
    </dgm:pt>
    <dgm:pt modelId="{753CF514-3B54-44F8-86A7-F20E2042CDED}" type="sibTrans" cxnId="{C357B673-DCF3-4091-86CB-9C47AE6FD26E}">
      <dgm:prSet/>
      <dgm:spPr/>
      <dgm:t>
        <a:bodyPr/>
        <a:lstStyle/>
        <a:p>
          <a:endParaRPr lang="es-ES">
            <a:solidFill>
              <a:schemeClr val="tx1"/>
            </a:solidFill>
          </a:endParaRPr>
        </a:p>
      </dgm:t>
    </dgm:pt>
    <dgm:pt modelId="{5523CEAE-C2D7-49B4-A349-B1988A85DA1E}" type="pres">
      <dgm:prSet presAssocID="{C192843E-D46C-4FCC-B395-63AFFDF1B535}" presName="Name0" presStyleCnt="0">
        <dgm:presLayoutVars>
          <dgm:chMax val="1"/>
          <dgm:chPref val="1"/>
          <dgm:dir/>
          <dgm:animOne val="branch"/>
          <dgm:animLvl val="lvl"/>
        </dgm:presLayoutVars>
      </dgm:prSet>
      <dgm:spPr/>
      <dgm:t>
        <a:bodyPr/>
        <a:lstStyle/>
        <a:p>
          <a:endParaRPr lang="es-ES"/>
        </a:p>
      </dgm:t>
    </dgm:pt>
    <dgm:pt modelId="{7FD6F63D-735E-4D83-8D28-CAA89F748E20}" type="pres">
      <dgm:prSet presAssocID="{CD94DCEA-10FF-4F93-82E6-D1C822293250}" presName="singleCycle" presStyleCnt="0"/>
      <dgm:spPr/>
      <dgm:t>
        <a:bodyPr/>
        <a:lstStyle/>
        <a:p>
          <a:endParaRPr lang="es-ES"/>
        </a:p>
      </dgm:t>
    </dgm:pt>
    <dgm:pt modelId="{B9C76027-62E7-430F-9BD2-AAF83785DC22}" type="pres">
      <dgm:prSet presAssocID="{CD94DCEA-10FF-4F93-82E6-D1C822293250}" presName="singleCenter" presStyleLbl="node1" presStyleIdx="0" presStyleCnt="7" custScaleX="117269">
        <dgm:presLayoutVars>
          <dgm:chMax val="7"/>
          <dgm:chPref val="7"/>
        </dgm:presLayoutVars>
      </dgm:prSet>
      <dgm:spPr/>
      <dgm:t>
        <a:bodyPr/>
        <a:lstStyle/>
        <a:p>
          <a:endParaRPr lang="es-ES"/>
        </a:p>
      </dgm:t>
    </dgm:pt>
    <dgm:pt modelId="{FC2688EF-0D86-44EE-AB04-B595FEF05529}" type="pres">
      <dgm:prSet presAssocID="{0E89E7F8-33BB-4AB5-8F5D-CBAE8EC3506D}" presName="Name56" presStyleLbl="parChTrans1D2" presStyleIdx="0" presStyleCnt="6"/>
      <dgm:spPr/>
      <dgm:t>
        <a:bodyPr/>
        <a:lstStyle/>
        <a:p>
          <a:endParaRPr lang="es-ES"/>
        </a:p>
      </dgm:t>
    </dgm:pt>
    <dgm:pt modelId="{91AAC0C0-018C-4B3D-B027-6F92F13FB554}" type="pres">
      <dgm:prSet presAssocID="{1DE20F26-BFCD-483A-B870-0AEC4AABC5EB}" presName="text0" presStyleLbl="node1" presStyleIdx="1" presStyleCnt="7" custScaleX="193234" custScaleY="179597" custRadScaleRad="88828">
        <dgm:presLayoutVars>
          <dgm:bulletEnabled val="1"/>
        </dgm:presLayoutVars>
      </dgm:prSet>
      <dgm:spPr/>
      <dgm:t>
        <a:bodyPr/>
        <a:lstStyle/>
        <a:p>
          <a:endParaRPr lang="es-ES"/>
        </a:p>
      </dgm:t>
    </dgm:pt>
    <dgm:pt modelId="{74B795A2-CD04-4E8E-A2E4-D650E3124BA9}" type="pres">
      <dgm:prSet presAssocID="{53B2FC0B-E0D0-4D21-AB1D-42204606134B}" presName="Name56" presStyleLbl="parChTrans1D2" presStyleIdx="1" presStyleCnt="6"/>
      <dgm:spPr/>
      <dgm:t>
        <a:bodyPr/>
        <a:lstStyle/>
        <a:p>
          <a:endParaRPr lang="es-ES"/>
        </a:p>
      </dgm:t>
    </dgm:pt>
    <dgm:pt modelId="{FA814C03-D82F-4C9F-A9D8-83FF2233E296}" type="pres">
      <dgm:prSet presAssocID="{C16A58F9-30D1-414A-B2E9-17CA276F378B}" presName="text0" presStyleLbl="node1" presStyleIdx="2" presStyleCnt="7" custScaleX="193234" custScaleY="179597" custRadScaleRad="126774" custRadScaleInc="10649">
        <dgm:presLayoutVars>
          <dgm:bulletEnabled val="1"/>
        </dgm:presLayoutVars>
      </dgm:prSet>
      <dgm:spPr/>
      <dgm:t>
        <a:bodyPr/>
        <a:lstStyle/>
        <a:p>
          <a:endParaRPr lang="es-ES"/>
        </a:p>
      </dgm:t>
    </dgm:pt>
    <dgm:pt modelId="{89BC2051-A6F1-4215-8C2A-86D577B83DA8}" type="pres">
      <dgm:prSet presAssocID="{0C5D2E6D-C5B3-427F-9D8D-66C8B8C1F569}" presName="Name56" presStyleLbl="parChTrans1D2" presStyleIdx="2" presStyleCnt="6"/>
      <dgm:spPr/>
      <dgm:t>
        <a:bodyPr/>
        <a:lstStyle/>
        <a:p>
          <a:endParaRPr lang="es-ES"/>
        </a:p>
      </dgm:t>
    </dgm:pt>
    <dgm:pt modelId="{4376DD03-A860-49E7-8DF8-686547D21048}" type="pres">
      <dgm:prSet presAssocID="{0086A1F5-184A-40F4-878C-EEB4DEB10A7F}" presName="text0" presStyleLbl="node1" presStyleIdx="3" presStyleCnt="7" custScaleX="193234" custScaleY="179597" custRadScaleRad="126044" custRadScaleInc="-17230">
        <dgm:presLayoutVars>
          <dgm:bulletEnabled val="1"/>
        </dgm:presLayoutVars>
      </dgm:prSet>
      <dgm:spPr/>
      <dgm:t>
        <a:bodyPr/>
        <a:lstStyle/>
        <a:p>
          <a:endParaRPr lang="es-ES"/>
        </a:p>
      </dgm:t>
    </dgm:pt>
    <dgm:pt modelId="{33E5353D-CC7C-42D6-AF1B-1E7342B63D23}" type="pres">
      <dgm:prSet presAssocID="{837D8A64-36BE-4EC3-9681-5764659CD0F0}" presName="Name56" presStyleLbl="parChTrans1D2" presStyleIdx="3" presStyleCnt="6"/>
      <dgm:spPr/>
      <dgm:t>
        <a:bodyPr/>
        <a:lstStyle/>
        <a:p>
          <a:endParaRPr lang="es-ES"/>
        </a:p>
      </dgm:t>
    </dgm:pt>
    <dgm:pt modelId="{3A719415-29BE-48F5-8F9C-F372037C7FEF}" type="pres">
      <dgm:prSet presAssocID="{90F8A0B8-681A-4B5F-BCEB-58F52C8C30AD}" presName="text0" presStyleLbl="node1" presStyleIdx="4" presStyleCnt="7" custScaleX="193234" custScaleY="179597" custRadScaleRad="89633">
        <dgm:presLayoutVars>
          <dgm:bulletEnabled val="1"/>
        </dgm:presLayoutVars>
      </dgm:prSet>
      <dgm:spPr/>
      <dgm:t>
        <a:bodyPr/>
        <a:lstStyle/>
        <a:p>
          <a:endParaRPr lang="es-ES"/>
        </a:p>
      </dgm:t>
    </dgm:pt>
    <dgm:pt modelId="{7855869A-BD91-418B-AE03-7E36F6B41C5D}" type="pres">
      <dgm:prSet presAssocID="{4A43DBA8-DA47-4685-B846-DD95A6E679B8}" presName="Name56" presStyleLbl="parChTrans1D2" presStyleIdx="4" presStyleCnt="6"/>
      <dgm:spPr/>
      <dgm:t>
        <a:bodyPr/>
        <a:lstStyle/>
        <a:p>
          <a:endParaRPr lang="es-ES"/>
        </a:p>
      </dgm:t>
    </dgm:pt>
    <dgm:pt modelId="{414524B1-122C-4DBB-A42B-DFEF858F2DFC}" type="pres">
      <dgm:prSet presAssocID="{3197A3B3-7181-4D48-A52E-163EB23FB55C}" presName="text0" presStyleLbl="node1" presStyleIdx="5" presStyleCnt="7" custScaleX="193234" custScaleY="179597" custRadScaleRad="126518" custRadScaleInc="11415">
        <dgm:presLayoutVars>
          <dgm:bulletEnabled val="1"/>
        </dgm:presLayoutVars>
      </dgm:prSet>
      <dgm:spPr/>
      <dgm:t>
        <a:bodyPr/>
        <a:lstStyle/>
        <a:p>
          <a:endParaRPr lang="es-ES"/>
        </a:p>
      </dgm:t>
    </dgm:pt>
    <dgm:pt modelId="{E9486268-F853-4D38-AD65-F907B649AC31}" type="pres">
      <dgm:prSet presAssocID="{665DC951-72B2-4394-86E0-896AAFC16A03}" presName="Name56" presStyleLbl="parChTrans1D2" presStyleIdx="5" presStyleCnt="6"/>
      <dgm:spPr/>
      <dgm:t>
        <a:bodyPr/>
        <a:lstStyle/>
        <a:p>
          <a:endParaRPr lang="es-ES"/>
        </a:p>
      </dgm:t>
    </dgm:pt>
    <dgm:pt modelId="{2903E724-8D28-47BD-A33B-F2F29F09754A}" type="pres">
      <dgm:prSet presAssocID="{56F328FF-F032-4EF3-B52C-1F5C2290DF48}" presName="text0" presStyleLbl="node1" presStyleIdx="6" presStyleCnt="7" custScaleX="193234" custScaleY="179597" custRadScaleRad="126161" custRadScaleInc="-12503">
        <dgm:presLayoutVars>
          <dgm:bulletEnabled val="1"/>
        </dgm:presLayoutVars>
      </dgm:prSet>
      <dgm:spPr/>
      <dgm:t>
        <a:bodyPr/>
        <a:lstStyle/>
        <a:p>
          <a:endParaRPr lang="es-ES"/>
        </a:p>
      </dgm:t>
    </dgm:pt>
  </dgm:ptLst>
  <dgm:cxnLst>
    <dgm:cxn modelId="{C357B673-DCF3-4091-86CB-9C47AE6FD26E}" srcId="{C192843E-D46C-4FCC-B395-63AFFDF1B535}" destId="{CD94DCEA-10FF-4F93-82E6-D1C822293250}" srcOrd="0" destOrd="0" parTransId="{A64062EE-8DDF-47CF-82CC-A87AF5F8420E}" sibTransId="{753CF514-3B54-44F8-86A7-F20E2042CDED}"/>
    <dgm:cxn modelId="{C0CEF454-6AA5-4024-9F0E-F336C6BC114D}" type="presOf" srcId="{56F328FF-F032-4EF3-B52C-1F5C2290DF48}" destId="{2903E724-8D28-47BD-A33B-F2F29F09754A}" srcOrd="0" destOrd="0" presId="urn:microsoft.com/office/officeart/2008/layout/RadialCluster"/>
    <dgm:cxn modelId="{5346733D-BF61-428D-9CF4-257C3E548C23}" srcId="{CD94DCEA-10FF-4F93-82E6-D1C822293250}" destId="{56F328FF-F032-4EF3-B52C-1F5C2290DF48}" srcOrd="5" destOrd="0" parTransId="{665DC951-72B2-4394-86E0-896AAFC16A03}" sibTransId="{66A73829-D83B-4E7B-AB44-6A673D80E221}"/>
    <dgm:cxn modelId="{BFBC8817-773D-4AB1-8552-DE753625B05D}" type="presOf" srcId="{0C5D2E6D-C5B3-427F-9D8D-66C8B8C1F569}" destId="{89BC2051-A6F1-4215-8C2A-86D577B83DA8}" srcOrd="0" destOrd="0" presId="urn:microsoft.com/office/officeart/2008/layout/RadialCluster"/>
    <dgm:cxn modelId="{EF428954-3221-4B25-BEA5-AA67CFC02EF2}" type="presOf" srcId="{53B2FC0B-E0D0-4D21-AB1D-42204606134B}" destId="{74B795A2-CD04-4E8E-A2E4-D650E3124BA9}" srcOrd="0" destOrd="0" presId="urn:microsoft.com/office/officeart/2008/layout/RadialCluster"/>
    <dgm:cxn modelId="{0BAE4DA0-D47C-4851-8A81-92D5DC48846D}" type="presOf" srcId="{3197A3B3-7181-4D48-A52E-163EB23FB55C}" destId="{414524B1-122C-4DBB-A42B-DFEF858F2DFC}" srcOrd="0" destOrd="0" presId="urn:microsoft.com/office/officeart/2008/layout/RadialCluster"/>
    <dgm:cxn modelId="{398C7F25-92B9-4F8B-A61F-38F0C394A961}" type="presOf" srcId="{665DC951-72B2-4394-86E0-896AAFC16A03}" destId="{E9486268-F853-4D38-AD65-F907B649AC31}" srcOrd="0" destOrd="0" presId="urn:microsoft.com/office/officeart/2008/layout/RadialCluster"/>
    <dgm:cxn modelId="{0B4948AC-0479-446B-ADC5-515B8F2C413F}" type="presOf" srcId="{1DE20F26-BFCD-483A-B870-0AEC4AABC5EB}" destId="{91AAC0C0-018C-4B3D-B027-6F92F13FB554}" srcOrd="0" destOrd="0" presId="urn:microsoft.com/office/officeart/2008/layout/RadialCluster"/>
    <dgm:cxn modelId="{2863AB19-03DD-4082-836C-3C291D16FF55}" type="presOf" srcId="{C192843E-D46C-4FCC-B395-63AFFDF1B535}" destId="{5523CEAE-C2D7-49B4-A349-B1988A85DA1E}" srcOrd="0" destOrd="0" presId="urn:microsoft.com/office/officeart/2008/layout/RadialCluster"/>
    <dgm:cxn modelId="{4A4F5A01-06EC-4B2B-95B6-D9A3DEB8EB8F}" type="presOf" srcId="{CD94DCEA-10FF-4F93-82E6-D1C822293250}" destId="{B9C76027-62E7-430F-9BD2-AAF83785DC22}" srcOrd="0" destOrd="0" presId="urn:microsoft.com/office/officeart/2008/layout/RadialCluster"/>
    <dgm:cxn modelId="{9DF73404-C282-44BB-AA45-40E49BA96F63}" srcId="{CD94DCEA-10FF-4F93-82E6-D1C822293250}" destId="{C16A58F9-30D1-414A-B2E9-17CA276F378B}" srcOrd="1" destOrd="0" parTransId="{53B2FC0B-E0D0-4D21-AB1D-42204606134B}" sibTransId="{FF841502-5AF3-4BDF-90B1-93CA5DF0A7E0}"/>
    <dgm:cxn modelId="{33A6806C-CF48-44A3-B4D0-3EA40E9068AD}" srcId="{CD94DCEA-10FF-4F93-82E6-D1C822293250}" destId="{1DE20F26-BFCD-483A-B870-0AEC4AABC5EB}" srcOrd="0" destOrd="0" parTransId="{0E89E7F8-33BB-4AB5-8F5D-CBAE8EC3506D}" sibTransId="{24FF4727-C51C-4A38-93BC-F110E71175CD}"/>
    <dgm:cxn modelId="{904B3E36-A74F-4AED-84BD-E4D825B0B36E}" srcId="{CD94DCEA-10FF-4F93-82E6-D1C822293250}" destId="{3197A3B3-7181-4D48-A52E-163EB23FB55C}" srcOrd="4" destOrd="0" parTransId="{4A43DBA8-DA47-4685-B846-DD95A6E679B8}" sibTransId="{38AB94C5-310D-480D-86B3-8D14BD026E8C}"/>
    <dgm:cxn modelId="{F7C9C0A2-F89E-47D9-854D-0AC6D91297A8}" type="presOf" srcId="{0E89E7F8-33BB-4AB5-8F5D-CBAE8EC3506D}" destId="{FC2688EF-0D86-44EE-AB04-B595FEF05529}" srcOrd="0" destOrd="0" presId="urn:microsoft.com/office/officeart/2008/layout/RadialCluster"/>
    <dgm:cxn modelId="{51E5EBE3-D4AD-404A-8F45-37E8543614C3}" type="presOf" srcId="{837D8A64-36BE-4EC3-9681-5764659CD0F0}" destId="{33E5353D-CC7C-42D6-AF1B-1E7342B63D23}" srcOrd="0" destOrd="0" presId="urn:microsoft.com/office/officeart/2008/layout/RadialCluster"/>
    <dgm:cxn modelId="{C3A8F03F-D424-4A8A-8090-2CCFE3D27205}" type="presOf" srcId="{C16A58F9-30D1-414A-B2E9-17CA276F378B}" destId="{FA814C03-D82F-4C9F-A9D8-83FF2233E296}" srcOrd="0" destOrd="0" presId="urn:microsoft.com/office/officeart/2008/layout/RadialCluster"/>
    <dgm:cxn modelId="{09C0EFF2-2E81-4C29-8AE9-6162AF481B6A}" srcId="{CD94DCEA-10FF-4F93-82E6-D1C822293250}" destId="{0086A1F5-184A-40F4-878C-EEB4DEB10A7F}" srcOrd="2" destOrd="0" parTransId="{0C5D2E6D-C5B3-427F-9D8D-66C8B8C1F569}" sibTransId="{CF2B2973-A0B1-4419-888B-47FF1488199C}"/>
    <dgm:cxn modelId="{BFE9C87D-B6B0-4D8B-B2DF-5C7598BED7B0}" type="presOf" srcId="{90F8A0B8-681A-4B5F-BCEB-58F52C8C30AD}" destId="{3A719415-29BE-48F5-8F9C-F372037C7FEF}" srcOrd="0" destOrd="0" presId="urn:microsoft.com/office/officeart/2008/layout/RadialCluster"/>
    <dgm:cxn modelId="{0873429C-78C1-4DEB-8C7F-ABD4B723855F}" type="presOf" srcId="{4A43DBA8-DA47-4685-B846-DD95A6E679B8}" destId="{7855869A-BD91-418B-AE03-7E36F6B41C5D}" srcOrd="0" destOrd="0" presId="urn:microsoft.com/office/officeart/2008/layout/RadialCluster"/>
    <dgm:cxn modelId="{05E68311-210A-49AF-81F4-AF79E7E4E031}" srcId="{CD94DCEA-10FF-4F93-82E6-D1C822293250}" destId="{90F8A0B8-681A-4B5F-BCEB-58F52C8C30AD}" srcOrd="3" destOrd="0" parTransId="{837D8A64-36BE-4EC3-9681-5764659CD0F0}" sibTransId="{3C821A67-8360-4BAF-966C-2092B78C619D}"/>
    <dgm:cxn modelId="{E0CD11BA-91A9-40C1-8EBA-15BF0913876D}" type="presOf" srcId="{0086A1F5-184A-40F4-878C-EEB4DEB10A7F}" destId="{4376DD03-A860-49E7-8DF8-686547D21048}" srcOrd="0" destOrd="0" presId="urn:microsoft.com/office/officeart/2008/layout/RadialCluster"/>
    <dgm:cxn modelId="{02E831B3-9E88-4D8D-BAEE-3A205000CD29}" type="presParOf" srcId="{5523CEAE-C2D7-49B4-A349-B1988A85DA1E}" destId="{7FD6F63D-735E-4D83-8D28-CAA89F748E20}" srcOrd="0" destOrd="0" presId="urn:microsoft.com/office/officeart/2008/layout/RadialCluster"/>
    <dgm:cxn modelId="{5D7FBCEF-9546-43FA-B8A5-6B2FD8E29C42}" type="presParOf" srcId="{7FD6F63D-735E-4D83-8D28-CAA89F748E20}" destId="{B9C76027-62E7-430F-9BD2-AAF83785DC22}" srcOrd="0" destOrd="0" presId="urn:microsoft.com/office/officeart/2008/layout/RadialCluster"/>
    <dgm:cxn modelId="{5015AF31-25FE-441F-AE95-884EF6057766}" type="presParOf" srcId="{7FD6F63D-735E-4D83-8D28-CAA89F748E20}" destId="{FC2688EF-0D86-44EE-AB04-B595FEF05529}" srcOrd="1" destOrd="0" presId="urn:microsoft.com/office/officeart/2008/layout/RadialCluster"/>
    <dgm:cxn modelId="{1EF1F620-91E2-4698-87DB-1DB7E7056093}" type="presParOf" srcId="{7FD6F63D-735E-4D83-8D28-CAA89F748E20}" destId="{91AAC0C0-018C-4B3D-B027-6F92F13FB554}" srcOrd="2" destOrd="0" presId="urn:microsoft.com/office/officeart/2008/layout/RadialCluster"/>
    <dgm:cxn modelId="{B9145FA4-BE95-44D0-A1FD-CD9D9957AF90}" type="presParOf" srcId="{7FD6F63D-735E-4D83-8D28-CAA89F748E20}" destId="{74B795A2-CD04-4E8E-A2E4-D650E3124BA9}" srcOrd="3" destOrd="0" presId="urn:microsoft.com/office/officeart/2008/layout/RadialCluster"/>
    <dgm:cxn modelId="{93B5AC7B-5663-4A91-B653-79C19ACBCB58}" type="presParOf" srcId="{7FD6F63D-735E-4D83-8D28-CAA89F748E20}" destId="{FA814C03-D82F-4C9F-A9D8-83FF2233E296}" srcOrd="4" destOrd="0" presId="urn:microsoft.com/office/officeart/2008/layout/RadialCluster"/>
    <dgm:cxn modelId="{FFBDCD96-3520-4B32-9C2D-F958BC0086F0}" type="presParOf" srcId="{7FD6F63D-735E-4D83-8D28-CAA89F748E20}" destId="{89BC2051-A6F1-4215-8C2A-86D577B83DA8}" srcOrd="5" destOrd="0" presId="urn:microsoft.com/office/officeart/2008/layout/RadialCluster"/>
    <dgm:cxn modelId="{D9C328F2-FA12-4050-A511-4478BFE9F0A8}" type="presParOf" srcId="{7FD6F63D-735E-4D83-8D28-CAA89F748E20}" destId="{4376DD03-A860-49E7-8DF8-686547D21048}" srcOrd="6" destOrd="0" presId="urn:microsoft.com/office/officeart/2008/layout/RadialCluster"/>
    <dgm:cxn modelId="{2A71A444-27F5-4F59-BABA-B299117B8BE0}" type="presParOf" srcId="{7FD6F63D-735E-4D83-8D28-CAA89F748E20}" destId="{33E5353D-CC7C-42D6-AF1B-1E7342B63D23}" srcOrd="7" destOrd="0" presId="urn:microsoft.com/office/officeart/2008/layout/RadialCluster"/>
    <dgm:cxn modelId="{50929314-9EDF-4725-8D40-973A55AA6255}" type="presParOf" srcId="{7FD6F63D-735E-4D83-8D28-CAA89F748E20}" destId="{3A719415-29BE-48F5-8F9C-F372037C7FEF}" srcOrd="8" destOrd="0" presId="urn:microsoft.com/office/officeart/2008/layout/RadialCluster"/>
    <dgm:cxn modelId="{E3A67365-15AB-42A5-9478-96322E446426}" type="presParOf" srcId="{7FD6F63D-735E-4D83-8D28-CAA89F748E20}" destId="{7855869A-BD91-418B-AE03-7E36F6B41C5D}" srcOrd="9" destOrd="0" presId="urn:microsoft.com/office/officeart/2008/layout/RadialCluster"/>
    <dgm:cxn modelId="{6A17B418-D4FC-4F1B-BB07-EA26BD6DB9B7}" type="presParOf" srcId="{7FD6F63D-735E-4D83-8D28-CAA89F748E20}" destId="{414524B1-122C-4DBB-A42B-DFEF858F2DFC}" srcOrd="10" destOrd="0" presId="urn:microsoft.com/office/officeart/2008/layout/RadialCluster"/>
    <dgm:cxn modelId="{D5DE36E6-524E-4A80-940E-F3A4B724A53B}" type="presParOf" srcId="{7FD6F63D-735E-4D83-8D28-CAA89F748E20}" destId="{E9486268-F853-4D38-AD65-F907B649AC31}" srcOrd="11" destOrd="0" presId="urn:microsoft.com/office/officeart/2008/layout/RadialCluster"/>
    <dgm:cxn modelId="{5501CC77-F3D2-47A1-B78D-24A5FF91442F}" type="presParOf" srcId="{7FD6F63D-735E-4D83-8D28-CAA89F748E20}" destId="{2903E724-8D28-47BD-A33B-F2F29F09754A}" srcOrd="12" destOrd="0" presId="urn:microsoft.com/office/officeart/2008/layout/RadialCluster"/>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0CB113-C913-4E94-81F0-16840C93D12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53FF056B-AAD3-4831-A6BC-9363589113B2}">
      <dgm:prSet phldrT="[Texto]"/>
      <dgm:spPr>
        <a:solidFill>
          <a:schemeClr val="accent2">
            <a:lumMod val="60000"/>
            <a:lumOff val="40000"/>
          </a:schemeClr>
        </a:solidFill>
      </dgm:spPr>
      <dgm:t>
        <a:bodyPr/>
        <a:lstStyle/>
        <a:p>
          <a:r>
            <a:rPr lang="es-ES" dirty="0" smtClean="0">
              <a:solidFill>
                <a:schemeClr val="tx1"/>
              </a:solidFill>
            </a:rPr>
            <a:t>Presentar un trabajo ajeno como propio</a:t>
          </a:r>
          <a:endParaRPr lang="es-ES" dirty="0">
            <a:solidFill>
              <a:schemeClr val="tx1"/>
            </a:solidFill>
          </a:endParaRPr>
        </a:p>
      </dgm:t>
    </dgm:pt>
    <dgm:pt modelId="{44B306DD-8007-406F-8877-213863C0C1E7}" type="parTrans" cxnId="{6D2EFAD2-8E53-4068-8C21-D8323E5FC14D}">
      <dgm:prSet/>
      <dgm:spPr/>
      <dgm:t>
        <a:bodyPr/>
        <a:lstStyle/>
        <a:p>
          <a:endParaRPr lang="es-ES"/>
        </a:p>
      </dgm:t>
    </dgm:pt>
    <dgm:pt modelId="{924C75E8-B2F4-4AB8-AEF3-A4021E33E5A3}" type="sibTrans" cxnId="{6D2EFAD2-8E53-4068-8C21-D8323E5FC14D}">
      <dgm:prSet/>
      <dgm:spPr/>
      <dgm:t>
        <a:bodyPr/>
        <a:lstStyle/>
        <a:p>
          <a:endParaRPr lang="es-ES"/>
        </a:p>
      </dgm:t>
    </dgm:pt>
    <dgm:pt modelId="{A89935E4-9487-479D-A804-C590A906247C}">
      <dgm:prSet/>
      <dgm:spPr>
        <a:solidFill>
          <a:schemeClr val="accent3">
            <a:lumMod val="60000"/>
            <a:lumOff val="40000"/>
          </a:schemeClr>
        </a:solidFill>
      </dgm:spPr>
      <dgm:t>
        <a:bodyPr/>
        <a:lstStyle/>
        <a:p>
          <a:r>
            <a:rPr lang="es-ES" dirty="0" smtClean="0">
              <a:solidFill>
                <a:schemeClr val="tx1"/>
              </a:solidFill>
            </a:rPr>
            <a:t>Parafrasear textos ajenos sin citar la fuente</a:t>
          </a:r>
          <a:endParaRPr lang="es-ES" dirty="0">
            <a:solidFill>
              <a:schemeClr val="tx1"/>
            </a:solidFill>
          </a:endParaRPr>
        </a:p>
      </dgm:t>
    </dgm:pt>
    <dgm:pt modelId="{B1CECEDE-1582-491F-A339-E2F95B2A61AA}" type="parTrans" cxnId="{AD6C2555-28E8-4C7D-B7E0-31897AB16ED3}">
      <dgm:prSet/>
      <dgm:spPr/>
      <dgm:t>
        <a:bodyPr/>
        <a:lstStyle/>
        <a:p>
          <a:endParaRPr lang="es-ES"/>
        </a:p>
      </dgm:t>
    </dgm:pt>
    <dgm:pt modelId="{85BC46DE-2C2E-475A-A5F8-6C8E69B89BD5}" type="sibTrans" cxnId="{AD6C2555-28E8-4C7D-B7E0-31897AB16ED3}">
      <dgm:prSet/>
      <dgm:spPr/>
      <dgm:t>
        <a:bodyPr/>
        <a:lstStyle/>
        <a:p>
          <a:endParaRPr lang="es-ES"/>
        </a:p>
      </dgm:t>
    </dgm:pt>
    <dgm:pt modelId="{945E66BF-8A9A-4B04-8201-1F700CF84673}">
      <dgm:prSet/>
      <dgm:spPr>
        <a:solidFill>
          <a:schemeClr val="accent1">
            <a:lumMod val="60000"/>
            <a:lumOff val="40000"/>
          </a:schemeClr>
        </a:solidFill>
      </dgm:spPr>
      <dgm:t>
        <a:bodyPr/>
        <a:lstStyle/>
        <a:p>
          <a:r>
            <a:rPr lang="es-ES_tradnl" b="0" i="0" dirty="0" smtClean="0">
              <a:solidFill>
                <a:schemeClr val="tx1"/>
              </a:solidFill>
            </a:rPr>
            <a:t>Copiar un texto haciendo pequeños cambios para disimular el plagio y no citar la fuente</a:t>
          </a:r>
          <a:endParaRPr lang="es-ES" dirty="0">
            <a:solidFill>
              <a:schemeClr val="tx1"/>
            </a:solidFill>
          </a:endParaRPr>
        </a:p>
      </dgm:t>
    </dgm:pt>
    <dgm:pt modelId="{E93E4CD3-7C1D-4B69-9021-77AFCB350AAA}" type="parTrans" cxnId="{41795280-051A-47C8-B203-434CC751D410}">
      <dgm:prSet/>
      <dgm:spPr/>
      <dgm:t>
        <a:bodyPr/>
        <a:lstStyle/>
        <a:p>
          <a:endParaRPr lang="es-ES"/>
        </a:p>
      </dgm:t>
    </dgm:pt>
    <dgm:pt modelId="{1BC0588D-2D15-414E-A7E9-D8A91313A3DD}" type="sibTrans" cxnId="{41795280-051A-47C8-B203-434CC751D410}">
      <dgm:prSet/>
      <dgm:spPr/>
      <dgm:t>
        <a:bodyPr/>
        <a:lstStyle/>
        <a:p>
          <a:endParaRPr lang="es-ES"/>
        </a:p>
      </dgm:t>
    </dgm:pt>
    <dgm:pt modelId="{1CD5050A-1141-457A-80B3-B830EEE9A2BA}">
      <dgm:prSet phldrT="[Texto]"/>
      <dgm:spPr>
        <a:solidFill>
          <a:schemeClr val="accent4">
            <a:lumMod val="60000"/>
            <a:lumOff val="40000"/>
          </a:schemeClr>
        </a:solidFill>
      </dgm:spPr>
      <dgm:t>
        <a:bodyPr/>
        <a:lstStyle/>
        <a:p>
          <a:r>
            <a:rPr lang="es-ES_tradnl" b="0" i="0" dirty="0" smtClean="0">
              <a:solidFill>
                <a:schemeClr val="tx1"/>
              </a:solidFill>
            </a:rPr>
            <a:t>Incorporar  a nuestro trabajo ideas, teorías, datos, etc. sin citar la fuente</a:t>
          </a:r>
          <a:endParaRPr lang="es-ES" dirty="0">
            <a:solidFill>
              <a:schemeClr val="tx1"/>
            </a:solidFill>
          </a:endParaRPr>
        </a:p>
      </dgm:t>
    </dgm:pt>
    <dgm:pt modelId="{422C9EF1-E61E-4987-8714-8203DCB77329}" type="parTrans" cxnId="{847AF009-3120-4681-A8C1-792B5244C428}">
      <dgm:prSet/>
      <dgm:spPr/>
      <dgm:t>
        <a:bodyPr/>
        <a:lstStyle/>
        <a:p>
          <a:endParaRPr lang="es-ES"/>
        </a:p>
      </dgm:t>
    </dgm:pt>
    <dgm:pt modelId="{34505FD1-B40D-4A3B-B097-A2EDE5169F92}" type="sibTrans" cxnId="{847AF009-3120-4681-A8C1-792B5244C428}">
      <dgm:prSet/>
      <dgm:spPr/>
      <dgm:t>
        <a:bodyPr/>
        <a:lstStyle/>
        <a:p>
          <a:endParaRPr lang="es-ES"/>
        </a:p>
      </dgm:t>
    </dgm:pt>
    <dgm:pt modelId="{151A586E-7D05-4EEA-B517-60474C39C155}">
      <dgm:prSet/>
      <dgm:spPr>
        <a:solidFill>
          <a:schemeClr val="accent6">
            <a:lumMod val="60000"/>
            <a:lumOff val="40000"/>
          </a:schemeClr>
        </a:solidFill>
      </dgm:spPr>
      <dgm:t>
        <a:bodyPr/>
        <a:lstStyle/>
        <a:p>
          <a:r>
            <a:rPr lang="es-ES" dirty="0" smtClean="0">
              <a:solidFill>
                <a:schemeClr val="tx1"/>
              </a:solidFill>
            </a:rPr>
            <a:t>Completar un trabajo a base de retales de trabajos ajenos, aunque citemos la fuente</a:t>
          </a:r>
          <a:endParaRPr lang="es-ES" dirty="0">
            <a:solidFill>
              <a:schemeClr val="tx1"/>
            </a:solidFill>
          </a:endParaRPr>
        </a:p>
      </dgm:t>
    </dgm:pt>
    <dgm:pt modelId="{3A478A2B-EE9A-404F-89BC-23643FE1C7E9}" type="parTrans" cxnId="{267DCD64-3B62-4749-8818-065A2D38E795}">
      <dgm:prSet/>
      <dgm:spPr/>
      <dgm:t>
        <a:bodyPr/>
        <a:lstStyle/>
        <a:p>
          <a:endParaRPr lang="es-ES"/>
        </a:p>
      </dgm:t>
    </dgm:pt>
    <dgm:pt modelId="{DD951FDE-2BD5-4D66-A129-FBAE01A95C32}" type="sibTrans" cxnId="{267DCD64-3B62-4749-8818-065A2D38E795}">
      <dgm:prSet/>
      <dgm:spPr/>
      <dgm:t>
        <a:bodyPr/>
        <a:lstStyle/>
        <a:p>
          <a:endParaRPr lang="es-ES"/>
        </a:p>
      </dgm:t>
    </dgm:pt>
    <dgm:pt modelId="{90A53738-0D0C-44B0-8F9F-194D971B23EF}">
      <dgm:prSet/>
      <dgm:spPr>
        <a:solidFill>
          <a:schemeClr val="accent5">
            <a:lumMod val="60000"/>
            <a:lumOff val="40000"/>
          </a:schemeClr>
        </a:solidFill>
      </dgm:spPr>
      <dgm:t>
        <a:bodyPr/>
        <a:lstStyle/>
        <a:p>
          <a:r>
            <a:rPr lang="es-ES" dirty="0" smtClean="0">
              <a:solidFill>
                <a:schemeClr val="tx1"/>
              </a:solidFill>
            </a:rPr>
            <a:t>Traducir un trabajo ajeno o parte de él y presentarlo como propio</a:t>
          </a:r>
          <a:endParaRPr lang="es-ES" dirty="0">
            <a:solidFill>
              <a:schemeClr val="tx1"/>
            </a:solidFill>
          </a:endParaRPr>
        </a:p>
      </dgm:t>
    </dgm:pt>
    <dgm:pt modelId="{D1C55D75-CC93-4715-8DA3-A17A3D77ED00}" type="parTrans" cxnId="{EA115D11-8C1A-4485-8FF4-0D2AF7F8A37C}">
      <dgm:prSet/>
      <dgm:spPr/>
      <dgm:t>
        <a:bodyPr/>
        <a:lstStyle/>
        <a:p>
          <a:endParaRPr lang="es-ES"/>
        </a:p>
      </dgm:t>
    </dgm:pt>
    <dgm:pt modelId="{79AECAEF-FE86-490C-A30F-4B96C49D3816}" type="sibTrans" cxnId="{EA115D11-8C1A-4485-8FF4-0D2AF7F8A37C}">
      <dgm:prSet/>
      <dgm:spPr/>
      <dgm:t>
        <a:bodyPr/>
        <a:lstStyle/>
        <a:p>
          <a:endParaRPr lang="es-ES"/>
        </a:p>
      </dgm:t>
    </dgm:pt>
    <dgm:pt modelId="{FE47668C-78C8-42F5-BA6C-D47B8748F572}" type="pres">
      <dgm:prSet presAssocID="{1E0CB113-C913-4E94-81F0-16840C93D129}" presName="diagram" presStyleCnt="0">
        <dgm:presLayoutVars>
          <dgm:dir/>
          <dgm:resizeHandles val="exact"/>
        </dgm:presLayoutVars>
      </dgm:prSet>
      <dgm:spPr/>
      <dgm:t>
        <a:bodyPr/>
        <a:lstStyle/>
        <a:p>
          <a:endParaRPr lang="es-ES"/>
        </a:p>
      </dgm:t>
    </dgm:pt>
    <dgm:pt modelId="{22A833D1-AA95-4B7A-BEEF-B6C71630E6EC}" type="pres">
      <dgm:prSet presAssocID="{53FF056B-AAD3-4831-A6BC-9363589113B2}" presName="node" presStyleLbl="node1" presStyleIdx="0" presStyleCnt="6">
        <dgm:presLayoutVars>
          <dgm:bulletEnabled val="1"/>
        </dgm:presLayoutVars>
      </dgm:prSet>
      <dgm:spPr/>
      <dgm:t>
        <a:bodyPr/>
        <a:lstStyle/>
        <a:p>
          <a:endParaRPr lang="es-ES"/>
        </a:p>
      </dgm:t>
    </dgm:pt>
    <dgm:pt modelId="{B16B9DF0-5B07-4154-9505-60D38A25DF5E}" type="pres">
      <dgm:prSet presAssocID="{924C75E8-B2F4-4AB8-AEF3-A4021E33E5A3}" presName="sibTrans" presStyleCnt="0"/>
      <dgm:spPr/>
    </dgm:pt>
    <dgm:pt modelId="{50E0E37E-D122-4644-B3C2-9A00C719D56A}" type="pres">
      <dgm:prSet presAssocID="{A89935E4-9487-479D-A804-C590A906247C}" presName="node" presStyleLbl="node1" presStyleIdx="1" presStyleCnt="6">
        <dgm:presLayoutVars>
          <dgm:bulletEnabled val="1"/>
        </dgm:presLayoutVars>
      </dgm:prSet>
      <dgm:spPr/>
      <dgm:t>
        <a:bodyPr/>
        <a:lstStyle/>
        <a:p>
          <a:endParaRPr lang="es-ES"/>
        </a:p>
      </dgm:t>
    </dgm:pt>
    <dgm:pt modelId="{F734D0D9-9536-4013-B4CB-B2EF3C063EF0}" type="pres">
      <dgm:prSet presAssocID="{85BC46DE-2C2E-475A-A5F8-6C8E69B89BD5}" presName="sibTrans" presStyleCnt="0"/>
      <dgm:spPr/>
    </dgm:pt>
    <dgm:pt modelId="{F061625C-E94A-4239-B967-06009A87E343}" type="pres">
      <dgm:prSet presAssocID="{1CD5050A-1141-457A-80B3-B830EEE9A2BA}" presName="node" presStyleLbl="node1" presStyleIdx="2" presStyleCnt="6">
        <dgm:presLayoutVars>
          <dgm:bulletEnabled val="1"/>
        </dgm:presLayoutVars>
      </dgm:prSet>
      <dgm:spPr/>
      <dgm:t>
        <a:bodyPr/>
        <a:lstStyle/>
        <a:p>
          <a:endParaRPr lang="es-ES"/>
        </a:p>
      </dgm:t>
    </dgm:pt>
    <dgm:pt modelId="{050ACDCA-7040-4504-B973-B87B906AC02C}" type="pres">
      <dgm:prSet presAssocID="{34505FD1-B40D-4A3B-B097-A2EDE5169F92}" presName="sibTrans" presStyleCnt="0"/>
      <dgm:spPr/>
    </dgm:pt>
    <dgm:pt modelId="{5A74A372-BDC0-4E98-8935-755B77DABA29}" type="pres">
      <dgm:prSet presAssocID="{945E66BF-8A9A-4B04-8201-1F700CF84673}" presName="node" presStyleLbl="node1" presStyleIdx="3" presStyleCnt="6">
        <dgm:presLayoutVars>
          <dgm:bulletEnabled val="1"/>
        </dgm:presLayoutVars>
      </dgm:prSet>
      <dgm:spPr/>
      <dgm:t>
        <a:bodyPr/>
        <a:lstStyle/>
        <a:p>
          <a:endParaRPr lang="es-ES"/>
        </a:p>
      </dgm:t>
    </dgm:pt>
    <dgm:pt modelId="{D0F27356-CD53-4E62-93E0-F56AF4C8A8FD}" type="pres">
      <dgm:prSet presAssocID="{1BC0588D-2D15-414E-A7E9-D8A91313A3DD}" presName="sibTrans" presStyleCnt="0"/>
      <dgm:spPr/>
    </dgm:pt>
    <dgm:pt modelId="{7A36834A-900D-4821-B236-1D3ACD59FC1C}" type="pres">
      <dgm:prSet presAssocID="{151A586E-7D05-4EEA-B517-60474C39C155}" presName="node" presStyleLbl="node1" presStyleIdx="4" presStyleCnt="6">
        <dgm:presLayoutVars>
          <dgm:bulletEnabled val="1"/>
        </dgm:presLayoutVars>
      </dgm:prSet>
      <dgm:spPr/>
      <dgm:t>
        <a:bodyPr/>
        <a:lstStyle/>
        <a:p>
          <a:endParaRPr lang="es-ES"/>
        </a:p>
      </dgm:t>
    </dgm:pt>
    <dgm:pt modelId="{B18A7A8B-68FB-4ACB-A5A2-B5D5C3702193}" type="pres">
      <dgm:prSet presAssocID="{DD951FDE-2BD5-4D66-A129-FBAE01A95C32}" presName="sibTrans" presStyleCnt="0"/>
      <dgm:spPr/>
    </dgm:pt>
    <dgm:pt modelId="{D2AF7697-3CF0-4480-8C5B-BF52F7254943}" type="pres">
      <dgm:prSet presAssocID="{90A53738-0D0C-44B0-8F9F-194D971B23EF}" presName="node" presStyleLbl="node1" presStyleIdx="5" presStyleCnt="6">
        <dgm:presLayoutVars>
          <dgm:bulletEnabled val="1"/>
        </dgm:presLayoutVars>
      </dgm:prSet>
      <dgm:spPr/>
      <dgm:t>
        <a:bodyPr/>
        <a:lstStyle/>
        <a:p>
          <a:endParaRPr lang="es-ES"/>
        </a:p>
      </dgm:t>
    </dgm:pt>
  </dgm:ptLst>
  <dgm:cxnLst>
    <dgm:cxn modelId="{EA115D11-8C1A-4485-8FF4-0D2AF7F8A37C}" srcId="{1E0CB113-C913-4E94-81F0-16840C93D129}" destId="{90A53738-0D0C-44B0-8F9F-194D971B23EF}" srcOrd="5" destOrd="0" parTransId="{D1C55D75-CC93-4715-8DA3-A17A3D77ED00}" sibTransId="{79AECAEF-FE86-490C-A30F-4B96C49D3816}"/>
    <dgm:cxn modelId="{AD6C2555-28E8-4C7D-B7E0-31897AB16ED3}" srcId="{1E0CB113-C913-4E94-81F0-16840C93D129}" destId="{A89935E4-9487-479D-A804-C590A906247C}" srcOrd="1" destOrd="0" parTransId="{B1CECEDE-1582-491F-A339-E2F95B2A61AA}" sibTransId="{85BC46DE-2C2E-475A-A5F8-6C8E69B89BD5}"/>
    <dgm:cxn modelId="{6D2EFAD2-8E53-4068-8C21-D8323E5FC14D}" srcId="{1E0CB113-C913-4E94-81F0-16840C93D129}" destId="{53FF056B-AAD3-4831-A6BC-9363589113B2}" srcOrd="0" destOrd="0" parTransId="{44B306DD-8007-406F-8877-213863C0C1E7}" sibTransId="{924C75E8-B2F4-4AB8-AEF3-A4021E33E5A3}"/>
    <dgm:cxn modelId="{41795280-051A-47C8-B203-434CC751D410}" srcId="{1E0CB113-C913-4E94-81F0-16840C93D129}" destId="{945E66BF-8A9A-4B04-8201-1F700CF84673}" srcOrd="3" destOrd="0" parTransId="{E93E4CD3-7C1D-4B69-9021-77AFCB350AAA}" sibTransId="{1BC0588D-2D15-414E-A7E9-D8A91313A3DD}"/>
    <dgm:cxn modelId="{267DCD64-3B62-4749-8818-065A2D38E795}" srcId="{1E0CB113-C913-4E94-81F0-16840C93D129}" destId="{151A586E-7D05-4EEA-B517-60474C39C155}" srcOrd="4" destOrd="0" parTransId="{3A478A2B-EE9A-404F-89BC-23643FE1C7E9}" sibTransId="{DD951FDE-2BD5-4D66-A129-FBAE01A95C32}"/>
    <dgm:cxn modelId="{420430ED-E455-47FC-8532-268C0836ACC8}" type="presOf" srcId="{1CD5050A-1141-457A-80B3-B830EEE9A2BA}" destId="{F061625C-E94A-4239-B967-06009A87E343}" srcOrd="0" destOrd="0" presId="urn:microsoft.com/office/officeart/2005/8/layout/default"/>
    <dgm:cxn modelId="{4DB5A46C-CFE1-46DB-A7C5-26B08025E3E8}" type="presOf" srcId="{1E0CB113-C913-4E94-81F0-16840C93D129}" destId="{FE47668C-78C8-42F5-BA6C-D47B8748F572}" srcOrd="0" destOrd="0" presId="urn:microsoft.com/office/officeart/2005/8/layout/default"/>
    <dgm:cxn modelId="{2535054A-7E43-426B-B8D9-50E99AD1956A}" type="presOf" srcId="{A89935E4-9487-479D-A804-C590A906247C}" destId="{50E0E37E-D122-4644-B3C2-9A00C719D56A}" srcOrd="0" destOrd="0" presId="urn:microsoft.com/office/officeart/2005/8/layout/default"/>
    <dgm:cxn modelId="{1B56D069-241F-450B-83C0-35BFC73E9C43}" type="presOf" srcId="{90A53738-0D0C-44B0-8F9F-194D971B23EF}" destId="{D2AF7697-3CF0-4480-8C5B-BF52F7254943}" srcOrd="0" destOrd="0" presId="urn:microsoft.com/office/officeart/2005/8/layout/default"/>
    <dgm:cxn modelId="{E9E85494-5304-4DB3-BB88-6139B5664AC8}" type="presOf" srcId="{53FF056B-AAD3-4831-A6BC-9363589113B2}" destId="{22A833D1-AA95-4B7A-BEEF-B6C71630E6EC}" srcOrd="0" destOrd="0" presId="urn:microsoft.com/office/officeart/2005/8/layout/default"/>
    <dgm:cxn modelId="{18E9BDE7-EAC1-4EEA-A9BC-52119641BC9B}" type="presOf" srcId="{151A586E-7D05-4EEA-B517-60474C39C155}" destId="{7A36834A-900D-4821-B236-1D3ACD59FC1C}" srcOrd="0" destOrd="0" presId="urn:microsoft.com/office/officeart/2005/8/layout/default"/>
    <dgm:cxn modelId="{847AF009-3120-4681-A8C1-792B5244C428}" srcId="{1E0CB113-C913-4E94-81F0-16840C93D129}" destId="{1CD5050A-1141-457A-80B3-B830EEE9A2BA}" srcOrd="2" destOrd="0" parTransId="{422C9EF1-E61E-4987-8714-8203DCB77329}" sibTransId="{34505FD1-B40D-4A3B-B097-A2EDE5169F92}"/>
    <dgm:cxn modelId="{52275EA6-79C6-43D5-B529-A7C7F9CE4230}" type="presOf" srcId="{945E66BF-8A9A-4B04-8201-1F700CF84673}" destId="{5A74A372-BDC0-4E98-8935-755B77DABA29}" srcOrd="0" destOrd="0" presId="urn:microsoft.com/office/officeart/2005/8/layout/default"/>
    <dgm:cxn modelId="{CBBED422-F1DF-47E5-9FF4-144E11FBBAB3}" type="presParOf" srcId="{FE47668C-78C8-42F5-BA6C-D47B8748F572}" destId="{22A833D1-AA95-4B7A-BEEF-B6C71630E6EC}" srcOrd="0" destOrd="0" presId="urn:microsoft.com/office/officeart/2005/8/layout/default"/>
    <dgm:cxn modelId="{3FE93B06-F287-41D8-B9DA-30BD69335702}" type="presParOf" srcId="{FE47668C-78C8-42F5-BA6C-D47B8748F572}" destId="{B16B9DF0-5B07-4154-9505-60D38A25DF5E}" srcOrd="1" destOrd="0" presId="urn:microsoft.com/office/officeart/2005/8/layout/default"/>
    <dgm:cxn modelId="{4083E8D0-196C-4B1B-B6AA-4A1A1B18B990}" type="presParOf" srcId="{FE47668C-78C8-42F5-BA6C-D47B8748F572}" destId="{50E0E37E-D122-4644-B3C2-9A00C719D56A}" srcOrd="2" destOrd="0" presId="urn:microsoft.com/office/officeart/2005/8/layout/default"/>
    <dgm:cxn modelId="{BA81C2B1-9A73-4DAD-A9E9-68C10D592B14}" type="presParOf" srcId="{FE47668C-78C8-42F5-BA6C-D47B8748F572}" destId="{F734D0D9-9536-4013-B4CB-B2EF3C063EF0}" srcOrd="3" destOrd="0" presId="urn:microsoft.com/office/officeart/2005/8/layout/default"/>
    <dgm:cxn modelId="{8C4691AB-9DE6-4389-A58D-B0DFB91DB1BF}" type="presParOf" srcId="{FE47668C-78C8-42F5-BA6C-D47B8748F572}" destId="{F061625C-E94A-4239-B967-06009A87E343}" srcOrd="4" destOrd="0" presId="urn:microsoft.com/office/officeart/2005/8/layout/default"/>
    <dgm:cxn modelId="{8142962F-A73C-4482-87BF-082740CDA532}" type="presParOf" srcId="{FE47668C-78C8-42F5-BA6C-D47B8748F572}" destId="{050ACDCA-7040-4504-B973-B87B906AC02C}" srcOrd="5" destOrd="0" presId="urn:microsoft.com/office/officeart/2005/8/layout/default"/>
    <dgm:cxn modelId="{DAB6AD6E-F2EA-40E5-9107-E7F4EE386AD8}" type="presParOf" srcId="{FE47668C-78C8-42F5-BA6C-D47B8748F572}" destId="{5A74A372-BDC0-4E98-8935-755B77DABA29}" srcOrd="6" destOrd="0" presId="urn:microsoft.com/office/officeart/2005/8/layout/default"/>
    <dgm:cxn modelId="{7DA37E1C-66CC-42C7-9782-8E0F959B1049}" type="presParOf" srcId="{FE47668C-78C8-42F5-BA6C-D47B8748F572}" destId="{D0F27356-CD53-4E62-93E0-F56AF4C8A8FD}" srcOrd="7" destOrd="0" presId="urn:microsoft.com/office/officeart/2005/8/layout/default"/>
    <dgm:cxn modelId="{8EF9D57E-FBC9-4384-A043-D753A51323D2}" type="presParOf" srcId="{FE47668C-78C8-42F5-BA6C-D47B8748F572}" destId="{7A36834A-900D-4821-B236-1D3ACD59FC1C}" srcOrd="8" destOrd="0" presId="urn:microsoft.com/office/officeart/2005/8/layout/default"/>
    <dgm:cxn modelId="{F92CD23E-B3E2-4146-85D5-EFD597D87FA3}" type="presParOf" srcId="{FE47668C-78C8-42F5-BA6C-D47B8748F572}" destId="{B18A7A8B-68FB-4ACB-A5A2-B5D5C3702193}" srcOrd="9" destOrd="0" presId="urn:microsoft.com/office/officeart/2005/8/layout/default"/>
    <dgm:cxn modelId="{1E8064A9-909B-402B-B758-B1C5C60AE539}" type="presParOf" srcId="{FE47668C-78C8-42F5-BA6C-D47B8748F572}" destId="{D2AF7697-3CF0-4480-8C5B-BF52F7254943}"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B0F2534-944B-4F5D-AFD1-803286A0ACF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S"/>
        </a:p>
      </dgm:t>
    </dgm:pt>
    <dgm:pt modelId="{4A16F77E-7032-41D8-9222-3CD5685042FF}">
      <dgm:prSet phldrT="[Texto]" custT="1"/>
      <dgm:spPr/>
      <dgm:t>
        <a:bodyPr/>
        <a:lstStyle/>
        <a:p>
          <a:pPr algn="ctr"/>
          <a:r>
            <a:rPr lang="es-ES" sz="1800" dirty="0" smtClean="0"/>
            <a:t>Exigencia de citas y referencias</a:t>
          </a:r>
          <a:endParaRPr lang="es-ES" sz="1800" dirty="0"/>
        </a:p>
      </dgm:t>
    </dgm:pt>
    <dgm:pt modelId="{66C5C300-2DD2-419C-9CA8-02E5778F3711}" type="parTrans" cxnId="{7FA23AFD-3E82-4E7C-8E05-9092BE22ED22}">
      <dgm:prSet/>
      <dgm:spPr/>
      <dgm:t>
        <a:bodyPr/>
        <a:lstStyle/>
        <a:p>
          <a:pPr algn="ctr"/>
          <a:endParaRPr lang="es-ES" sz="1800"/>
        </a:p>
      </dgm:t>
    </dgm:pt>
    <dgm:pt modelId="{95FD77A6-EE79-430E-A4C6-169C6587E9FF}" type="sibTrans" cxnId="{7FA23AFD-3E82-4E7C-8E05-9092BE22ED22}">
      <dgm:prSet/>
      <dgm:spPr/>
      <dgm:t>
        <a:bodyPr/>
        <a:lstStyle/>
        <a:p>
          <a:pPr algn="ctr"/>
          <a:endParaRPr lang="es-ES" sz="1800"/>
        </a:p>
      </dgm:t>
    </dgm:pt>
    <dgm:pt modelId="{59CB7D12-B95A-4EA9-9B93-D7EEEF71AFBE}">
      <dgm:prSet custT="1"/>
      <dgm:spPr/>
      <dgm:t>
        <a:bodyPr/>
        <a:lstStyle/>
        <a:p>
          <a:pPr algn="ctr"/>
          <a:r>
            <a:rPr lang="es-ES_tradnl" sz="1800" dirty="0" smtClean="0"/>
            <a:t>Proponer trabajos más específicos; los genéricos son más favorecedores del plagio</a:t>
          </a:r>
          <a:endParaRPr lang="es-ES" sz="1800" dirty="0"/>
        </a:p>
      </dgm:t>
    </dgm:pt>
    <dgm:pt modelId="{71289E24-5ADF-4B9E-9C54-18FAE01CAD47}" type="parTrans" cxnId="{1DC95E1F-97E8-4A4F-9E83-9F9928959920}">
      <dgm:prSet/>
      <dgm:spPr/>
      <dgm:t>
        <a:bodyPr/>
        <a:lstStyle/>
        <a:p>
          <a:pPr algn="ctr"/>
          <a:endParaRPr lang="es-ES" sz="1800"/>
        </a:p>
      </dgm:t>
    </dgm:pt>
    <dgm:pt modelId="{3A0819B2-0291-426B-9538-67E69E2A8818}" type="sibTrans" cxnId="{1DC95E1F-97E8-4A4F-9E83-9F9928959920}">
      <dgm:prSet/>
      <dgm:spPr/>
      <dgm:t>
        <a:bodyPr/>
        <a:lstStyle/>
        <a:p>
          <a:pPr algn="ctr"/>
          <a:endParaRPr lang="es-ES" sz="1800"/>
        </a:p>
      </dgm:t>
    </dgm:pt>
    <dgm:pt modelId="{67E4424C-11F3-4B50-B30F-0B61C1E70043}">
      <dgm:prSet custT="1"/>
      <dgm:spPr/>
      <dgm:t>
        <a:bodyPr/>
        <a:lstStyle/>
        <a:p>
          <a:pPr algn="ctr"/>
          <a:r>
            <a:rPr lang="es-ES_tradnl" sz="1800" dirty="0" smtClean="0"/>
            <a:t>Proponer trabajos menos teóricos y más prácticos; los trabajos puramente teóricos favorecen el plagio</a:t>
          </a:r>
          <a:endParaRPr lang="es-ES" sz="1800" dirty="0"/>
        </a:p>
      </dgm:t>
    </dgm:pt>
    <dgm:pt modelId="{2ABAFBD8-EE73-417D-9EC8-796CD67FC3C5}" type="parTrans" cxnId="{074ABE9E-1555-4CE0-8E93-61AD8662D117}">
      <dgm:prSet/>
      <dgm:spPr/>
      <dgm:t>
        <a:bodyPr/>
        <a:lstStyle/>
        <a:p>
          <a:pPr algn="ctr"/>
          <a:endParaRPr lang="es-ES" sz="1800"/>
        </a:p>
      </dgm:t>
    </dgm:pt>
    <dgm:pt modelId="{80A66D10-3115-4CC1-9597-135D242DD957}" type="sibTrans" cxnId="{074ABE9E-1555-4CE0-8E93-61AD8662D117}">
      <dgm:prSet/>
      <dgm:spPr/>
      <dgm:t>
        <a:bodyPr/>
        <a:lstStyle/>
        <a:p>
          <a:pPr algn="ctr"/>
          <a:endParaRPr lang="es-ES" sz="1800"/>
        </a:p>
      </dgm:t>
    </dgm:pt>
    <dgm:pt modelId="{9EA83B0E-FB52-4E98-A6D0-BD1FFC99A9C5}">
      <dgm:prSet custT="1"/>
      <dgm:spPr/>
      <dgm:t>
        <a:bodyPr/>
        <a:lstStyle/>
        <a:p>
          <a:pPr algn="ctr"/>
          <a:r>
            <a:rPr lang="es-ES_tradnl" sz="1800" dirty="0" smtClean="0"/>
            <a:t>Estar encima y controlar el desarrollo del trabajo. Mayor supervisión.</a:t>
          </a:r>
          <a:endParaRPr lang="es-ES" sz="1800" dirty="0"/>
        </a:p>
      </dgm:t>
    </dgm:pt>
    <dgm:pt modelId="{CA7F8830-73E4-4BE6-BC5B-30783FB3F228}" type="parTrans" cxnId="{F37389CF-EFBD-42FC-856D-263EB7DA307C}">
      <dgm:prSet/>
      <dgm:spPr/>
      <dgm:t>
        <a:bodyPr/>
        <a:lstStyle/>
        <a:p>
          <a:pPr algn="ctr"/>
          <a:endParaRPr lang="es-ES" sz="1800"/>
        </a:p>
      </dgm:t>
    </dgm:pt>
    <dgm:pt modelId="{88FE24CA-CA9C-405D-BC0C-8A2540D31F70}" type="sibTrans" cxnId="{F37389CF-EFBD-42FC-856D-263EB7DA307C}">
      <dgm:prSet/>
      <dgm:spPr/>
      <dgm:t>
        <a:bodyPr/>
        <a:lstStyle/>
        <a:p>
          <a:pPr algn="ctr"/>
          <a:endParaRPr lang="es-ES" sz="1800"/>
        </a:p>
      </dgm:t>
    </dgm:pt>
    <dgm:pt modelId="{0C53DD24-440F-4E0F-B8FA-48711F460886}">
      <dgm:prSet custT="1"/>
      <dgm:spPr/>
      <dgm:t>
        <a:bodyPr/>
        <a:lstStyle/>
        <a:p>
          <a:pPr algn="ctr"/>
          <a:r>
            <a:rPr lang="es-ES_tradnl" sz="1800" dirty="0" smtClean="0"/>
            <a:t>Fomentar la elaboración de mapas conceptuales, así se entrena la capacidad de síntesis y se evita la copia directa </a:t>
          </a:r>
          <a:endParaRPr lang="es-ES" sz="1800" dirty="0"/>
        </a:p>
      </dgm:t>
    </dgm:pt>
    <dgm:pt modelId="{4DFB567C-FBCE-4054-B6CF-58AD6C51B275}" type="parTrans" cxnId="{1FBB2A28-685F-48A4-B1AD-D2CA0BE3BF19}">
      <dgm:prSet/>
      <dgm:spPr/>
      <dgm:t>
        <a:bodyPr/>
        <a:lstStyle/>
        <a:p>
          <a:pPr algn="ctr"/>
          <a:endParaRPr lang="es-ES" sz="1800"/>
        </a:p>
      </dgm:t>
    </dgm:pt>
    <dgm:pt modelId="{9A792EE1-1668-4606-9F15-4E9F32DC0D2C}" type="sibTrans" cxnId="{1FBB2A28-685F-48A4-B1AD-D2CA0BE3BF19}">
      <dgm:prSet/>
      <dgm:spPr/>
      <dgm:t>
        <a:bodyPr/>
        <a:lstStyle/>
        <a:p>
          <a:pPr algn="ctr"/>
          <a:endParaRPr lang="es-ES" sz="1800"/>
        </a:p>
      </dgm:t>
    </dgm:pt>
    <dgm:pt modelId="{45A75A40-F954-4DE7-8B36-A5308E3B99A1}">
      <dgm:prSet custT="1"/>
      <dgm:spPr/>
      <dgm:t>
        <a:bodyPr/>
        <a:lstStyle/>
        <a:p>
          <a:pPr algn="ctr"/>
          <a:r>
            <a:rPr lang="es-ES_tradnl" sz="1800" dirty="0" smtClean="0"/>
            <a:t>Fomentar la defensa oral de los trabajos.</a:t>
          </a:r>
          <a:endParaRPr lang="es-ES" sz="1800" dirty="0"/>
        </a:p>
      </dgm:t>
    </dgm:pt>
    <dgm:pt modelId="{976BC93C-6646-4AAD-A9FE-569FAE696E91}" type="parTrans" cxnId="{C13415FF-3317-4819-9FF4-7BC5D886B44C}">
      <dgm:prSet/>
      <dgm:spPr/>
      <dgm:t>
        <a:bodyPr/>
        <a:lstStyle/>
        <a:p>
          <a:pPr algn="ctr"/>
          <a:endParaRPr lang="es-ES" sz="1800"/>
        </a:p>
      </dgm:t>
    </dgm:pt>
    <dgm:pt modelId="{56A7422C-6327-473F-B507-C969FD6B3058}" type="sibTrans" cxnId="{C13415FF-3317-4819-9FF4-7BC5D886B44C}">
      <dgm:prSet/>
      <dgm:spPr/>
      <dgm:t>
        <a:bodyPr/>
        <a:lstStyle/>
        <a:p>
          <a:pPr algn="ctr"/>
          <a:endParaRPr lang="es-ES" sz="1800"/>
        </a:p>
      </dgm:t>
    </dgm:pt>
    <dgm:pt modelId="{F6EC2248-9C24-46CF-A9D9-B4B849624394}">
      <dgm:prSet custT="1"/>
      <dgm:spPr/>
      <dgm:t>
        <a:bodyPr/>
        <a:lstStyle/>
        <a:p>
          <a:pPr algn="ctr"/>
          <a:r>
            <a:rPr lang="es-ES_tradnl" sz="1800" dirty="0" smtClean="0"/>
            <a:t>Claridad en las instrucciones que se dan al solicitar un trabajo. Énfasis en la prohibición del plagio.</a:t>
          </a:r>
          <a:endParaRPr lang="es-ES" sz="1800" dirty="0"/>
        </a:p>
      </dgm:t>
    </dgm:pt>
    <dgm:pt modelId="{D247813C-106D-493D-9439-9F5186BBC6F2}" type="parTrans" cxnId="{C64629A6-D1F2-44CC-B367-2484C118409F}">
      <dgm:prSet/>
      <dgm:spPr/>
      <dgm:t>
        <a:bodyPr/>
        <a:lstStyle/>
        <a:p>
          <a:pPr algn="ctr"/>
          <a:endParaRPr lang="es-ES" sz="1800"/>
        </a:p>
      </dgm:t>
    </dgm:pt>
    <dgm:pt modelId="{73454033-CF80-4155-87AD-FF25B18168A4}" type="sibTrans" cxnId="{C64629A6-D1F2-44CC-B367-2484C118409F}">
      <dgm:prSet/>
      <dgm:spPr/>
      <dgm:t>
        <a:bodyPr/>
        <a:lstStyle/>
        <a:p>
          <a:pPr algn="ctr"/>
          <a:endParaRPr lang="es-ES" sz="1800"/>
        </a:p>
      </dgm:t>
    </dgm:pt>
    <dgm:pt modelId="{90EC2BA1-37A2-4316-8E4A-AFBB7C43CDFD}">
      <dgm:prSet custT="1"/>
      <dgm:spPr/>
      <dgm:t>
        <a:bodyPr/>
        <a:lstStyle/>
        <a:p>
          <a:pPr algn="ctr"/>
          <a:r>
            <a:rPr lang="es-ES_tradnl" sz="1800" dirty="0" smtClean="0"/>
            <a:t>Premiar el esfuerzo y la originalidad</a:t>
          </a:r>
          <a:endParaRPr lang="es-ES" sz="1800" dirty="0"/>
        </a:p>
      </dgm:t>
    </dgm:pt>
    <dgm:pt modelId="{86668EB6-C978-493C-9947-8A2DB1AD7D64}" type="parTrans" cxnId="{71E8404D-EA2A-46E3-9834-718802A42B82}">
      <dgm:prSet/>
      <dgm:spPr/>
      <dgm:t>
        <a:bodyPr/>
        <a:lstStyle/>
        <a:p>
          <a:pPr algn="ctr"/>
          <a:endParaRPr lang="es-ES" sz="1800"/>
        </a:p>
      </dgm:t>
    </dgm:pt>
    <dgm:pt modelId="{F7BB4036-D2BE-4517-BB4B-3E9521FE1C4D}" type="sibTrans" cxnId="{71E8404D-EA2A-46E3-9834-718802A42B82}">
      <dgm:prSet/>
      <dgm:spPr/>
      <dgm:t>
        <a:bodyPr/>
        <a:lstStyle/>
        <a:p>
          <a:pPr algn="ctr"/>
          <a:endParaRPr lang="es-ES" sz="1800"/>
        </a:p>
      </dgm:t>
    </dgm:pt>
    <dgm:pt modelId="{30CDB995-0E20-4AD9-87EB-4F897A4B1FA6}">
      <dgm:prSet custT="1"/>
      <dgm:spPr/>
      <dgm:t>
        <a:bodyPr/>
        <a:lstStyle/>
        <a:p>
          <a:pPr algn="ctr"/>
          <a:r>
            <a:rPr lang="es-ES_tradnl" sz="1800" dirty="0" smtClean="0"/>
            <a:t>En general, aprendizaje y uso, por parte del profesorado de metodologías innovadoras al solicitar trabajos</a:t>
          </a:r>
          <a:endParaRPr lang="es-ES" sz="1800" dirty="0"/>
        </a:p>
      </dgm:t>
    </dgm:pt>
    <dgm:pt modelId="{36D27ED0-28E0-4D86-8F69-CEEB6C0AB23C}" type="parTrans" cxnId="{E17402AF-32E7-4F89-8184-5B3D575D1AA6}">
      <dgm:prSet/>
      <dgm:spPr/>
      <dgm:t>
        <a:bodyPr/>
        <a:lstStyle/>
        <a:p>
          <a:pPr algn="ctr"/>
          <a:endParaRPr lang="es-ES" sz="1800"/>
        </a:p>
      </dgm:t>
    </dgm:pt>
    <dgm:pt modelId="{81413468-FBFA-4059-9D9C-484A80ECB9CB}" type="sibTrans" cxnId="{E17402AF-32E7-4F89-8184-5B3D575D1AA6}">
      <dgm:prSet/>
      <dgm:spPr/>
      <dgm:t>
        <a:bodyPr/>
        <a:lstStyle/>
        <a:p>
          <a:pPr algn="ctr"/>
          <a:endParaRPr lang="es-ES" sz="1800"/>
        </a:p>
      </dgm:t>
    </dgm:pt>
    <dgm:pt modelId="{24FF4FA3-7898-49C1-B42A-28424F22A1B5}" type="pres">
      <dgm:prSet presAssocID="{7B0F2534-944B-4F5D-AFD1-803286A0ACF5}" presName="diagram" presStyleCnt="0">
        <dgm:presLayoutVars>
          <dgm:dir/>
          <dgm:resizeHandles val="exact"/>
        </dgm:presLayoutVars>
      </dgm:prSet>
      <dgm:spPr/>
      <dgm:t>
        <a:bodyPr/>
        <a:lstStyle/>
        <a:p>
          <a:endParaRPr lang="es-ES"/>
        </a:p>
      </dgm:t>
    </dgm:pt>
    <dgm:pt modelId="{0AA674B3-4104-4CBB-8840-01AFEE23D890}" type="pres">
      <dgm:prSet presAssocID="{4A16F77E-7032-41D8-9222-3CD5685042FF}" presName="node" presStyleLbl="node1" presStyleIdx="0" presStyleCnt="9">
        <dgm:presLayoutVars>
          <dgm:bulletEnabled val="1"/>
        </dgm:presLayoutVars>
      </dgm:prSet>
      <dgm:spPr/>
      <dgm:t>
        <a:bodyPr/>
        <a:lstStyle/>
        <a:p>
          <a:endParaRPr lang="es-ES"/>
        </a:p>
      </dgm:t>
    </dgm:pt>
    <dgm:pt modelId="{6119E34A-BD30-4BC7-A47A-1F9EAAB7D9C0}" type="pres">
      <dgm:prSet presAssocID="{95FD77A6-EE79-430E-A4C6-169C6587E9FF}" presName="sibTrans" presStyleCnt="0"/>
      <dgm:spPr/>
    </dgm:pt>
    <dgm:pt modelId="{71E543A2-E9F5-4E3F-A29D-F5A374B51849}" type="pres">
      <dgm:prSet presAssocID="{59CB7D12-B95A-4EA9-9B93-D7EEEF71AFBE}" presName="node" presStyleLbl="node1" presStyleIdx="1" presStyleCnt="9">
        <dgm:presLayoutVars>
          <dgm:bulletEnabled val="1"/>
        </dgm:presLayoutVars>
      </dgm:prSet>
      <dgm:spPr/>
      <dgm:t>
        <a:bodyPr/>
        <a:lstStyle/>
        <a:p>
          <a:endParaRPr lang="es-ES"/>
        </a:p>
      </dgm:t>
    </dgm:pt>
    <dgm:pt modelId="{848E2004-224E-4854-B8B9-655B1C1A192E}" type="pres">
      <dgm:prSet presAssocID="{3A0819B2-0291-426B-9538-67E69E2A8818}" presName="sibTrans" presStyleCnt="0"/>
      <dgm:spPr/>
    </dgm:pt>
    <dgm:pt modelId="{837E6534-B7B6-4D00-900A-D24037FEEAB1}" type="pres">
      <dgm:prSet presAssocID="{67E4424C-11F3-4B50-B30F-0B61C1E70043}" presName="node" presStyleLbl="node1" presStyleIdx="2" presStyleCnt="9">
        <dgm:presLayoutVars>
          <dgm:bulletEnabled val="1"/>
        </dgm:presLayoutVars>
      </dgm:prSet>
      <dgm:spPr/>
      <dgm:t>
        <a:bodyPr/>
        <a:lstStyle/>
        <a:p>
          <a:endParaRPr lang="es-ES"/>
        </a:p>
      </dgm:t>
    </dgm:pt>
    <dgm:pt modelId="{CDDE7FD2-DA3C-4D26-B45D-D950C71DB068}" type="pres">
      <dgm:prSet presAssocID="{80A66D10-3115-4CC1-9597-135D242DD957}" presName="sibTrans" presStyleCnt="0"/>
      <dgm:spPr/>
    </dgm:pt>
    <dgm:pt modelId="{B8AB3A8F-6D93-46A7-AE52-0332B980D270}" type="pres">
      <dgm:prSet presAssocID="{9EA83B0E-FB52-4E98-A6D0-BD1FFC99A9C5}" presName="node" presStyleLbl="node1" presStyleIdx="3" presStyleCnt="9">
        <dgm:presLayoutVars>
          <dgm:bulletEnabled val="1"/>
        </dgm:presLayoutVars>
      </dgm:prSet>
      <dgm:spPr/>
      <dgm:t>
        <a:bodyPr/>
        <a:lstStyle/>
        <a:p>
          <a:endParaRPr lang="es-ES"/>
        </a:p>
      </dgm:t>
    </dgm:pt>
    <dgm:pt modelId="{22308F22-B7FA-4BF6-8577-97EA93FBADBD}" type="pres">
      <dgm:prSet presAssocID="{88FE24CA-CA9C-405D-BC0C-8A2540D31F70}" presName="sibTrans" presStyleCnt="0"/>
      <dgm:spPr/>
    </dgm:pt>
    <dgm:pt modelId="{F9D33E24-EDF1-450F-BC35-E4A1CA618875}" type="pres">
      <dgm:prSet presAssocID="{0C53DD24-440F-4E0F-B8FA-48711F460886}" presName="node" presStyleLbl="node1" presStyleIdx="4" presStyleCnt="9">
        <dgm:presLayoutVars>
          <dgm:bulletEnabled val="1"/>
        </dgm:presLayoutVars>
      </dgm:prSet>
      <dgm:spPr/>
      <dgm:t>
        <a:bodyPr/>
        <a:lstStyle/>
        <a:p>
          <a:endParaRPr lang="es-ES"/>
        </a:p>
      </dgm:t>
    </dgm:pt>
    <dgm:pt modelId="{2B6FF227-A9F0-4840-A8E9-C3C31C32391A}" type="pres">
      <dgm:prSet presAssocID="{9A792EE1-1668-4606-9F15-4E9F32DC0D2C}" presName="sibTrans" presStyleCnt="0"/>
      <dgm:spPr/>
    </dgm:pt>
    <dgm:pt modelId="{6862AC7D-CDD9-4E9A-87CE-20351DFA1AFC}" type="pres">
      <dgm:prSet presAssocID="{45A75A40-F954-4DE7-8B36-A5308E3B99A1}" presName="node" presStyleLbl="node1" presStyleIdx="5" presStyleCnt="9">
        <dgm:presLayoutVars>
          <dgm:bulletEnabled val="1"/>
        </dgm:presLayoutVars>
      </dgm:prSet>
      <dgm:spPr/>
      <dgm:t>
        <a:bodyPr/>
        <a:lstStyle/>
        <a:p>
          <a:endParaRPr lang="es-ES"/>
        </a:p>
      </dgm:t>
    </dgm:pt>
    <dgm:pt modelId="{84DA3B55-89D8-442A-B8D6-82E7BD00DBF7}" type="pres">
      <dgm:prSet presAssocID="{56A7422C-6327-473F-B507-C969FD6B3058}" presName="sibTrans" presStyleCnt="0"/>
      <dgm:spPr/>
    </dgm:pt>
    <dgm:pt modelId="{A83F210F-6A1E-4B00-959F-CFAB33D180A8}" type="pres">
      <dgm:prSet presAssocID="{F6EC2248-9C24-46CF-A9D9-B4B849624394}" presName="node" presStyleLbl="node1" presStyleIdx="6" presStyleCnt="9">
        <dgm:presLayoutVars>
          <dgm:bulletEnabled val="1"/>
        </dgm:presLayoutVars>
      </dgm:prSet>
      <dgm:spPr/>
      <dgm:t>
        <a:bodyPr/>
        <a:lstStyle/>
        <a:p>
          <a:endParaRPr lang="es-ES"/>
        </a:p>
      </dgm:t>
    </dgm:pt>
    <dgm:pt modelId="{F8F8162F-2E46-4CFA-A349-9AD910FFDCAC}" type="pres">
      <dgm:prSet presAssocID="{73454033-CF80-4155-87AD-FF25B18168A4}" presName="sibTrans" presStyleCnt="0"/>
      <dgm:spPr/>
    </dgm:pt>
    <dgm:pt modelId="{E17A7105-7880-4932-B65D-A20700F41247}" type="pres">
      <dgm:prSet presAssocID="{90EC2BA1-37A2-4316-8E4A-AFBB7C43CDFD}" presName="node" presStyleLbl="node1" presStyleIdx="7" presStyleCnt="9">
        <dgm:presLayoutVars>
          <dgm:bulletEnabled val="1"/>
        </dgm:presLayoutVars>
      </dgm:prSet>
      <dgm:spPr/>
      <dgm:t>
        <a:bodyPr/>
        <a:lstStyle/>
        <a:p>
          <a:endParaRPr lang="es-ES"/>
        </a:p>
      </dgm:t>
    </dgm:pt>
    <dgm:pt modelId="{FCD59D1F-BD5C-4977-8ABB-FEBB107B7204}" type="pres">
      <dgm:prSet presAssocID="{F7BB4036-D2BE-4517-BB4B-3E9521FE1C4D}" presName="sibTrans" presStyleCnt="0"/>
      <dgm:spPr/>
    </dgm:pt>
    <dgm:pt modelId="{B589AA01-C93B-4727-A479-723F36A864BA}" type="pres">
      <dgm:prSet presAssocID="{30CDB995-0E20-4AD9-87EB-4F897A4B1FA6}" presName="node" presStyleLbl="node1" presStyleIdx="8" presStyleCnt="9">
        <dgm:presLayoutVars>
          <dgm:bulletEnabled val="1"/>
        </dgm:presLayoutVars>
      </dgm:prSet>
      <dgm:spPr/>
      <dgm:t>
        <a:bodyPr/>
        <a:lstStyle/>
        <a:p>
          <a:endParaRPr lang="es-ES"/>
        </a:p>
      </dgm:t>
    </dgm:pt>
  </dgm:ptLst>
  <dgm:cxnLst>
    <dgm:cxn modelId="{4368EC24-6AF2-4762-9550-3D7F300694E5}" type="presOf" srcId="{30CDB995-0E20-4AD9-87EB-4F897A4B1FA6}" destId="{B589AA01-C93B-4727-A479-723F36A864BA}" srcOrd="0" destOrd="0" presId="urn:microsoft.com/office/officeart/2005/8/layout/default"/>
    <dgm:cxn modelId="{4D7EF180-E3E5-4788-B975-C54C401093C5}" type="presOf" srcId="{F6EC2248-9C24-46CF-A9D9-B4B849624394}" destId="{A83F210F-6A1E-4B00-959F-CFAB33D180A8}" srcOrd="0" destOrd="0" presId="urn:microsoft.com/office/officeart/2005/8/layout/default"/>
    <dgm:cxn modelId="{01B3FABD-CCE9-4BF8-824E-900143177975}" type="presOf" srcId="{67E4424C-11F3-4B50-B30F-0B61C1E70043}" destId="{837E6534-B7B6-4D00-900A-D24037FEEAB1}" srcOrd="0" destOrd="0" presId="urn:microsoft.com/office/officeart/2005/8/layout/default"/>
    <dgm:cxn modelId="{0A922D76-F574-48BC-B0D0-4A683C1B5F3A}" type="presOf" srcId="{45A75A40-F954-4DE7-8B36-A5308E3B99A1}" destId="{6862AC7D-CDD9-4E9A-87CE-20351DFA1AFC}" srcOrd="0" destOrd="0" presId="urn:microsoft.com/office/officeart/2005/8/layout/default"/>
    <dgm:cxn modelId="{71E8404D-EA2A-46E3-9834-718802A42B82}" srcId="{7B0F2534-944B-4F5D-AFD1-803286A0ACF5}" destId="{90EC2BA1-37A2-4316-8E4A-AFBB7C43CDFD}" srcOrd="7" destOrd="0" parTransId="{86668EB6-C978-493C-9947-8A2DB1AD7D64}" sibTransId="{F7BB4036-D2BE-4517-BB4B-3E9521FE1C4D}"/>
    <dgm:cxn modelId="{881AE72C-4D91-4D6D-9D2F-03EF4F25B17F}" type="presOf" srcId="{59CB7D12-B95A-4EA9-9B93-D7EEEF71AFBE}" destId="{71E543A2-E9F5-4E3F-A29D-F5A374B51849}" srcOrd="0" destOrd="0" presId="urn:microsoft.com/office/officeart/2005/8/layout/default"/>
    <dgm:cxn modelId="{074ABE9E-1555-4CE0-8E93-61AD8662D117}" srcId="{7B0F2534-944B-4F5D-AFD1-803286A0ACF5}" destId="{67E4424C-11F3-4B50-B30F-0B61C1E70043}" srcOrd="2" destOrd="0" parTransId="{2ABAFBD8-EE73-417D-9EC8-796CD67FC3C5}" sibTransId="{80A66D10-3115-4CC1-9597-135D242DD957}"/>
    <dgm:cxn modelId="{B86431F9-FCA1-46A1-A224-B02DBBB057BE}" type="presOf" srcId="{90EC2BA1-37A2-4316-8E4A-AFBB7C43CDFD}" destId="{E17A7105-7880-4932-B65D-A20700F41247}" srcOrd="0" destOrd="0" presId="urn:microsoft.com/office/officeart/2005/8/layout/default"/>
    <dgm:cxn modelId="{1FBB2A28-685F-48A4-B1AD-D2CA0BE3BF19}" srcId="{7B0F2534-944B-4F5D-AFD1-803286A0ACF5}" destId="{0C53DD24-440F-4E0F-B8FA-48711F460886}" srcOrd="4" destOrd="0" parTransId="{4DFB567C-FBCE-4054-B6CF-58AD6C51B275}" sibTransId="{9A792EE1-1668-4606-9F15-4E9F32DC0D2C}"/>
    <dgm:cxn modelId="{C64629A6-D1F2-44CC-B367-2484C118409F}" srcId="{7B0F2534-944B-4F5D-AFD1-803286A0ACF5}" destId="{F6EC2248-9C24-46CF-A9D9-B4B849624394}" srcOrd="6" destOrd="0" parTransId="{D247813C-106D-493D-9439-9F5186BBC6F2}" sibTransId="{73454033-CF80-4155-87AD-FF25B18168A4}"/>
    <dgm:cxn modelId="{7FA23AFD-3E82-4E7C-8E05-9092BE22ED22}" srcId="{7B0F2534-944B-4F5D-AFD1-803286A0ACF5}" destId="{4A16F77E-7032-41D8-9222-3CD5685042FF}" srcOrd="0" destOrd="0" parTransId="{66C5C300-2DD2-419C-9CA8-02E5778F3711}" sibTransId="{95FD77A6-EE79-430E-A4C6-169C6587E9FF}"/>
    <dgm:cxn modelId="{A1EFC516-6D05-4554-9775-7980A3CA800E}" type="presOf" srcId="{4A16F77E-7032-41D8-9222-3CD5685042FF}" destId="{0AA674B3-4104-4CBB-8840-01AFEE23D890}" srcOrd="0" destOrd="0" presId="urn:microsoft.com/office/officeart/2005/8/layout/default"/>
    <dgm:cxn modelId="{0A1C9477-E357-4BE6-8A8E-03C65AB0EC20}" type="presOf" srcId="{9EA83B0E-FB52-4E98-A6D0-BD1FFC99A9C5}" destId="{B8AB3A8F-6D93-46A7-AE52-0332B980D270}" srcOrd="0" destOrd="0" presId="urn:microsoft.com/office/officeart/2005/8/layout/default"/>
    <dgm:cxn modelId="{1DC95E1F-97E8-4A4F-9E83-9F9928959920}" srcId="{7B0F2534-944B-4F5D-AFD1-803286A0ACF5}" destId="{59CB7D12-B95A-4EA9-9B93-D7EEEF71AFBE}" srcOrd="1" destOrd="0" parTransId="{71289E24-5ADF-4B9E-9C54-18FAE01CAD47}" sibTransId="{3A0819B2-0291-426B-9538-67E69E2A8818}"/>
    <dgm:cxn modelId="{07DDCFAD-32E2-494F-86AF-6B57B91512F3}" type="presOf" srcId="{0C53DD24-440F-4E0F-B8FA-48711F460886}" destId="{F9D33E24-EDF1-450F-BC35-E4A1CA618875}" srcOrd="0" destOrd="0" presId="urn:microsoft.com/office/officeart/2005/8/layout/default"/>
    <dgm:cxn modelId="{C13415FF-3317-4819-9FF4-7BC5D886B44C}" srcId="{7B0F2534-944B-4F5D-AFD1-803286A0ACF5}" destId="{45A75A40-F954-4DE7-8B36-A5308E3B99A1}" srcOrd="5" destOrd="0" parTransId="{976BC93C-6646-4AAD-A9FE-569FAE696E91}" sibTransId="{56A7422C-6327-473F-B507-C969FD6B3058}"/>
    <dgm:cxn modelId="{42B6F444-AF14-46CD-9B00-1D3AD0108993}" type="presOf" srcId="{7B0F2534-944B-4F5D-AFD1-803286A0ACF5}" destId="{24FF4FA3-7898-49C1-B42A-28424F22A1B5}" srcOrd="0" destOrd="0" presId="urn:microsoft.com/office/officeart/2005/8/layout/default"/>
    <dgm:cxn modelId="{E17402AF-32E7-4F89-8184-5B3D575D1AA6}" srcId="{7B0F2534-944B-4F5D-AFD1-803286A0ACF5}" destId="{30CDB995-0E20-4AD9-87EB-4F897A4B1FA6}" srcOrd="8" destOrd="0" parTransId="{36D27ED0-28E0-4D86-8F69-CEEB6C0AB23C}" sibTransId="{81413468-FBFA-4059-9D9C-484A80ECB9CB}"/>
    <dgm:cxn modelId="{F37389CF-EFBD-42FC-856D-263EB7DA307C}" srcId="{7B0F2534-944B-4F5D-AFD1-803286A0ACF5}" destId="{9EA83B0E-FB52-4E98-A6D0-BD1FFC99A9C5}" srcOrd="3" destOrd="0" parTransId="{CA7F8830-73E4-4BE6-BC5B-30783FB3F228}" sibTransId="{88FE24CA-CA9C-405D-BC0C-8A2540D31F70}"/>
    <dgm:cxn modelId="{3F3DB2E8-2027-423A-9292-5AD06F392306}" type="presParOf" srcId="{24FF4FA3-7898-49C1-B42A-28424F22A1B5}" destId="{0AA674B3-4104-4CBB-8840-01AFEE23D890}" srcOrd="0" destOrd="0" presId="urn:microsoft.com/office/officeart/2005/8/layout/default"/>
    <dgm:cxn modelId="{38190DC8-BB21-4706-BF04-E5C1088C03DF}" type="presParOf" srcId="{24FF4FA3-7898-49C1-B42A-28424F22A1B5}" destId="{6119E34A-BD30-4BC7-A47A-1F9EAAB7D9C0}" srcOrd="1" destOrd="0" presId="urn:microsoft.com/office/officeart/2005/8/layout/default"/>
    <dgm:cxn modelId="{13F7B967-3ECC-4956-8F72-C1F9B84810B1}" type="presParOf" srcId="{24FF4FA3-7898-49C1-B42A-28424F22A1B5}" destId="{71E543A2-E9F5-4E3F-A29D-F5A374B51849}" srcOrd="2" destOrd="0" presId="urn:microsoft.com/office/officeart/2005/8/layout/default"/>
    <dgm:cxn modelId="{C3DBD555-66BA-4929-9DF9-33E7461A4BE9}" type="presParOf" srcId="{24FF4FA3-7898-49C1-B42A-28424F22A1B5}" destId="{848E2004-224E-4854-B8B9-655B1C1A192E}" srcOrd="3" destOrd="0" presId="urn:microsoft.com/office/officeart/2005/8/layout/default"/>
    <dgm:cxn modelId="{8C1504B8-2419-4DBC-AC0D-C80C6DC5A695}" type="presParOf" srcId="{24FF4FA3-7898-49C1-B42A-28424F22A1B5}" destId="{837E6534-B7B6-4D00-900A-D24037FEEAB1}" srcOrd="4" destOrd="0" presId="urn:microsoft.com/office/officeart/2005/8/layout/default"/>
    <dgm:cxn modelId="{C244F62F-A90C-4155-8B0C-1427378909B1}" type="presParOf" srcId="{24FF4FA3-7898-49C1-B42A-28424F22A1B5}" destId="{CDDE7FD2-DA3C-4D26-B45D-D950C71DB068}" srcOrd="5" destOrd="0" presId="urn:microsoft.com/office/officeart/2005/8/layout/default"/>
    <dgm:cxn modelId="{A581A7DB-4EA3-4425-8F99-8936D22549D7}" type="presParOf" srcId="{24FF4FA3-7898-49C1-B42A-28424F22A1B5}" destId="{B8AB3A8F-6D93-46A7-AE52-0332B980D270}" srcOrd="6" destOrd="0" presId="urn:microsoft.com/office/officeart/2005/8/layout/default"/>
    <dgm:cxn modelId="{DC792CD1-2A86-45C7-8032-EC2817EA1FFE}" type="presParOf" srcId="{24FF4FA3-7898-49C1-B42A-28424F22A1B5}" destId="{22308F22-B7FA-4BF6-8577-97EA93FBADBD}" srcOrd="7" destOrd="0" presId="urn:microsoft.com/office/officeart/2005/8/layout/default"/>
    <dgm:cxn modelId="{A9267AF7-A2FC-4818-9676-FE5D605306BD}" type="presParOf" srcId="{24FF4FA3-7898-49C1-B42A-28424F22A1B5}" destId="{F9D33E24-EDF1-450F-BC35-E4A1CA618875}" srcOrd="8" destOrd="0" presId="urn:microsoft.com/office/officeart/2005/8/layout/default"/>
    <dgm:cxn modelId="{D835799F-D5DF-4433-9C5A-7C6CB1F78B73}" type="presParOf" srcId="{24FF4FA3-7898-49C1-B42A-28424F22A1B5}" destId="{2B6FF227-A9F0-4840-A8E9-C3C31C32391A}" srcOrd="9" destOrd="0" presId="urn:microsoft.com/office/officeart/2005/8/layout/default"/>
    <dgm:cxn modelId="{FD5F333B-AFA0-4E67-A607-AEFB6299E03F}" type="presParOf" srcId="{24FF4FA3-7898-49C1-B42A-28424F22A1B5}" destId="{6862AC7D-CDD9-4E9A-87CE-20351DFA1AFC}" srcOrd="10" destOrd="0" presId="urn:microsoft.com/office/officeart/2005/8/layout/default"/>
    <dgm:cxn modelId="{1D84370E-65CD-4538-8D9E-E7C6133605CD}" type="presParOf" srcId="{24FF4FA3-7898-49C1-B42A-28424F22A1B5}" destId="{84DA3B55-89D8-442A-B8D6-82E7BD00DBF7}" srcOrd="11" destOrd="0" presId="urn:microsoft.com/office/officeart/2005/8/layout/default"/>
    <dgm:cxn modelId="{0DE9050D-38E2-4E5F-B0CE-79459759789C}" type="presParOf" srcId="{24FF4FA3-7898-49C1-B42A-28424F22A1B5}" destId="{A83F210F-6A1E-4B00-959F-CFAB33D180A8}" srcOrd="12" destOrd="0" presId="urn:microsoft.com/office/officeart/2005/8/layout/default"/>
    <dgm:cxn modelId="{DF91E74F-E637-4F76-8E94-01EFEC59EDD6}" type="presParOf" srcId="{24FF4FA3-7898-49C1-B42A-28424F22A1B5}" destId="{F8F8162F-2E46-4CFA-A349-9AD910FFDCAC}" srcOrd="13" destOrd="0" presId="urn:microsoft.com/office/officeart/2005/8/layout/default"/>
    <dgm:cxn modelId="{010A0C58-273E-4805-B3C0-F2504CFEB3B5}" type="presParOf" srcId="{24FF4FA3-7898-49C1-B42A-28424F22A1B5}" destId="{E17A7105-7880-4932-B65D-A20700F41247}" srcOrd="14" destOrd="0" presId="urn:microsoft.com/office/officeart/2005/8/layout/default"/>
    <dgm:cxn modelId="{19D0553A-EBBD-45EE-9B45-CFC7F5BB1149}" type="presParOf" srcId="{24FF4FA3-7898-49C1-B42A-28424F22A1B5}" destId="{FCD59D1F-BD5C-4977-8ABB-FEBB107B7204}" srcOrd="15" destOrd="0" presId="urn:microsoft.com/office/officeart/2005/8/layout/default"/>
    <dgm:cxn modelId="{978CECC4-EC91-4F8E-8BC7-E7AB8DD900AF}" type="presParOf" srcId="{24FF4FA3-7898-49C1-B42A-28424F22A1B5}" destId="{B589AA01-C93B-4727-A479-723F36A864BA}" srcOrd="16"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86C3C2C-926C-4444-A7FE-861A5FEE985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F79592D9-AEB9-41B6-A84F-EB9ACBE83A0D}">
      <dgm:prSet phldrT="[Texto]" custT="1"/>
      <dgm:spPr>
        <a:solidFill>
          <a:schemeClr val="accent2">
            <a:lumMod val="60000"/>
            <a:lumOff val="40000"/>
          </a:schemeClr>
        </a:solidFill>
      </dgm:spPr>
      <dgm:t>
        <a:bodyPr/>
        <a:lstStyle/>
        <a:p>
          <a:pPr rtl="0"/>
          <a:r>
            <a:rPr lang="es-ES" sz="1600" dirty="0" smtClean="0">
              <a:solidFill>
                <a:schemeClr val="tx1"/>
              </a:solidFill>
            </a:rPr>
            <a:t>Incongruencia entre ideas, teorías e hipótesis expresadas en el trabajo</a:t>
          </a:r>
          <a:endParaRPr lang="es-ES" sz="1600" dirty="0">
            <a:solidFill>
              <a:schemeClr val="tx1"/>
            </a:solidFill>
          </a:endParaRPr>
        </a:p>
      </dgm:t>
    </dgm:pt>
    <dgm:pt modelId="{10A1B42D-B184-4743-855D-EC374FEB2F56}" type="parTrans" cxnId="{19A8E768-8545-4FEA-9AAC-A77419A3C0E0}">
      <dgm:prSet/>
      <dgm:spPr/>
      <dgm:t>
        <a:bodyPr/>
        <a:lstStyle/>
        <a:p>
          <a:endParaRPr lang="es-ES" sz="1600"/>
        </a:p>
      </dgm:t>
    </dgm:pt>
    <dgm:pt modelId="{1FBC8CC7-89B0-4549-87B4-9A04B88A04BB}" type="sibTrans" cxnId="{19A8E768-8545-4FEA-9AAC-A77419A3C0E0}">
      <dgm:prSet/>
      <dgm:spPr/>
      <dgm:t>
        <a:bodyPr/>
        <a:lstStyle/>
        <a:p>
          <a:endParaRPr lang="es-ES" sz="1600"/>
        </a:p>
      </dgm:t>
    </dgm:pt>
    <dgm:pt modelId="{07DE2840-D01A-462B-8BAD-235BEC70C49D}">
      <dgm:prSet custT="1"/>
      <dgm:spPr>
        <a:solidFill>
          <a:schemeClr val="accent3">
            <a:lumMod val="60000"/>
            <a:lumOff val="40000"/>
          </a:schemeClr>
        </a:solidFill>
      </dgm:spPr>
      <dgm:t>
        <a:bodyPr/>
        <a:lstStyle/>
        <a:p>
          <a:pPr rtl="0"/>
          <a:r>
            <a:rPr lang="es-ES" sz="1600" dirty="0" smtClean="0">
              <a:solidFill>
                <a:schemeClr val="tx1"/>
              </a:solidFill>
            </a:rPr>
            <a:t>Incongruencia en los estilos de escritura (narración, usos gramaticales, etc.) y tiempos verbales</a:t>
          </a:r>
          <a:endParaRPr lang="es-ES" sz="1600" dirty="0">
            <a:solidFill>
              <a:schemeClr val="tx1"/>
            </a:solidFill>
          </a:endParaRPr>
        </a:p>
      </dgm:t>
    </dgm:pt>
    <dgm:pt modelId="{522ECDEF-C1BA-4DFC-B567-57CAA6775099}" type="parTrans" cxnId="{B9B64C61-5C78-4C97-B7A5-5FA45462BFEA}">
      <dgm:prSet/>
      <dgm:spPr/>
      <dgm:t>
        <a:bodyPr/>
        <a:lstStyle/>
        <a:p>
          <a:endParaRPr lang="es-ES" sz="1600"/>
        </a:p>
      </dgm:t>
    </dgm:pt>
    <dgm:pt modelId="{FD80DCFE-F9F1-4B01-842B-5512661147CA}" type="sibTrans" cxnId="{B9B64C61-5C78-4C97-B7A5-5FA45462BFEA}">
      <dgm:prSet/>
      <dgm:spPr/>
      <dgm:t>
        <a:bodyPr/>
        <a:lstStyle/>
        <a:p>
          <a:endParaRPr lang="es-ES" sz="1600"/>
        </a:p>
      </dgm:t>
    </dgm:pt>
    <dgm:pt modelId="{C139D7A0-92C0-4E08-9BFF-AF07B9068424}">
      <dgm:prSet custT="1"/>
      <dgm:spPr>
        <a:solidFill>
          <a:schemeClr val="accent4">
            <a:lumMod val="60000"/>
            <a:lumOff val="40000"/>
          </a:schemeClr>
        </a:solidFill>
      </dgm:spPr>
      <dgm:t>
        <a:bodyPr/>
        <a:lstStyle/>
        <a:p>
          <a:pPr rtl="0"/>
          <a:r>
            <a:rPr lang="es-ES" sz="1600" dirty="0" smtClean="0">
              <a:solidFill>
                <a:schemeClr val="tx1"/>
              </a:solidFill>
            </a:rPr>
            <a:t>Incongruencia en el desarrollo "lógico" del trabajo. Falta de conexión entre el “hilo conductor” y las ideas expuestas</a:t>
          </a:r>
          <a:endParaRPr lang="es-ES" sz="1600" dirty="0">
            <a:solidFill>
              <a:schemeClr val="tx1"/>
            </a:solidFill>
          </a:endParaRPr>
        </a:p>
      </dgm:t>
    </dgm:pt>
    <dgm:pt modelId="{9ADC98A2-B502-48FC-A335-551DCCF75B32}" type="parTrans" cxnId="{2634AAC1-036C-429C-BD35-5D8337444860}">
      <dgm:prSet/>
      <dgm:spPr/>
      <dgm:t>
        <a:bodyPr/>
        <a:lstStyle/>
        <a:p>
          <a:endParaRPr lang="es-ES" sz="1600"/>
        </a:p>
      </dgm:t>
    </dgm:pt>
    <dgm:pt modelId="{640FB01D-2DF6-4F88-9CD0-2DB1A9421776}" type="sibTrans" cxnId="{2634AAC1-036C-429C-BD35-5D8337444860}">
      <dgm:prSet/>
      <dgm:spPr/>
      <dgm:t>
        <a:bodyPr/>
        <a:lstStyle/>
        <a:p>
          <a:endParaRPr lang="es-ES" sz="1600"/>
        </a:p>
      </dgm:t>
    </dgm:pt>
    <dgm:pt modelId="{6C141EA4-551B-4205-AAC1-56B9CF51B4C4}">
      <dgm:prSet custT="1"/>
      <dgm:spPr>
        <a:solidFill>
          <a:schemeClr val="accent5">
            <a:lumMod val="60000"/>
            <a:lumOff val="40000"/>
          </a:schemeClr>
        </a:solidFill>
      </dgm:spPr>
      <dgm:t>
        <a:bodyPr/>
        <a:lstStyle/>
        <a:p>
          <a:pPr rtl="0"/>
          <a:r>
            <a:rPr lang="es-ES" sz="1600" dirty="0" smtClean="0">
              <a:solidFill>
                <a:schemeClr val="tx1"/>
              </a:solidFill>
            </a:rPr>
            <a:t>Incongruencia entre las ideas, teorías, hipótesis, etc. presentadas por el alumno y trabajos anteriores del mismo</a:t>
          </a:r>
          <a:endParaRPr lang="es-ES" sz="1600" dirty="0">
            <a:solidFill>
              <a:schemeClr val="tx1"/>
            </a:solidFill>
          </a:endParaRPr>
        </a:p>
      </dgm:t>
    </dgm:pt>
    <dgm:pt modelId="{F3BB73B5-07C9-4B3C-B608-8FC4DA290E8A}" type="parTrans" cxnId="{066E564E-6EFD-4E12-8033-CA434D89AEFA}">
      <dgm:prSet/>
      <dgm:spPr/>
      <dgm:t>
        <a:bodyPr/>
        <a:lstStyle/>
        <a:p>
          <a:endParaRPr lang="es-ES" sz="1600"/>
        </a:p>
      </dgm:t>
    </dgm:pt>
    <dgm:pt modelId="{62EA9C7C-76F0-4FEF-BCEE-6BEF1D935760}" type="sibTrans" cxnId="{066E564E-6EFD-4E12-8033-CA434D89AEFA}">
      <dgm:prSet/>
      <dgm:spPr/>
      <dgm:t>
        <a:bodyPr/>
        <a:lstStyle/>
        <a:p>
          <a:endParaRPr lang="es-ES" sz="1600"/>
        </a:p>
      </dgm:t>
    </dgm:pt>
    <dgm:pt modelId="{97C71CD7-B992-4310-B6F9-9C3D2B993519}">
      <dgm:prSet custT="1"/>
      <dgm:spPr>
        <a:solidFill>
          <a:schemeClr val="accent6">
            <a:lumMod val="60000"/>
            <a:lumOff val="40000"/>
          </a:schemeClr>
        </a:solidFill>
      </dgm:spPr>
      <dgm:t>
        <a:bodyPr/>
        <a:lstStyle/>
        <a:p>
          <a:pPr rtl="0"/>
          <a:r>
            <a:rPr lang="es-ES" sz="1600" dirty="0" smtClean="0">
              <a:solidFill>
                <a:schemeClr val="tx1"/>
              </a:solidFill>
            </a:rPr>
            <a:t>Citas literales que no aparecen en las referencias de la bibliografía</a:t>
          </a:r>
          <a:endParaRPr lang="es-ES" sz="1600" dirty="0">
            <a:solidFill>
              <a:schemeClr val="tx1"/>
            </a:solidFill>
          </a:endParaRPr>
        </a:p>
      </dgm:t>
    </dgm:pt>
    <dgm:pt modelId="{E20E8765-F945-43CF-9E4D-12EDD4822311}" type="parTrans" cxnId="{D71597DC-5D90-4807-AA22-FD76C40AB774}">
      <dgm:prSet/>
      <dgm:spPr/>
      <dgm:t>
        <a:bodyPr/>
        <a:lstStyle/>
        <a:p>
          <a:endParaRPr lang="es-ES" sz="1600"/>
        </a:p>
      </dgm:t>
    </dgm:pt>
    <dgm:pt modelId="{DCF48F10-1316-455C-97B7-4E8F730E5211}" type="sibTrans" cxnId="{D71597DC-5D90-4807-AA22-FD76C40AB774}">
      <dgm:prSet/>
      <dgm:spPr/>
      <dgm:t>
        <a:bodyPr/>
        <a:lstStyle/>
        <a:p>
          <a:endParaRPr lang="es-ES" sz="1600"/>
        </a:p>
      </dgm:t>
    </dgm:pt>
    <dgm:pt modelId="{CFA4F41A-81F4-468C-8E25-87612C03058B}">
      <dgm:prSet custT="1"/>
      <dgm:spPr>
        <a:solidFill>
          <a:schemeClr val="tx2">
            <a:lumMod val="40000"/>
            <a:lumOff val="60000"/>
          </a:schemeClr>
        </a:solidFill>
      </dgm:spPr>
      <dgm:t>
        <a:bodyPr/>
        <a:lstStyle/>
        <a:p>
          <a:pPr rtl="0"/>
          <a:r>
            <a:rPr lang="es-ES" sz="1600" dirty="0" smtClean="0">
              <a:solidFill>
                <a:schemeClr val="tx1"/>
              </a:solidFill>
            </a:rPr>
            <a:t>Incongruencia en el formato de presentación (por ejemplo: existencia de saltos de página incorrectos; existencia de diferentes tipos de fuente, tamaño, etc.; existencia de números de página no consecutivos, etc.)</a:t>
          </a:r>
          <a:endParaRPr lang="es-ES" sz="1600" dirty="0">
            <a:solidFill>
              <a:schemeClr val="tx1"/>
            </a:solidFill>
          </a:endParaRPr>
        </a:p>
      </dgm:t>
    </dgm:pt>
    <dgm:pt modelId="{9CDC8877-2F28-4C6D-9C5F-D92A2DA6EA06}" type="parTrans" cxnId="{D40ED387-BE8E-4909-9F8F-1F723E9E8D73}">
      <dgm:prSet/>
      <dgm:spPr/>
      <dgm:t>
        <a:bodyPr/>
        <a:lstStyle/>
        <a:p>
          <a:endParaRPr lang="es-ES" sz="1600"/>
        </a:p>
      </dgm:t>
    </dgm:pt>
    <dgm:pt modelId="{8100C536-28EF-47B4-95F0-67C47938CEC5}" type="sibTrans" cxnId="{D40ED387-BE8E-4909-9F8F-1F723E9E8D73}">
      <dgm:prSet/>
      <dgm:spPr/>
      <dgm:t>
        <a:bodyPr/>
        <a:lstStyle/>
        <a:p>
          <a:endParaRPr lang="es-ES" sz="1600"/>
        </a:p>
      </dgm:t>
    </dgm:pt>
    <dgm:pt modelId="{43A0A5FA-5704-4DCA-9403-6087D39DC345}">
      <dgm:prSet custT="1"/>
      <dgm:spPr>
        <a:solidFill>
          <a:schemeClr val="bg2">
            <a:lumMod val="75000"/>
          </a:schemeClr>
        </a:solidFill>
      </dgm:spPr>
      <dgm:t>
        <a:bodyPr/>
        <a:lstStyle/>
        <a:p>
          <a:pPr rtl="0"/>
          <a:r>
            <a:rPr lang="es-ES" sz="1600" dirty="0" smtClean="0">
              <a:solidFill>
                <a:schemeClr val="tx1"/>
              </a:solidFill>
            </a:rPr>
            <a:t>Ausencia de referencias en la bibliografía</a:t>
          </a:r>
          <a:r>
            <a:rPr lang="es-ES" sz="1600" smtClean="0">
              <a:solidFill>
                <a:schemeClr val="tx1"/>
              </a:solidFill>
            </a:rPr>
            <a:t>, aun </a:t>
          </a:r>
          <a:r>
            <a:rPr lang="es-ES" sz="1600" dirty="0" smtClean="0">
              <a:solidFill>
                <a:schemeClr val="tx1"/>
              </a:solidFill>
            </a:rPr>
            <a:t>cuando se citan numerosos autores</a:t>
          </a:r>
          <a:endParaRPr lang="es-ES" sz="1600" dirty="0">
            <a:solidFill>
              <a:schemeClr val="tx1"/>
            </a:solidFill>
          </a:endParaRPr>
        </a:p>
      </dgm:t>
    </dgm:pt>
    <dgm:pt modelId="{60D28893-C630-4A7F-A771-B92247A04BDE}" type="parTrans" cxnId="{502259CA-5553-4D4E-BAA0-BCE0ACB43551}">
      <dgm:prSet/>
      <dgm:spPr/>
      <dgm:t>
        <a:bodyPr/>
        <a:lstStyle/>
        <a:p>
          <a:endParaRPr lang="es-ES" sz="1600"/>
        </a:p>
      </dgm:t>
    </dgm:pt>
    <dgm:pt modelId="{E477215C-EA2C-478F-B169-7A0DB7A21C66}" type="sibTrans" cxnId="{502259CA-5553-4D4E-BAA0-BCE0ACB43551}">
      <dgm:prSet/>
      <dgm:spPr/>
      <dgm:t>
        <a:bodyPr/>
        <a:lstStyle/>
        <a:p>
          <a:endParaRPr lang="es-ES" sz="1600"/>
        </a:p>
      </dgm:t>
    </dgm:pt>
    <dgm:pt modelId="{B29FE126-F1AA-46F2-A2AE-045F30EC3FA7}" type="pres">
      <dgm:prSet presAssocID="{E86C3C2C-926C-4444-A7FE-861A5FEE9852}" presName="Name0" presStyleCnt="0">
        <dgm:presLayoutVars>
          <dgm:chMax val="7"/>
          <dgm:chPref val="7"/>
          <dgm:dir/>
        </dgm:presLayoutVars>
      </dgm:prSet>
      <dgm:spPr/>
      <dgm:t>
        <a:bodyPr/>
        <a:lstStyle/>
        <a:p>
          <a:endParaRPr lang="es-ES"/>
        </a:p>
      </dgm:t>
    </dgm:pt>
    <dgm:pt modelId="{62F27300-84C1-4B89-81CA-65B467E79851}" type="pres">
      <dgm:prSet presAssocID="{E86C3C2C-926C-4444-A7FE-861A5FEE9852}" presName="Name1" presStyleCnt="0"/>
      <dgm:spPr/>
    </dgm:pt>
    <dgm:pt modelId="{463D6934-7489-4E6C-AEC1-CEDC021DC494}" type="pres">
      <dgm:prSet presAssocID="{E86C3C2C-926C-4444-A7FE-861A5FEE9852}" presName="cycle" presStyleCnt="0"/>
      <dgm:spPr/>
    </dgm:pt>
    <dgm:pt modelId="{5D52D8BA-B9F4-48A9-BC00-FF41F9FA9EBE}" type="pres">
      <dgm:prSet presAssocID="{E86C3C2C-926C-4444-A7FE-861A5FEE9852}" presName="srcNode" presStyleLbl="node1" presStyleIdx="0" presStyleCnt="7"/>
      <dgm:spPr/>
    </dgm:pt>
    <dgm:pt modelId="{D2DBA264-D778-4C89-B069-C2AE1DF759CD}" type="pres">
      <dgm:prSet presAssocID="{E86C3C2C-926C-4444-A7FE-861A5FEE9852}" presName="conn" presStyleLbl="parChTrans1D2" presStyleIdx="0" presStyleCnt="1"/>
      <dgm:spPr/>
      <dgm:t>
        <a:bodyPr/>
        <a:lstStyle/>
        <a:p>
          <a:endParaRPr lang="es-ES"/>
        </a:p>
      </dgm:t>
    </dgm:pt>
    <dgm:pt modelId="{E8D1434D-B233-4725-8C4E-50866D54F61B}" type="pres">
      <dgm:prSet presAssocID="{E86C3C2C-926C-4444-A7FE-861A5FEE9852}" presName="extraNode" presStyleLbl="node1" presStyleIdx="0" presStyleCnt="7"/>
      <dgm:spPr/>
    </dgm:pt>
    <dgm:pt modelId="{45BA6867-16C0-4E5C-8629-92D5400FB71A}" type="pres">
      <dgm:prSet presAssocID="{E86C3C2C-926C-4444-A7FE-861A5FEE9852}" presName="dstNode" presStyleLbl="node1" presStyleIdx="0" presStyleCnt="7"/>
      <dgm:spPr/>
    </dgm:pt>
    <dgm:pt modelId="{9B9E342F-E58C-45BE-9422-550E345DF0E4}" type="pres">
      <dgm:prSet presAssocID="{F79592D9-AEB9-41B6-A84F-EB9ACBE83A0D}" presName="text_1" presStyleLbl="node1" presStyleIdx="0" presStyleCnt="7">
        <dgm:presLayoutVars>
          <dgm:bulletEnabled val="1"/>
        </dgm:presLayoutVars>
      </dgm:prSet>
      <dgm:spPr/>
      <dgm:t>
        <a:bodyPr/>
        <a:lstStyle/>
        <a:p>
          <a:endParaRPr lang="es-ES"/>
        </a:p>
      </dgm:t>
    </dgm:pt>
    <dgm:pt modelId="{5BF48B6F-F667-4373-9C22-8EF071BE39B1}" type="pres">
      <dgm:prSet presAssocID="{F79592D9-AEB9-41B6-A84F-EB9ACBE83A0D}" presName="accent_1" presStyleCnt="0"/>
      <dgm:spPr/>
    </dgm:pt>
    <dgm:pt modelId="{AD7236CA-9989-4CE7-8E31-349066F2EAE9}" type="pres">
      <dgm:prSet presAssocID="{F79592D9-AEB9-41B6-A84F-EB9ACBE83A0D}" presName="accentRepeatNode" presStyleLbl="solidFgAcc1" presStyleIdx="0" presStyleCnt="7"/>
      <dgm:spPr/>
    </dgm:pt>
    <dgm:pt modelId="{DD340A14-7318-4839-BB4D-CE033E9D5B25}" type="pres">
      <dgm:prSet presAssocID="{07DE2840-D01A-462B-8BAD-235BEC70C49D}" presName="text_2" presStyleLbl="node1" presStyleIdx="1" presStyleCnt="7">
        <dgm:presLayoutVars>
          <dgm:bulletEnabled val="1"/>
        </dgm:presLayoutVars>
      </dgm:prSet>
      <dgm:spPr/>
      <dgm:t>
        <a:bodyPr/>
        <a:lstStyle/>
        <a:p>
          <a:endParaRPr lang="es-ES"/>
        </a:p>
      </dgm:t>
    </dgm:pt>
    <dgm:pt modelId="{CEFEEB98-9838-4507-BB9A-D44D7033CAFC}" type="pres">
      <dgm:prSet presAssocID="{07DE2840-D01A-462B-8BAD-235BEC70C49D}" presName="accent_2" presStyleCnt="0"/>
      <dgm:spPr/>
    </dgm:pt>
    <dgm:pt modelId="{2F461C83-3394-4602-8D1F-03E9F15B86C9}" type="pres">
      <dgm:prSet presAssocID="{07DE2840-D01A-462B-8BAD-235BEC70C49D}" presName="accentRepeatNode" presStyleLbl="solidFgAcc1" presStyleIdx="1" presStyleCnt="7"/>
      <dgm:spPr/>
    </dgm:pt>
    <dgm:pt modelId="{7A3442D5-7D3C-40FD-BF79-11924754C5A1}" type="pres">
      <dgm:prSet presAssocID="{C139D7A0-92C0-4E08-9BFF-AF07B9068424}" presName="text_3" presStyleLbl="node1" presStyleIdx="2" presStyleCnt="7">
        <dgm:presLayoutVars>
          <dgm:bulletEnabled val="1"/>
        </dgm:presLayoutVars>
      </dgm:prSet>
      <dgm:spPr/>
      <dgm:t>
        <a:bodyPr/>
        <a:lstStyle/>
        <a:p>
          <a:endParaRPr lang="es-ES"/>
        </a:p>
      </dgm:t>
    </dgm:pt>
    <dgm:pt modelId="{25829999-61C4-4473-AB41-D0965F40AE64}" type="pres">
      <dgm:prSet presAssocID="{C139D7A0-92C0-4E08-9BFF-AF07B9068424}" presName="accent_3" presStyleCnt="0"/>
      <dgm:spPr/>
    </dgm:pt>
    <dgm:pt modelId="{5E10294C-4679-4647-B3B6-E81938667D31}" type="pres">
      <dgm:prSet presAssocID="{C139D7A0-92C0-4E08-9BFF-AF07B9068424}" presName="accentRepeatNode" presStyleLbl="solidFgAcc1" presStyleIdx="2" presStyleCnt="7"/>
      <dgm:spPr/>
    </dgm:pt>
    <dgm:pt modelId="{3D86E7E7-85E3-4BC3-A57A-46811A50886A}" type="pres">
      <dgm:prSet presAssocID="{6C141EA4-551B-4205-AAC1-56B9CF51B4C4}" presName="text_4" presStyleLbl="node1" presStyleIdx="3" presStyleCnt="7">
        <dgm:presLayoutVars>
          <dgm:bulletEnabled val="1"/>
        </dgm:presLayoutVars>
      </dgm:prSet>
      <dgm:spPr/>
      <dgm:t>
        <a:bodyPr/>
        <a:lstStyle/>
        <a:p>
          <a:endParaRPr lang="es-ES"/>
        </a:p>
      </dgm:t>
    </dgm:pt>
    <dgm:pt modelId="{7E3ED3FB-F427-4B3B-96CB-FEEED5C1C614}" type="pres">
      <dgm:prSet presAssocID="{6C141EA4-551B-4205-AAC1-56B9CF51B4C4}" presName="accent_4" presStyleCnt="0"/>
      <dgm:spPr/>
    </dgm:pt>
    <dgm:pt modelId="{95D7D2BE-B216-4DA9-9F51-9D0F65DBE919}" type="pres">
      <dgm:prSet presAssocID="{6C141EA4-551B-4205-AAC1-56B9CF51B4C4}" presName="accentRepeatNode" presStyleLbl="solidFgAcc1" presStyleIdx="3" presStyleCnt="7"/>
      <dgm:spPr/>
    </dgm:pt>
    <dgm:pt modelId="{65742E11-C27F-41BD-93C1-ACA9FB5985A6}" type="pres">
      <dgm:prSet presAssocID="{97C71CD7-B992-4310-B6F9-9C3D2B993519}" presName="text_5" presStyleLbl="node1" presStyleIdx="4" presStyleCnt="7" custLinFactNeighborY="-7520">
        <dgm:presLayoutVars>
          <dgm:bulletEnabled val="1"/>
        </dgm:presLayoutVars>
      </dgm:prSet>
      <dgm:spPr/>
      <dgm:t>
        <a:bodyPr/>
        <a:lstStyle/>
        <a:p>
          <a:endParaRPr lang="es-ES"/>
        </a:p>
      </dgm:t>
    </dgm:pt>
    <dgm:pt modelId="{709EA8A2-29FA-4BCE-AF46-5FAE3D94E32C}" type="pres">
      <dgm:prSet presAssocID="{97C71CD7-B992-4310-B6F9-9C3D2B993519}" presName="accent_5" presStyleCnt="0"/>
      <dgm:spPr/>
    </dgm:pt>
    <dgm:pt modelId="{BAC32D4B-3D64-440C-9453-EA04588E17B4}" type="pres">
      <dgm:prSet presAssocID="{97C71CD7-B992-4310-B6F9-9C3D2B993519}" presName="accentRepeatNode" presStyleLbl="solidFgAcc1" presStyleIdx="4" presStyleCnt="7" custLinFactNeighborY="-6016"/>
      <dgm:spPr/>
    </dgm:pt>
    <dgm:pt modelId="{497EF620-22A3-4345-A100-180EF7C929DC}" type="pres">
      <dgm:prSet presAssocID="{CFA4F41A-81F4-468C-8E25-87612C03058B}" presName="text_6" presStyleLbl="node1" presStyleIdx="5" presStyleCnt="7" custScaleY="155475">
        <dgm:presLayoutVars>
          <dgm:bulletEnabled val="1"/>
        </dgm:presLayoutVars>
      </dgm:prSet>
      <dgm:spPr/>
      <dgm:t>
        <a:bodyPr/>
        <a:lstStyle/>
        <a:p>
          <a:endParaRPr lang="es-ES"/>
        </a:p>
      </dgm:t>
    </dgm:pt>
    <dgm:pt modelId="{A8C64E91-084D-44D9-A8C0-804A0BFF2262}" type="pres">
      <dgm:prSet presAssocID="{CFA4F41A-81F4-468C-8E25-87612C03058B}" presName="accent_6" presStyleCnt="0"/>
      <dgm:spPr/>
    </dgm:pt>
    <dgm:pt modelId="{1BDD8B94-1DDC-4DA4-B541-176AFA342958}" type="pres">
      <dgm:prSet presAssocID="{CFA4F41A-81F4-468C-8E25-87612C03058B}" presName="accentRepeatNode" presStyleLbl="solidFgAcc1" presStyleIdx="5" presStyleCnt="7" custScaleX="117963" custScaleY="126344"/>
      <dgm:spPr/>
    </dgm:pt>
    <dgm:pt modelId="{29308082-B756-4780-95F5-8CDB4823D3AC}" type="pres">
      <dgm:prSet presAssocID="{43A0A5FA-5704-4DCA-9403-6087D39DC345}" presName="text_7" presStyleLbl="node1" presStyleIdx="6" presStyleCnt="7">
        <dgm:presLayoutVars>
          <dgm:bulletEnabled val="1"/>
        </dgm:presLayoutVars>
      </dgm:prSet>
      <dgm:spPr/>
      <dgm:t>
        <a:bodyPr/>
        <a:lstStyle/>
        <a:p>
          <a:endParaRPr lang="es-ES"/>
        </a:p>
      </dgm:t>
    </dgm:pt>
    <dgm:pt modelId="{7185D28F-C332-4F06-A6A2-6B2DADC51C33}" type="pres">
      <dgm:prSet presAssocID="{43A0A5FA-5704-4DCA-9403-6087D39DC345}" presName="accent_7" presStyleCnt="0"/>
      <dgm:spPr/>
    </dgm:pt>
    <dgm:pt modelId="{90A0AB2B-E417-4DD9-9431-7631307D0DB0}" type="pres">
      <dgm:prSet presAssocID="{43A0A5FA-5704-4DCA-9403-6087D39DC345}" presName="accentRepeatNode" presStyleLbl="solidFgAcc1" presStyleIdx="6" presStyleCnt="7"/>
      <dgm:spPr/>
    </dgm:pt>
  </dgm:ptLst>
  <dgm:cxnLst>
    <dgm:cxn modelId="{D71597DC-5D90-4807-AA22-FD76C40AB774}" srcId="{E86C3C2C-926C-4444-A7FE-861A5FEE9852}" destId="{97C71CD7-B992-4310-B6F9-9C3D2B993519}" srcOrd="4" destOrd="0" parTransId="{E20E8765-F945-43CF-9E4D-12EDD4822311}" sibTransId="{DCF48F10-1316-455C-97B7-4E8F730E5211}"/>
    <dgm:cxn modelId="{48709F13-475E-469B-90CD-631B30FF0FB3}" type="presOf" srcId="{43A0A5FA-5704-4DCA-9403-6087D39DC345}" destId="{29308082-B756-4780-95F5-8CDB4823D3AC}" srcOrd="0" destOrd="0" presId="urn:microsoft.com/office/officeart/2008/layout/VerticalCurvedList"/>
    <dgm:cxn modelId="{0A0E5D96-5BC8-4744-B425-ECE933B7A631}" type="presOf" srcId="{C139D7A0-92C0-4E08-9BFF-AF07B9068424}" destId="{7A3442D5-7D3C-40FD-BF79-11924754C5A1}" srcOrd="0" destOrd="0" presId="urn:microsoft.com/office/officeart/2008/layout/VerticalCurvedList"/>
    <dgm:cxn modelId="{B9B64C61-5C78-4C97-B7A5-5FA45462BFEA}" srcId="{E86C3C2C-926C-4444-A7FE-861A5FEE9852}" destId="{07DE2840-D01A-462B-8BAD-235BEC70C49D}" srcOrd="1" destOrd="0" parTransId="{522ECDEF-C1BA-4DFC-B567-57CAA6775099}" sibTransId="{FD80DCFE-F9F1-4B01-842B-5512661147CA}"/>
    <dgm:cxn modelId="{19F73E81-3EA2-4A15-8BE7-6BEB4237A628}" type="presOf" srcId="{CFA4F41A-81F4-468C-8E25-87612C03058B}" destId="{497EF620-22A3-4345-A100-180EF7C929DC}" srcOrd="0" destOrd="0" presId="urn:microsoft.com/office/officeart/2008/layout/VerticalCurvedList"/>
    <dgm:cxn modelId="{61705F7E-AB94-4BA7-89CA-E00D53488ECC}" type="presOf" srcId="{E86C3C2C-926C-4444-A7FE-861A5FEE9852}" destId="{B29FE126-F1AA-46F2-A2AE-045F30EC3FA7}" srcOrd="0" destOrd="0" presId="urn:microsoft.com/office/officeart/2008/layout/VerticalCurvedList"/>
    <dgm:cxn modelId="{7EC2F46B-FC4A-4C75-88B0-2FBF54C684BC}" type="presOf" srcId="{F79592D9-AEB9-41B6-A84F-EB9ACBE83A0D}" destId="{9B9E342F-E58C-45BE-9422-550E345DF0E4}" srcOrd="0" destOrd="0" presId="urn:microsoft.com/office/officeart/2008/layout/VerticalCurvedList"/>
    <dgm:cxn modelId="{D40ED387-BE8E-4909-9F8F-1F723E9E8D73}" srcId="{E86C3C2C-926C-4444-A7FE-861A5FEE9852}" destId="{CFA4F41A-81F4-468C-8E25-87612C03058B}" srcOrd="5" destOrd="0" parTransId="{9CDC8877-2F28-4C6D-9C5F-D92A2DA6EA06}" sibTransId="{8100C536-28EF-47B4-95F0-67C47938CEC5}"/>
    <dgm:cxn modelId="{C4A31E17-2BBD-4761-A2D6-93B492F540BB}" type="presOf" srcId="{07DE2840-D01A-462B-8BAD-235BEC70C49D}" destId="{DD340A14-7318-4839-BB4D-CE033E9D5B25}" srcOrd="0" destOrd="0" presId="urn:microsoft.com/office/officeart/2008/layout/VerticalCurvedList"/>
    <dgm:cxn modelId="{502259CA-5553-4D4E-BAA0-BCE0ACB43551}" srcId="{E86C3C2C-926C-4444-A7FE-861A5FEE9852}" destId="{43A0A5FA-5704-4DCA-9403-6087D39DC345}" srcOrd="6" destOrd="0" parTransId="{60D28893-C630-4A7F-A771-B92247A04BDE}" sibTransId="{E477215C-EA2C-478F-B169-7A0DB7A21C66}"/>
    <dgm:cxn modelId="{066E564E-6EFD-4E12-8033-CA434D89AEFA}" srcId="{E86C3C2C-926C-4444-A7FE-861A5FEE9852}" destId="{6C141EA4-551B-4205-AAC1-56B9CF51B4C4}" srcOrd="3" destOrd="0" parTransId="{F3BB73B5-07C9-4B3C-B608-8FC4DA290E8A}" sibTransId="{62EA9C7C-76F0-4FEF-BCEE-6BEF1D935760}"/>
    <dgm:cxn modelId="{79D4481D-4FF0-44FD-88A6-522C58A47B32}" type="presOf" srcId="{6C141EA4-551B-4205-AAC1-56B9CF51B4C4}" destId="{3D86E7E7-85E3-4BC3-A57A-46811A50886A}" srcOrd="0" destOrd="0" presId="urn:microsoft.com/office/officeart/2008/layout/VerticalCurvedList"/>
    <dgm:cxn modelId="{19A8E768-8545-4FEA-9AAC-A77419A3C0E0}" srcId="{E86C3C2C-926C-4444-A7FE-861A5FEE9852}" destId="{F79592D9-AEB9-41B6-A84F-EB9ACBE83A0D}" srcOrd="0" destOrd="0" parTransId="{10A1B42D-B184-4743-855D-EC374FEB2F56}" sibTransId="{1FBC8CC7-89B0-4549-87B4-9A04B88A04BB}"/>
    <dgm:cxn modelId="{2634AAC1-036C-429C-BD35-5D8337444860}" srcId="{E86C3C2C-926C-4444-A7FE-861A5FEE9852}" destId="{C139D7A0-92C0-4E08-9BFF-AF07B9068424}" srcOrd="2" destOrd="0" parTransId="{9ADC98A2-B502-48FC-A335-551DCCF75B32}" sibTransId="{640FB01D-2DF6-4F88-9CD0-2DB1A9421776}"/>
    <dgm:cxn modelId="{019C3401-50FB-4384-BAB3-C9E4F30EA3E4}" type="presOf" srcId="{97C71CD7-B992-4310-B6F9-9C3D2B993519}" destId="{65742E11-C27F-41BD-93C1-ACA9FB5985A6}" srcOrd="0" destOrd="0" presId="urn:microsoft.com/office/officeart/2008/layout/VerticalCurvedList"/>
    <dgm:cxn modelId="{F7FA1EF6-9311-46B4-BF89-D530ADC2BB5D}" type="presOf" srcId="{1FBC8CC7-89B0-4549-87B4-9A04B88A04BB}" destId="{D2DBA264-D778-4C89-B069-C2AE1DF759CD}" srcOrd="0" destOrd="0" presId="urn:microsoft.com/office/officeart/2008/layout/VerticalCurvedList"/>
    <dgm:cxn modelId="{F6C9CC22-877D-4606-BA69-3D16C222FD3C}" type="presParOf" srcId="{B29FE126-F1AA-46F2-A2AE-045F30EC3FA7}" destId="{62F27300-84C1-4B89-81CA-65B467E79851}" srcOrd="0" destOrd="0" presId="urn:microsoft.com/office/officeart/2008/layout/VerticalCurvedList"/>
    <dgm:cxn modelId="{41396178-D390-412F-9FF8-0882EEB70B3D}" type="presParOf" srcId="{62F27300-84C1-4B89-81CA-65B467E79851}" destId="{463D6934-7489-4E6C-AEC1-CEDC021DC494}" srcOrd="0" destOrd="0" presId="urn:microsoft.com/office/officeart/2008/layout/VerticalCurvedList"/>
    <dgm:cxn modelId="{9D44C2C7-6984-4A48-B22A-7CB9F8F8A7A6}" type="presParOf" srcId="{463D6934-7489-4E6C-AEC1-CEDC021DC494}" destId="{5D52D8BA-B9F4-48A9-BC00-FF41F9FA9EBE}" srcOrd="0" destOrd="0" presId="urn:microsoft.com/office/officeart/2008/layout/VerticalCurvedList"/>
    <dgm:cxn modelId="{49CC01B5-7A9F-42DE-93AA-C36A44DF4D86}" type="presParOf" srcId="{463D6934-7489-4E6C-AEC1-CEDC021DC494}" destId="{D2DBA264-D778-4C89-B069-C2AE1DF759CD}" srcOrd="1" destOrd="0" presId="urn:microsoft.com/office/officeart/2008/layout/VerticalCurvedList"/>
    <dgm:cxn modelId="{E0BDE732-487F-4A82-B5B3-0D10C380D4A8}" type="presParOf" srcId="{463D6934-7489-4E6C-AEC1-CEDC021DC494}" destId="{E8D1434D-B233-4725-8C4E-50866D54F61B}" srcOrd="2" destOrd="0" presId="urn:microsoft.com/office/officeart/2008/layout/VerticalCurvedList"/>
    <dgm:cxn modelId="{19E30DE1-7B6F-4D23-8D25-65BD2320FD43}" type="presParOf" srcId="{463D6934-7489-4E6C-AEC1-CEDC021DC494}" destId="{45BA6867-16C0-4E5C-8629-92D5400FB71A}" srcOrd="3" destOrd="0" presId="urn:microsoft.com/office/officeart/2008/layout/VerticalCurvedList"/>
    <dgm:cxn modelId="{68B2937E-0705-4729-8016-EDDB435770A7}" type="presParOf" srcId="{62F27300-84C1-4B89-81CA-65B467E79851}" destId="{9B9E342F-E58C-45BE-9422-550E345DF0E4}" srcOrd="1" destOrd="0" presId="urn:microsoft.com/office/officeart/2008/layout/VerticalCurvedList"/>
    <dgm:cxn modelId="{45160482-7F67-48B1-B861-B208B571F1FE}" type="presParOf" srcId="{62F27300-84C1-4B89-81CA-65B467E79851}" destId="{5BF48B6F-F667-4373-9C22-8EF071BE39B1}" srcOrd="2" destOrd="0" presId="urn:microsoft.com/office/officeart/2008/layout/VerticalCurvedList"/>
    <dgm:cxn modelId="{23EE0D61-4650-4C10-A93E-0A9A747176EA}" type="presParOf" srcId="{5BF48B6F-F667-4373-9C22-8EF071BE39B1}" destId="{AD7236CA-9989-4CE7-8E31-349066F2EAE9}" srcOrd="0" destOrd="0" presId="urn:microsoft.com/office/officeart/2008/layout/VerticalCurvedList"/>
    <dgm:cxn modelId="{3C12D90C-69A5-4734-80D6-3D612F214A50}" type="presParOf" srcId="{62F27300-84C1-4B89-81CA-65B467E79851}" destId="{DD340A14-7318-4839-BB4D-CE033E9D5B25}" srcOrd="3" destOrd="0" presId="urn:microsoft.com/office/officeart/2008/layout/VerticalCurvedList"/>
    <dgm:cxn modelId="{D7D7EF97-8A61-4E39-BE64-22B0E6A62F53}" type="presParOf" srcId="{62F27300-84C1-4B89-81CA-65B467E79851}" destId="{CEFEEB98-9838-4507-BB9A-D44D7033CAFC}" srcOrd="4" destOrd="0" presId="urn:microsoft.com/office/officeart/2008/layout/VerticalCurvedList"/>
    <dgm:cxn modelId="{4BA87E14-0822-4A2B-853E-F3D8D359C99C}" type="presParOf" srcId="{CEFEEB98-9838-4507-BB9A-D44D7033CAFC}" destId="{2F461C83-3394-4602-8D1F-03E9F15B86C9}" srcOrd="0" destOrd="0" presId="urn:microsoft.com/office/officeart/2008/layout/VerticalCurvedList"/>
    <dgm:cxn modelId="{3C65B4B2-E268-48F1-8F1B-6BC4DD837571}" type="presParOf" srcId="{62F27300-84C1-4B89-81CA-65B467E79851}" destId="{7A3442D5-7D3C-40FD-BF79-11924754C5A1}" srcOrd="5" destOrd="0" presId="urn:microsoft.com/office/officeart/2008/layout/VerticalCurvedList"/>
    <dgm:cxn modelId="{128103DE-3818-4C33-861E-085DACC02D38}" type="presParOf" srcId="{62F27300-84C1-4B89-81CA-65B467E79851}" destId="{25829999-61C4-4473-AB41-D0965F40AE64}" srcOrd="6" destOrd="0" presId="urn:microsoft.com/office/officeart/2008/layout/VerticalCurvedList"/>
    <dgm:cxn modelId="{DD9FA799-A9AA-4F31-B622-1D29A9DFD11D}" type="presParOf" srcId="{25829999-61C4-4473-AB41-D0965F40AE64}" destId="{5E10294C-4679-4647-B3B6-E81938667D31}" srcOrd="0" destOrd="0" presId="urn:microsoft.com/office/officeart/2008/layout/VerticalCurvedList"/>
    <dgm:cxn modelId="{99BBE6C0-9E04-4EE4-A8B2-3A93A6D6C6E4}" type="presParOf" srcId="{62F27300-84C1-4B89-81CA-65B467E79851}" destId="{3D86E7E7-85E3-4BC3-A57A-46811A50886A}" srcOrd="7" destOrd="0" presId="urn:microsoft.com/office/officeart/2008/layout/VerticalCurvedList"/>
    <dgm:cxn modelId="{1ABB0D15-9384-4558-80F2-0D7C21140C73}" type="presParOf" srcId="{62F27300-84C1-4B89-81CA-65B467E79851}" destId="{7E3ED3FB-F427-4B3B-96CB-FEEED5C1C614}" srcOrd="8" destOrd="0" presId="urn:microsoft.com/office/officeart/2008/layout/VerticalCurvedList"/>
    <dgm:cxn modelId="{083AEDC8-E499-43E0-BC46-7EA14299C29D}" type="presParOf" srcId="{7E3ED3FB-F427-4B3B-96CB-FEEED5C1C614}" destId="{95D7D2BE-B216-4DA9-9F51-9D0F65DBE919}" srcOrd="0" destOrd="0" presId="urn:microsoft.com/office/officeart/2008/layout/VerticalCurvedList"/>
    <dgm:cxn modelId="{9622A209-C006-47E7-9508-B3D2664A9789}" type="presParOf" srcId="{62F27300-84C1-4B89-81CA-65B467E79851}" destId="{65742E11-C27F-41BD-93C1-ACA9FB5985A6}" srcOrd="9" destOrd="0" presId="urn:microsoft.com/office/officeart/2008/layout/VerticalCurvedList"/>
    <dgm:cxn modelId="{34ABC613-C01E-44AD-B3EF-09C8E3507EA9}" type="presParOf" srcId="{62F27300-84C1-4B89-81CA-65B467E79851}" destId="{709EA8A2-29FA-4BCE-AF46-5FAE3D94E32C}" srcOrd="10" destOrd="0" presId="urn:microsoft.com/office/officeart/2008/layout/VerticalCurvedList"/>
    <dgm:cxn modelId="{0E47551E-2245-41E4-8485-B203614402F0}" type="presParOf" srcId="{709EA8A2-29FA-4BCE-AF46-5FAE3D94E32C}" destId="{BAC32D4B-3D64-440C-9453-EA04588E17B4}" srcOrd="0" destOrd="0" presId="urn:microsoft.com/office/officeart/2008/layout/VerticalCurvedList"/>
    <dgm:cxn modelId="{851E39EA-0AAB-4C58-AFCE-C0421891E652}" type="presParOf" srcId="{62F27300-84C1-4B89-81CA-65B467E79851}" destId="{497EF620-22A3-4345-A100-180EF7C929DC}" srcOrd="11" destOrd="0" presId="urn:microsoft.com/office/officeart/2008/layout/VerticalCurvedList"/>
    <dgm:cxn modelId="{7956A2BC-FAF1-4F79-BBD3-E59400CF40D2}" type="presParOf" srcId="{62F27300-84C1-4B89-81CA-65B467E79851}" destId="{A8C64E91-084D-44D9-A8C0-804A0BFF2262}" srcOrd="12" destOrd="0" presId="urn:microsoft.com/office/officeart/2008/layout/VerticalCurvedList"/>
    <dgm:cxn modelId="{4E762D08-AFC2-403E-8845-69A871699FC9}" type="presParOf" srcId="{A8C64E91-084D-44D9-A8C0-804A0BFF2262}" destId="{1BDD8B94-1DDC-4DA4-B541-176AFA342958}" srcOrd="0" destOrd="0" presId="urn:microsoft.com/office/officeart/2008/layout/VerticalCurvedList"/>
    <dgm:cxn modelId="{7C855D91-530A-4130-90A5-B6525E5755D1}" type="presParOf" srcId="{62F27300-84C1-4B89-81CA-65B467E79851}" destId="{29308082-B756-4780-95F5-8CDB4823D3AC}" srcOrd="13" destOrd="0" presId="urn:microsoft.com/office/officeart/2008/layout/VerticalCurvedList"/>
    <dgm:cxn modelId="{32A9CF87-D551-44A0-9B65-DFCE2D4AD383}" type="presParOf" srcId="{62F27300-84C1-4B89-81CA-65B467E79851}" destId="{7185D28F-C332-4F06-A6A2-6B2DADC51C33}" srcOrd="14" destOrd="0" presId="urn:microsoft.com/office/officeart/2008/layout/VerticalCurvedList"/>
    <dgm:cxn modelId="{4559D44E-6670-46FC-B087-A2CB90CA2120}" type="presParOf" srcId="{7185D28F-C332-4F06-A6A2-6B2DADC51C33}" destId="{90A0AB2B-E417-4DD9-9431-7631307D0DB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D901D3C-0419-4D2F-96F6-ED6537D3E3FA}" type="doc">
      <dgm:prSet loTypeId="urn:microsoft.com/office/officeart/2009/3/layout/PieProcess" loCatId="list" qsTypeId="urn:microsoft.com/office/officeart/2005/8/quickstyle/simple1" qsCatId="simple" csTypeId="urn:microsoft.com/office/officeart/2005/8/colors/colorful1" csCatId="colorful" phldr="1"/>
      <dgm:spPr/>
      <dgm:t>
        <a:bodyPr/>
        <a:lstStyle/>
        <a:p>
          <a:endParaRPr lang="es-ES"/>
        </a:p>
      </dgm:t>
    </dgm:pt>
    <dgm:pt modelId="{82CE80F8-EFFC-4FBC-905F-CCB6FDC6999E}">
      <dgm:prSet phldrT="[Texto]"/>
      <dgm:spPr/>
      <dgm:t>
        <a:bodyPr/>
        <a:lstStyle/>
        <a:p>
          <a:r>
            <a:rPr lang="es-ES" dirty="0" smtClean="0"/>
            <a:t>Ventajas</a:t>
          </a:r>
          <a:endParaRPr lang="es-ES" dirty="0"/>
        </a:p>
      </dgm:t>
    </dgm:pt>
    <dgm:pt modelId="{17432261-1310-4EAE-AA52-CAA683EFAFFF}" type="parTrans" cxnId="{F7DDCB12-AD43-43B8-AC26-59E7EEA1634C}">
      <dgm:prSet/>
      <dgm:spPr/>
      <dgm:t>
        <a:bodyPr/>
        <a:lstStyle/>
        <a:p>
          <a:endParaRPr lang="es-ES"/>
        </a:p>
      </dgm:t>
    </dgm:pt>
    <dgm:pt modelId="{C3BD856B-43C6-4C0D-A427-926450BF6F53}" type="sibTrans" cxnId="{F7DDCB12-AD43-43B8-AC26-59E7EEA1634C}">
      <dgm:prSet/>
      <dgm:spPr/>
      <dgm:t>
        <a:bodyPr/>
        <a:lstStyle/>
        <a:p>
          <a:endParaRPr lang="es-ES"/>
        </a:p>
      </dgm:t>
    </dgm:pt>
    <dgm:pt modelId="{CF0FDB96-1550-4708-936F-9E94833A1A7D}">
      <dgm:prSet phldrT="[Texto]"/>
      <dgm:spPr/>
      <dgm:t>
        <a:bodyPr/>
        <a:lstStyle/>
        <a:p>
          <a:pPr rtl="0"/>
          <a:r>
            <a:rPr lang="es-ES" dirty="0" smtClean="0"/>
            <a:t>* Mejora de la expresión escrita. El alumno se ve forzado a expresarse con sus propias palabras.</a:t>
          </a:r>
          <a:endParaRPr lang="es-ES" dirty="0"/>
        </a:p>
      </dgm:t>
    </dgm:pt>
    <dgm:pt modelId="{B4BF28AD-B3C9-4656-85F7-BF6D212EFBCD}" type="parTrans" cxnId="{325CFD5E-04E7-4EAD-8796-0F22627E4B2B}">
      <dgm:prSet/>
      <dgm:spPr/>
      <dgm:t>
        <a:bodyPr/>
        <a:lstStyle/>
        <a:p>
          <a:endParaRPr lang="es-ES"/>
        </a:p>
      </dgm:t>
    </dgm:pt>
    <dgm:pt modelId="{9B29DEF1-FC4F-4884-B3BD-914D34F6BE02}" type="sibTrans" cxnId="{325CFD5E-04E7-4EAD-8796-0F22627E4B2B}">
      <dgm:prSet/>
      <dgm:spPr/>
      <dgm:t>
        <a:bodyPr/>
        <a:lstStyle/>
        <a:p>
          <a:endParaRPr lang="es-ES"/>
        </a:p>
      </dgm:t>
    </dgm:pt>
    <dgm:pt modelId="{959FCDDA-2F3D-448C-93F5-6DA271D3085D}">
      <dgm:prSet phldrT="[Texto]"/>
      <dgm:spPr/>
      <dgm:t>
        <a:bodyPr/>
        <a:lstStyle/>
        <a:p>
          <a:r>
            <a:rPr lang="es-ES" dirty="0" smtClean="0"/>
            <a:t>Inconvenientes</a:t>
          </a:r>
          <a:endParaRPr lang="es-ES" dirty="0"/>
        </a:p>
      </dgm:t>
    </dgm:pt>
    <dgm:pt modelId="{52AD7578-4C6D-4A37-B56F-F7AB94A19EC1}" type="parTrans" cxnId="{4AE2A7AF-D73E-4BE7-A803-5C0826CC567B}">
      <dgm:prSet/>
      <dgm:spPr/>
      <dgm:t>
        <a:bodyPr/>
        <a:lstStyle/>
        <a:p>
          <a:endParaRPr lang="es-ES"/>
        </a:p>
      </dgm:t>
    </dgm:pt>
    <dgm:pt modelId="{18AAF4F4-0867-410B-8A33-37C61D72C172}" type="sibTrans" cxnId="{4AE2A7AF-D73E-4BE7-A803-5C0826CC567B}">
      <dgm:prSet/>
      <dgm:spPr/>
      <dgm:t>
        <a:bodyPr/>
        <a:lstStyle/>
        <a:p>
          <a:endParaRPr lang="es-ES"/>
        </a:p>
      </dgm:t>
    </dgm:pt>
    <dgm:pt modelId="{D7EA7B90-2171-4721-90DA-79BD3E09BFD2}">
      <dgm:prSet phldrT="[Texto]"/>
      <dgm:spPr/>
      <dgm:t>
        <a:bodyPr/>
        <a:lstStyle/>
        <a:p>
          <a:pPr rtl="0"/>
          <a:r>
            <a:rPr lang="es-ES" dirty="0" smtClean="0"/>
            <a:t>* Percepción por los alumnos como elemento represivo</a:t>
          </a:r>
          <a:endParaRPr lang="es-ES" dirty="0"/>
        </a:p>
      </dgm:t>
    </dgm:pt>
    <dgm:pt modelId="{DC5C8110-B46D-407B-A4B8-B256807E1993}" type="parTrans" cxnId="{D346A8BF-6CE9-4A02-887C-94FCB51D8546}">
      <dgm:prSet/>
      <dgm:spPr/>
      <dgm:t>
        <a:bodyPr/>
        <a:lstStyle/>
        <a:p>
          <a:endParaRPr lang="es-ES"/>
        </a:p>
      </dgm:t>
    </dgm:pt>
    <dgm:pt modelId="{1D62C598-536C-4928-B0C6-07234543AA70}" type="sibTrans" cxnId="{D346A8BF-6CE9-4A02-887C-94FCB51D8546}">
      <dgm:prSet/>
      <dgm:spPr/>
      <dgm:t>
        <a:bodyPr/>
        <a:lstStyle/>
        <a:p>
          <a:endParaRPr lang="es-ES"/>
        </a:p>
      </dgm:t>
    </dgm:pt>
    <dgm:pt modelId="{58BAC6E9-AFF0-4548-85E4-E07427EA3FD1}">
      <dgm:prSet/>
      <dgm:spPr/>
      <dgm:t>
        <a:bodyPr/>
        <a:lstStyle/>
        <a:p>
          <a:pPr rtl="0"/>
          <a:r>
            <a:rPr lang="es-ES" dirty="0" smtClean="0"/>
            <a:t>* Mejora de la creatividad. El alumno se ve obligado a mejorar el elemento crítico y personal</a:t>
          </a:r>
          <a:endParaRPr lang="es-ES" dirty="0"/>
        </a:p>
      </dgm:t>
    </dgm:pt>
    <dgm:pt modelId="{C61F7B1D-C1FC-4E26-914A-123A4C0C31A6}" type="parTrans" cxnId="{388429B5-65C8-4D1B-A07D-69C3CF73D58D}">
      <dgm:prSet/>
      <dgm:spPr/>
      <dgm:t>
        <a:bodyPr/>
        <a:lstStyle/>
        <a:p>
          <a:endParaRPr lang="es-ES"/>
        </a:p>
      </dgm:t>
    </dgm:pt>
    <dgm:pt modelId="{23678F47-D31E-4588-AD9B-BAC3A00B8371}" type="sibTrans" cxnId="{388429B5-65C8-4D1B-A07D-69C3CF73D58D}">
      <dgm:prSet/>
      <dgm:spPr/>
      <dgm:t>
        <a:bodyPr/>
        <a:lstStyle/>
        <a:p>
          <a:endParaRPr lang="es-ES"/>
        </a:p>
      </dgm:t>
    </dgm:pt>
    <dgm:pt modelId="{BA866A27-DCD5-4753-9722-9BDF3F7554B3}">
      <dgm:prSet/>
      <dgm:spPr/>
      <dgm:t>
        <a:bodyPr/>
        <a:lstStyle/>
        <a:p>
          <a:pPr rtl="0"/>
          <a:r>
            <a:rPr lang="es-ES" dirty="0" smtClean="0"/>
            <a:t>* Refuerzo de la autoridad del profesor</a:t>
          </a:r>
          <a:endParaRPr lang="es-ES" dirty="0"/>
        </a:p>
      </dgm:t>
    </dgm:pt>
    <dgm:pt modelId="{0147EEE0-109C-4D21-8CD4-D0276A293405}" type="parTrans" cxnId="{52EA25F7-62DB-4DFA-9F94-23E01CC5D8C1}">
      <dgm:prSet/>
      <dgm:spPr/>
      <dgm:t>
        <a:bodyPr/>
        <a:lstStyle/>
        <a:p>
          <a:endParaRPr lang="es-ES"/>
        </a:p>
      </dgm:t>
    </dgm:pt>
    <dgm:pt modelId="{4C1B463A-380A-4F31-B245-F86C7988D640}" type="sibTrans" cxnId="{52EA25F7-62DB-4DFA-9F94-23E01CC5D8C1}">
      <dgm:prSet/>
      <dgm:spPr/>
      <dgm:t>
        <a:bodyPr/>
        <a:lstStyle/>
        <a:p>
          <a:endParaRPr lang="es-ES"/>
        </a:p>
      </dgm:t>
    </dgm:pt>
    <dgm:pt modelId="{0FF7AB2B-F6BE-4641-9323-592EF003DEFA}">
      <dgm:prSet/>
      <dgm:spPr/>
      <dgm:t>
        <a:bodyPr/>
        <a:lstStyle/>
        <a:p>
          <a:pPr rtl="0"/>
          <a:r>
            <a:rPr lang="es-ES" dirty="0" smtClean="0"/>
            <a:t>* Refuerza el valor del esfuerzo del alumno: disminuyen las sospechas, dando valor adicional al trabajo entregado</a:t>
          </a:r>
          <a:endParaRPr lang="es-ES" dirty="0"/>
        </a:p>
      </dgm:t>
    </dgm:pt>
    <dgm:pt modelId="{F634F4B4-BB52-4C76-A172-538A1ED775A5}" type="parTrans" cxnId="{6FBFF989-62F5-445E-B413-137B731C59F6}">
      <dgm:prSet/>
      <dgm:spPr/>
      <dgm:t>
        <a:bodyPr/>
        <a:lstStyle/>
        <a:p>
          <a:endParaRPr lang="es-ES"/>
        </a:p>
      </dgm:t>
    </dgm:pt>
    <dgm:pt modelId="{0485E6C0-D47E-4B7F-8A5E-066F3CA630AF}" type="sibTrans" cxnId="{6FBFF989-62F5-445E-B413-137B731C59F6}">
      <dgm:prSet/>
      <dgm:spPr/>
      <dgm:t>
        <a:bodyPr/>
        <a:lstStyle/>
        <a:p>
          <a:endParaRPr lang="es-ES"/>
        </a:p>
      </dgm:t>
    </dgm:pt>
    <dgm:pt modelId="{C51CD459-C294-4A9B-9EA3-711A141E055D}">
      <dgm:prSet/>
      <dgm:spPr/>
      <dgm:t>
        <a:bodyPr/>
        <a:lstStyle/>
        <a:p>
          <a:pPr rtl="0"/>
          <a:r>
            <a:rPr lang="es-ES" dirty="0" smtClean="0"/>
            <a:t>* Conflicto con los derechos de autor del alumno. </a:t>
          </a:r>
          <a:r>
            <a:rPr lang="es-ES" dirty="0" err="1" smtClean="0"/>
            <a:t>Turnitin</a:t>
          </a:r>
          <a:r>
            <a:rPr lang="es-ES" dirty="0" smtClean="0"/>
            <a:t> dice que lo que contrasta no son documentos, sino "huellas digitales". </a:t>
          </a:r>
        </a:p>
        <a:p>
          <a:pPr rtl="0"/>
          <a:r>
            <a:rPr lang="es-ES" dirty="0" smtClean="0"/>
            <a:t>* Utilización de "Case </a:t>
          </a:r>
          <a:r>
            <a:rPr lang="es-ES" dirty="0" err="1" smtClean="0"/>
            <a:t>studies</a:t>
          </a:r>
          <a:r>
            <a:rPr lang="es-ES" dirty="0" smtClean="0"/>
            <a:t>" y prácticas de uso extendido pueden provocar falsos positivos</a:t>
          </a:r>
          <a:endParaRPr lang="es-ES" dirty="0"/>
        </a:p>
      </dgm:t>
    </dgm:pt>
    <dgm:pt modelId="{D602C99B-9999-4672-9276-F11BE17174CE}" type="parTrans" cxnId="{EF29E954-2E19-4488-9B67-115474E2CAC0}">
      <dgm:prSet/>
      <dgm:spPr/>
      <dgm:t>
        <a:bodyPr/>
        <a:lstStyle/>
        <a:p>
          <a:endParaRPr lang="es-ES"/>
        </a:p>
      </dgm:t>
    </dgm:pt>
    <dgm:pt modelId="{A27B6617-3076-4A07-891A-4184D80B51C8}" type="sibTrans" cxnId="{EF29E954-2E19-4488-9B67-115474E2CAC0}">
      <dgm:prSet/>
      <dgm:spPr/>
      <dgm:t>
        <a:bodyPr/>
        <a:lstStyle/>
        <a:p>
          <a:endParaRPr lang="es-ES"/>
        </a:p>
      </dgm:t>
    </dgm:pt>
    <dgm:pt modelId="{C1BB6715-74F2-494A-864E-A1DF456B6C99}">
      <dgm:prSet/>
      <dgm:spPr/>
      <dgm:t>
        <a:bodyPr/>
        <a:lstStyle/>
        <a:p>
          <a:pPr rtl="0"/>
          <a:r>
            <a:rPr lang="es-ES" dirty="0" smtClean="0"/>
            <a:t>* Baja motivación del profesorado a la adopción de la licencia</a:t>
          </a:r>
          <a:endParaRPr lang="es-ES" dirty="0"/>
        </a:p>
      </dgm:t>
    </dgm:pt>
    <dgm:pt modelId="{867C9041-E5C2-4C8A-88A2-E69E3DE6A29F}" type="parTrans" cxnId="{046DB3AD-2CB1-4EC8-8053-32F9B0D80521}">
      <dgm:prSet/>
      <dgm:spPr/>
      <dgm:t>
        <a:bodyPr/>
        <a:lstStyle/>
        <a:p>
          <a:endParaRPr lang="es-ES"/>
        </a:p>
      </dgm:t>
    </dgm:pt>
    <dgm:pt modelId="{FC358FC5-2BA4-465B-8797-8F1A83BF6E0E}" type="sibTrans" cxnId="{046DB3AD-2CB1-4EC8-8053-32F9B0D80521}">
      <dgm:prSet/>
      <dgm:spPr/>
      <dgm:t>
        <a:bodyPr/>
        <a:lstStyle/>
        <a:p>
          <a:endParaRPr lang="es-ES"/>
        </a:p>
      </dgm:t>
    </dgm:pt>
    <dgm:pt modelId="{3E5BAE40-C8BC-4A11-87A1-16EF26EAC43A}" type="pres">
      <dgm:prSet presAssocID="{4D901D3C-0419-4D2F-96F6-ED6537D3E3FA}" presName="Name0" presStyleCnt="0">
        <dgm:presLayoutVars>
          <dgm:chMax val="7"/>
          <dgm:chPref val="7"/>
          <dgm:dir/>
          <dgm:animOne val="branch"/>
          <dgm:animLvl val="lvl"/>
        </dgm:presLayoutVars>
      </dgm:prSet>
      <dgm:spPr/>
      <dgm:t>
        <a:bodyPr/>
        <a:lstStyle/>
        <a:p>
          <a:endParaRPr lang="es-ES"/>
        </a:p>
      </dgm:t>
    </dgm:pt>
    <dgm:pt modelId="{60ECAD11-159E-41BC-8A9B-B21AD3CA2308}" type="pres">
      <dgm:prSet presAssocID="{82CE80F8-EFFC-4FBC-905F-CCB6FDC6999E}" presName="ParentComposite" presStyleCnt="0"/>
      <dgm:spPr/>
    </dgm:pt>
    <dgm:pt modelId="{F5A883E7-2AB5-4A8B-8DD0-9A5E4DB003D7}" type="pres">
      <dgm:prSet presAssocID="{82CE80F8-EFFC-4FBC-905F-CCB6FDC6999E}" presName="Chord" presStyleLbl="bgShp" presStyleIdx="0" presStyleCnt="2"/>
      <dgm:spPr/>
    </dgm:pt>
    <dgm:pt modelId="{0C5F37A7-339D-4764-AEED-1FF24FFE31E2}" type="pres">
      <dgm:prSet presAssocID="{82CE80F8-EFFC-4FBC-905F-CCB6FDC6999E}" presName="Pie" presStyleLbl="alignNode1" presStyleIdx="0" presStyleCnt="2"/>
      <dgm:spPr/>
    </dgm:pt>
    <dgm:pt modelId="{6844AFCF-58ED-4989-A569-ACD467D89C07}" type="pres">
      <dgm:prSet presAssocID="{82CE80F8-EFFC-4FBC-905F-CCB6FDC6999E}" presName="Parent" presStyleLbl="revTx" presStyleIdx="0" presStyleCnt="4">
        <dgm:presLayoutVars>
          <dgm:chMax val="1"/>
          <dgm:chPref val="1"/>
          <dgm:bulletEnabled val="1"/>
        </dgm:presLayoutVars>
      </dgm:prSet>
      <dgm:spPr/>
      <dgm:t>
        <a:bodyPr/>
        <a:lstStyle/>
        <a:p>
          <a:endParaRPr lang="es-ES"/>
        </a:p>
      </dgm:t>
    </dgm:pt>
    <dgm:pt modelId="{5CF55F32-E72D-4DA8-B7B6-6C72373ACD8C}" type="pres">
      <dgm:prSet presAssocID="{9B29DEF1-FC4F-4884-B3BD-914D34F6BE02}" presName="negSibTrans" presStyleCnt="0"/>
      <dgm:spPr/>
    </dgm:pt>
    <dgm:pt modelId="{53CA8B83-46BF-43AA-A674-2A5BF816E0C6}" type="pres">
      <dgm:prSet presAssocID="{82CE80F8-EFFC-4FBC-905F-CCB6FDC6999E}" presName="composite" presStyleCnt="0"/>
      <dgm:spPr/>
    </dgm:pt>
    <dgm:pt modelId="{BA29DA31-3C24-4FDF-BC32-4E3C827769F9}" type="pres">
      <dgm:prSet presAssocID="{82CE80F8-EFFC-4FBC-905F-CCB6FDC6999E}" presName="Child" presStyleLbl="revTx" presStyleIdx="1" presStyleCnt="4">
        <dgm:presLayoutVars>
          <dgm:chMax val="0"/>
          <dgm:chPref val="0"/>
          <dgm:bulletEnabled val="1"/>
        </dgm:presLayoutVars>
      </dgm:prSet>
      <dgm:spPr/>
      <dgm:t>
        <a:bodyPr/>
        <a:lstStyle/>
        <a:p>
          <a:endParaRPr lang="es-ES"/>
        </a:p>
      </dgm:t>
    </dgm:pt>
    <dgm:pt modelId="{2A9A3A03-FB25-4894-BA63-C6EA80302BCA}" type="pres">
      <dgm:prSet presAssocID="{C3BD856B-43C6-4C0D-A427-926450BF6F53}" presName="sibTrans" presStyleCnt="0"/>
      <dgm:spPr/>
    </dgm:pt>
    <dgm:pt modelId="{17DF7985-CFB5-4805-B12E-27A70AB72E69}" type="pres">
      <dgm:prSet presAssocID="{959FCDDA-2F3D-448C-93F5-6DA271D3085D}" presName="ParentComposite" presStyleCnt="0"/>
      <dgm:spPr/>
    </dgm:pt>
    <dgm:pt modelId="{6DFADD10-B71E-42C0-918C-84F5E5701A8B}" type="pres">
      <dgm:prSet presAssocID="{959FCDDA-2F3D-448C-93F5-6DA271D3085D}" presName="Chord" presStyleLbl="bgShp" presStyleIdx="1" presStyleCnt="2"/>
      <dgm:spPr/>
    </dgm:pt>
    <dgm:pt modelId="{5018BFAF-1BA2-425D-A8BE-9F49056DB10C}" type="pres">
      <dgm:prSet presAssocID="{959FCDDA-2F3D-448C-93F5-6DA271D3085D}" presName="Pie" presStyleLbl="alignNode1" presStyleIdx="1" presStyleCnt="2"/>
      <dgm:spPr/>
    </dgm:pt>
    <dgm:pt modelId="{4FC19423-25DE-408E-99AF-6BDF2BCD5ABA}" type="pres">
      <dgm:prSet presAssocID="{959FCDDA-2F3D-448C-93F5-6DA271D3085D}" presName="Parent" presStyleLbl="revTx" presStyleIdx="2" presStyleCnt="4">
        <dgm:presLayoutVars>
          <dgm:chMax val="1"/>
          <dgm:chPref val="1"/>
          <dgm:bulletEnabled val="1"/>
        </dgm:presLayoutVars>
      </dgm:prSet>
      <dgm:spPr/>
      <dgm:t>
        <a:bodyPr/>
        <a:lstStyle/>
        <a:p>
          <a:endParaRPr lang="es-ES"/>
        </a:p>
      </dgm:t>
    </dgm:pt>
    <dgm:pt modelId="{6577A59D-643C-4A90-A2ED-2776876DBB15}" type="pres">
      <dgm:prSet presAssocID="{1D62C598-536C-4928-B0C6-07234543AA70}" presName="negSibTrans" presStyleCnt="0"/>
      <dgm:spPr/>
    </dgm:pt>
    <dgm:pt modelId="{E4055FB1-520E-48AD-8DE2-E34CABD4A547}" type="pres">
      <dgm:prSet presAssocID="{959FCDDA-2F3D-448C-93F5-6DA271D3085D}" presName="composite" presStyleCnt="0"/>
      <dgm:spPr/>
    </dgm:pt>
    <dgm:pt modelId="{A5923481-ED3C-4E19-BEC7-31AE472276BD}" type="pres">
      <dgm:prSet presAssocID="{959FCDDA-2F3D-448C-93F5-6DA271D3085D}" presName="Child" presStyleLbl="revTx" presStyleIdx="3" presStyleCnt="4">
        <dgm:presLayoutVars>
          <dgm:chMax val="0"/>
          <dgm:chPref val="0"/>
          <dgm:bulletEnabled val="1"/>
        </dgm:presLayoutVars>
      </dgm:prSet>
      <dgm:spPr/>
      <dgm:t>
        <a:bodyPr/>
        <a:lstStyle/>
        <a:p>
          <a:endParaRPr lang="es-ES"/>
        </a:p>
      </dgm:t>
    </dgm:pt>
  </dgm:ptLst>
  <dgm:cxnLst>
    <dgm:cxn modelId="{046DB3AD-2CB1-4EC8-8053-32F9B0D80521}" srcId="{959FCDDA-2F3D-448C-93F5-6DA271D3085D}" destId="{C1BB6715-74F2-494A-864E-A1DF456B6C99}" srcOrd="2" destOrd="0" parTransId="{867C9041-E5C2-4C8A-88A2-E69E3DE6A29F}" sibTransId="{FC358FC5-2BA4-465B-8797-8F1A83BF6E0E}"/>
    <dgm:cxn modelId="{638AB3AE-0B9F-4851-92AF-C23519E0E6AE}" type="presOf" srcId="{C51CD459-C294-4A9B-9EA3-711A141E055D}" destId="{A5923481-ED3C-4E19-BEC7-31AE472276BD}" srcOrd="0" destOrd="1" presId="urn:microsoft.com/office/officeart/2009/3/layout/PieProcess"/>
    <dgm:cxn modelId="{388429B5-65C8-4D1B-A07D-69C3CF73D58D}" srcId="{82CE80F8-EFFC-4FBC-905F-CCB6FDC6999E}" destId="{58BAC6E9-AFF0-4548-85E4-E07427EA3FD1}" srcOrd="1" destOrd="0" parTransId="{C61F7B1D-C1FC-4E26-914A-123A4C0C31A6}" sibTransId="{23678F47-D31E-4588-AD9B-BAC3A00B8371}"/>
    <dgm:cxn modelId="{6A8F3F42-A6B2-4E97-A5B5-65E1CB42052C}" type="presOf" srcId="{0FF7AB2B-F6BE-4641-9323-592EF003DEFA}" destId="{BA29DA31-3C24-4FDF-BC32-4E3C827769F9}" srcOrd="0" destOrd="3" presId="urn:microsoft.com/office/officeart/2009/3/layout/PieProcess"/>
    <dgm:cxn modelId="{C4D8F4D7-B649-4474-95FD-A416D7222CDD}" type="presOf" srcId="{C1BB6715-74F2-494A-864E-A1DF456B6C99}" destId="{A5923481-ED3C-4E19-BEC7-31AE472276BD}" srcOrd="0" destOrd="2" presId="urn:microsoft.com/office/officeart/2009/3/layout/PieProcess"/>
    <dgm:cxn modelId="{C3E23151-0FB6-4197-957B-F75B2420F6C0}" type="presOf" srcId="{BA866A27-DCD5-4753-9722-9BDF3F7554B3}" destId="{BA29DA31-3C24-4FDF-BC32-4E3C827769F9}" srcOrd="0" destOrd="2" presId="urn:microsoft.com/office/officeart/2009/3/layout/PieProcess"/>
    <dgm:cxn modelId="{8ABB0D8B-8F14-4A99-847E-C527A5412A20}" type="presOf" srcId="{58BAC6E9-AFF0-4548-85E4-E07427EA3FD1}" destId="{BA29DA31-3C24-4FDF-BC32-4E3C827769F9}" srcOrd="0" destOrd="1" presId="urn:microsoft.com/office/officeart/2009/3/layout/PieProcess"/>
    <dgm:cxn modelId="{B0DCD2E9-0FD1-4ABA-A746-CF3CF259E1E4}" type="presOf" srcId="{CF0FDB96-1550-4708-936F-9E94833A1A7D}" destId="{BA29DA31-3C24-4FDF-BC32-4E3C827769F9}" srcOrd="0" destOrd="0" presId="urn:microsoft.com/office/officeart/2009/3/layout/PieProcess"/>
    <dgm:cxn modelId="{EF29E954-2E19-4488-9B67-115474E2CAC0}" srcId="{959FCDDA-2F3D-448C-93F5-6DA271D3085D}" destId="{C51CD459-C294-4A9B-9EA3-711A141E055D}" srcOrd="1" destOrd="0" parTransId="{D602C99B-9999-4672-9276-F11BE17174CE}" sibTransId="{A27B6617-3076-4A07-891A-4184D80B51C8}"/>
    <dgm:cxn modelId="{F339F956-3E31-4C30-AFD2-8969EEEF26EC}" type="presOf" srcId="{D7EA7B90-2171-4721-90DA-79BD3E09BFD2}" destId="{A5923481-ED3C-4E19-BEC7-31AE472276BD}" srcOrd="0" destOrd="0" presId="urn:microsoft.com/office/officeart/2009/3/layout/PieProcess"/>
    <dgm:cxn modelId="{52EA25F7-62DB-4DFA-9F94-23E01CC5D8C1}" srcId="{82CE80F8-EFFC-4FBC-905F-CCB6FDC6999E}" destId="{BA866A27-DCD5-4753-9722-9BDF3F7554B3}" srcOrd="2" destOrd="0" parTransId="{0147EEE0-109C-4D21-8CD4-D0276A293405}" sibTransId="{4C1B463A-380A-4F31-B245-F86C7988D640}"/>
    <dgm:cxn modelId="{4AE2A7AF-D73E-4BE7-A803-5C0826CC567B}" srcId="{4D901D3C-0419-4D2F-96F6-ED6537D3E3FA}" destId="{959FCDDA-2F3D-448C-93F5-6DA271D3085D}" srcOrd="1" destOrd="0" parTransId="{52AD7578-4C6D-4A37-B56F-F7AB94A19EC1}" sibTransId="{18AAF4F4-0867-410B-8A33-37C61D72C172}"/>
    <dgm:cxn modelId="{F7DDCB12-AD43-43B8-AC26-59E7EEA1634C}" srcId="{4D901D3C-0419-4D2F-96F6-ED6537D3E3FA}" destId="{82CE80F8-EFFC-4FBC-905F-CCB6FDC6999E}" srcOrd="0" destOrd="0" parTransId="{17432261-1310-4EAE-AA52-CAA683EFAFFF}" sibTransId="{C3BD856B-43C6-4C0D-A427-926450BF6F53}"/>
    <dgm:cxn modelId="{7C293F23-FB2F-4EFC-A212-55576D879A6B}" type="presOf" srcId="{82CE80F8-EFFC-4FBC-905F-CCB6FDC6999E}" destId="{6844AFCF-58ED-4989-A569-ACD467D89C07}" srcOrd="0" destOrd="0" presId="urn:microsoft.com/office/officeart/2009/3/layout/PieProcess"/>
    <dgm:cxn modelId="{7DFDF97F-0A65-4050-BF23-512F98583D34}" type="presOf" srcId="{959FCDDA-2F3D-448C-93F5-6DA271D3085D}" destId="{4FC19423-25DE-408E-99AF-6BDF2BCD5ABA}" srcOrd="0" destOrd="0" presId="urn:microsoft.com/office/officeart/2009/3/layout/PieProcess"/>
    <dgm:cxn modelId="{325CFD5E-04E7-4EAD-8796-0F22627E4B2B}" srcId="{82CE80F8-EFFC-4FBC-905F-CCB6FDC6999E}" destId="{CF0FDB96-1550-4708-936F-9E94833A1A7D}" srcOrd="0" destOrd="0" parTransId="{B4BF28AD-B3C9-4656-85F7-BF6D212EFBCD}" sibTransId="{9B29DEF1-FC4F-4884-B3BD-914D34F6BE02}"/>
    <dgm:cxn modelId="{6FBFF989-62F5-445E-B413-137B731C59F6}" srcId="{82CE80F8-EFFC-4FBC-905F-CCB6FDC6999E}" destId="{0FF7AB2B-F6BE-4641-9323-592EF003DEFA}" srcOrd="3" destOrd="0" parTransId="{F634F4B4-BB52-4C76-A172-538A1ED775A5}" sibTransId="{0485E6C0-D47E-4B7F-8A5E-066F3CA630AF}"/>
    <dgm:cxn modelId="{7E2DE39F-FFEE-4659-9296-7DDFD464A3ED}" type="presOf" srcId="{4D901D3C-0419-4D2F-96F6-ED6537D3E3FA}" destId="{3E5BAE40-C8BC-4A11-87A1-16EF26EAC43A}" srcOrd="0" destOrd="0" presId="urn:microsoft.com/office/officeart/2009/3/layout/PieProcess"/>
    <dgm:cxn modelId="{D346A8BF-6CE9-4A02-887C-94FCB51D8546}" srcId="{959FCDDA-2F3D-448C-93F5-6DA271D3085D}" destId="{D7EA7B90-2171-4721-90DA-79BD3E09BFD2}" srcOrd="0" destOrd="0" parTransId="{DC5C8110-B46D-407B-A4B8-B256807E1993}" sibTransId="{1D62C598-536C-4928-B0C6-07234543AA70}"/>
    <dgm:cxn modelId="{05D1A70D-99F1-425C-9F2F-51997209E039}" type="presParOf" srcId="{3E5BAE40-C8BC-4A11-87A1-16EF26EAC43A}" destId="{60ECAD11-159E-41BC-8A9B-B21AD3CA2308}" srcOrd="0" destOrd="0" presId="urn:microsoft.com/office/officeart/2009/3/layout/PieProcess"/>
    <dgm:cxn modelId="{058684DA-4FAE-44A0-8D9B-9C8B650B7AF4}" type="presParOf" srcId="{60ECAD11-159E-41BC-8A9B-B21AD3CA2308}" destId="{F5A883E7-2AB5-4A8B-8DD0-9A5E4DB003D7}" srcOrd="0" destOrd="0" presId="urn:microsoft.com/office/officeart/2009/3/layout/PieProcess"/>
    <dgm:cxn modelId="{A9F3735B-AEEC-4FA1-9351-38711480803C}" type="presParOf" srcId="{60ECAD11-159E-41BC-8A9B-B21AD3CA2308}" destId="{0C5F37A7-339D-4764-AEED-1FF24FFE31E2}" srcOrd="1" destOrd="0" presId="urn:microsoft.com/office/officeart/2009/3/layout/PieProcess"/>
    <dgm:cxn modelId="{C57BB9C1-4E53-4D77-B79E-147F1235F9F9}" type="presParOf" srcId="{60ECAD11-159E-41BC-8A9B-B21AD3CA2308}" destId="{6844AFCF-58ED-4989-A569-ACD467D89C07}" srcOrd="2" destOrd="0" presId="urn:microsoft.com/office/officeart/2009/3/layout/PieProcess"/>
    <dgm:cxn modelId="{A9B82BC8-23B9-4F42-8386-B3585B7775C0}" type="presParOf" srcId="{3E5BAE40-C8BC-4A11-87A1-16EF26EAC43A}" destId="{5CF55F32-E72D-4DA8-B7B6-6C72373ACD8C}" srcOrd="1" destOrd="0" presId="urn:microsoft.com/office/officeart/2009/3/layout/PieProcess"/>
    <dgm:cxn modelId="{BB5D9AF4-F079-4D78-9300-18F7DEC70AFA}" type="presParOf" srcId="{3E5BAE40-C8BC-4A11-87A1-16EF26EAC43A}" destId="{53CA8B83-46BF-43AA-A674-2A5BF816E0C6}" srcOrd="2" destOrd="0" presId="urn:microsoft.com/office/officeart/2009/3/layout/PieProcess"/>
    <dgm:cxn modelId="{FB21BD60-190C-40DA-9E0F-F4C1EE7B7CBC}" type="presParOf" srcId="{53CA8B83-46BF-43AA-A674-2A5BF816E0C6}" destId="{BA29DA31-3C24-4FDF-BC32-4E3C827769F9}" srcOrd="0" destOrd="0" presId="urn:microsoft.com/office/officeart/2009/3/layout/PieProcess"/>
    <dgm:cxn modelId="{88858564-6EE2-4F89-A39F-BFA239B699D8}" type="presParOf" srcId="{3E5BAE40-C8BC-4A11-87A1-16EF26EAC43A}" destId="{2A9A3A03-FB25-4894-BA63-C6EA80302BCA}" srcOrd="3" destOrd="0" presId="urn:microsoft.com/office/officeart/2009/3/layout/PieProcess"/>
    <dgm:cxn modelId="{6F774E3D-8C7D-48D1-AF46-6AB1AFEFB756}" type="presParOf" srcId="{3E5BAE40-C8BC-4A11-87A1-16EF26EAC43A}" destId="{17DF7985-CFB5-4805-B12E-27A70AB72E69}" srcOrd="4" destOrd="0" presId="urn:microsoft.com/office/officeart/2009/3/layout/PieProcess"/>
    <dgm:cxn modelId="{71D88A0C-3BB5-425A-AE51-7BFBCB15167E}" type="presParOf" srcId="{17DF7985-CFB5-4805-B12E-27A70AB72E69}" destId="{6DFADD10-B71E-42C0-918C-84F5E5701A8B}" srcOrd="0" destOrd="0" presId="urn:microsoft.com/office/officeart/2009/3/layout/PieProcess"/>
    <dgm:cxn modelId="{D35C25F0-D592-4A7F-A0BF-B5668E6123AB}" type="presParOf" srcId="{17DF7985-CFB5-4805-B12E-27A70AB72E69}" destId="{5018BFAF-1BA2-425D-A8BE-9F49056DB10C}" srcOrd="1" destOrd="0" presId="urn:microsoft.com/office/officeart/2009/3/layout/PieProcess"/>
    <dgm:cxn modelId="{A801D707-9DC2-4885-A063-DFC6797DFADC}" type="presParOf" srcId="{17DF7985-CFB5-4805-B12E-27A70AB72E69}" destId="{4FC19423-25DE-408E-99AF-6BDF2BCD5ABA}" srcOrd="2" destOrd="0" presId="urn:microsoft.com/office/officeart/2009/3/layout/PieProcess"/>
    <dgm:cxn modelId="{34566AEA-FFEF-4A35-8449-E97C40EFD10F}" type="presParOf" srcId="{3E5BAE40-C8BC-4A11-87A1-16EF26EAC43A}" destId="{6577A59D-643C-4A90-A2ED-2776876DBB15}" srcOrd="5" destOrd="0" presId="urn:microsoft.com/office/officeart/2009/3/layout/PieProcess"/>
    <dgm:cxn modelId="{1D2DCF24-7FD6-43D2-BCBA-56FBBD63A0CD}" type="presParOf" srcId="{3E5BAE40-C8BC-4A11-87A1-16EF26EAC43A}" destId="{E4055FB1-520E-48AD-8DE2-E34CABD4A547}" srcOrd="6" destOrd="0" presId="urn:microsoft.com/office/officeart/2009/3/layout/PieProcess"/>
    <dgm:cxn modelId="{CAD66C8F-FCFB-4DF7-92CA-60CA5CA9F0DB}" type="presParOf" srcId="{E4055FB1-520E-48AD-8DE2-E34CABD4A547}" destId="{A5923481-ED3C-4E19-BEC7-31AE472276BD}" srcOrd="0" destOrd="0" presId="urn:microsoft.com/office/officeart/2009/3/layout/PieProcess"/>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B66E10-3519-4787-B4AA-DFCDCD459A29}" type="doc">
      <dgm:prSet loTypeId="urn:diagrams.loki3.com/VaryingWidthList+Icon" loCatId="list" qsTypeId="urn:microsoft.com/office/officeart/2005/8/quickstyle/simple1" qsCatId="simple" csTypeId="urn:microsoft.com/office/officeart/2005/8/colors/colorful1" csCatId="colorful" phldr="1"/>
      <dgm:spPr/>
    </dgm:pt>
    <dgm:pt modelId="{BDD98ACC-20B9-4D79-BB29-449B02E15120}">
      <dgm:prSet phldrT="[Texto]"/>
      <dgm:spPr>
        <a:solidFill>
          <a:schemeClr val="accent2">
            <a:lumMod val="60000"/>
            <a:lumOff val="40000"/>
          </a:schemeClr>
        </a:solidFill>
      </dgm:spPr>
      <dgm:t>
        <a:bodyPr/>
        <a:lstStyle/>
        <a:p>
          <a:r>
            <a:rPr lang="es-ES_tradnl" b="0" i="0" dirty="0" smtClean="0">
              <a:solidFill>
                <a:schemeClr val="tx1"/>
              </a:solidFill>
            </a:rPr>
            <a:t>Incluir en nuestro trabajo fragmentos de texto ajenos, siempre que esté justificado, aparezca entrecomillado y citemos la fuente</a:t>
          </a:r>
          <a:endParaRPr lang="es-ES" dirty="0">
            <a:solidFill>
              <a:schemeClr val="tx1"/>
            </a:solidFill>
          </a:endParaRPr>
        </a:p>
      </dgm:t>
    </dgm:pt>
    <dgm:pt modelId="{D4855D81-9D13-4EFB-A69D-40DA42889EAC}" type="parTrans" cxnId="{067BE8BD-55BC-43B2-810A-C306CFD1D884}">
      <dgm:prSet/>
      <dgm:spPr/>
      <dgm:t>
        <a:bodyPr/>
        <a:lstStyle/>
        <a:p>
          <a:endParaRPr lang="es-ES"/>
        </a:p>
      </dgm:t>
    </dgm:pt>
    <dgm:pt modelId="{D62573CC-A215-4586-9D0F-F3055E0487A7}" type="sibTrans" cxnId="{067BE8BD-55BC-43B2-810A-C306CFD1D884}">
      <dgm:prSet/>
      <dgm:spPr/>
      <dgm:t>
        <a:bodyPr/>
        <a:lstStyle/>
        <a:p>
          <a:endParaRPr lang="es-ES"/>
        </a:p>
      </dgm:t>
    </dgm:pt>
    <dgm:pt modelId="{3FA58DDD-D516-40E9-96F9-966CCD5EC873}">
      <dgm:prSet/>
      <dgm:spPr>
        <a:solidFill>
          <a:schemeClr val="accent3">
            <a:lumMod val="60000"/>
            <a:lumOff val="40000"/>
          </a:schemeClr>
        </a:solidFill>
      </dgm:spPr>
      <dgm:t>
        <a:bodyPr/>
        <a:lstStyle/>
        <a:p>
          <a:r>
            <a:rPr lang="es-ES_tradnl" b="0" i="0" dirty="0" smtClean="0">
              <a:solidFill>
                <a:schemeClr val="tx1"/>
              </a:solidFill>
            </a:rPr>
            <a:t>Parafrasear, comentar, resumir, condensar texto ajeno. Siempre de forma justificada y citando la fuente</a:t>
          </a:r>
          <a:endParaRPr lang="es-ES_tradnl" b="0" i="0" dirty="0">
            <a:solidFill>
              <a:schemeClr val="tx1"/>
            </a:solidFill>
          </a:endParaRPr>
        </a:p>
      </dgm:t>
    </dgm:pt>
    <dgm:pt modelId="{5B6B1457-8342-4F60-A272-0153555767AF}" type="parTrans" cxnId="{C33E06D6-5FF1-4E38-821E-ED59E50E566F}">
      <dgm:prSet/>
      <dgm:spPr/>
      <dgm:t>
        <a:bodyPr/>
        <a:lstStyle/>
        <a:p>
          <a:endParaRPr lang="es-ES"/>
        </a:p>
      </dgm:t>
    </dgm:pt>
    <dgm:pt modelId="{B772D7E9-5178-489D-AFB6-F719B574BB11}" type="sibTrans" cxnId="{C33E06D6-5FF1-4E38-821E-ED59E50E566F}">
      <dgm:prSet/>
      <dgm:spPr/>
      <dgm:t>
        <a:bodyPr/>
        <a:lstStyle/>
        <a:p>
          <a:endParaRPr lang="es-ES"/>
        </a:p>
      </dgm:t>
    </dgm:pt>
    <dgm:pt modelId="{98C8E8C0-A548-4E0F-9122-5A3D31B37B9F}">
      <dgm:prSet/>
      <dgm:spPr>
        <a:solidFill>
          <a:schemeClr val="accent4">
            <a:lumMod val="60000"/>
            <a:lumOff val="40000"/>
          </a:schemeClr>
        </a:solidFill>
      </dgm:spPr>
      <dgm:t>
        <a:bodyPr/>
        <a:lstStyle/>
        <a:p>
          <a:r>
            <a:rPr lang="es-ES_tradnl" b="0" i="0" dirty="0" smtClean="0">
              <a:solidFill>
                <a:schemeClr val="tx1"/>
              </a:solidFill>
            </a:rPr>
            <a:t>Usar la información que es comúnmente conocida y admitida. Aquí no sería necesario citar la fuente donde hemos obtenido la información</a:t>
          </a:r>
          <a:endParaRPr lang="es-ES_tradnl" b="0" i="0" dirty="0">
            <a:solidFill>
              <a:schemeClr val="tx1"/>
            </a:solidFill>
          </a:endParaRPr>
        </a:p>
      </dgm:t>
    </dgm:pt>
    <dgm:pt modelId="{89C23B0C-090B-4007-A60E-F9DFFAD538FB}" type="parTrans" cxnId="{7A57419A-16E2-4C88-B3AC-AFFEB2CF2A5B}">
      <dgm:prSet/>
      <dgm:spPr/>
      <dgm:t>
        <a:bodyPr/>
        <a:lstStyle/>
        <a:p>
          <a:endParaRPr lang="es-ES"/>
        </a:p>
      </dgm:t>
    </dgm:pt>
    <dgm:pt modelId="{E208D54E-C81B-4727-B9A9-2EC94F2FA638}" type="sibTrans" cxnId="{7A57419A-16E2-4C88-B3AC-AFFEB2CF2A5B}">
      <dgm:prSet/>
      <dgm:spPr/>
      <dgm:t>
        <a:bodyPr/>
        <a:lstStyle/>
        <a:p>
          <a:endParaRPr lang="es-ES"/>
        </a:p>
      </dgm:t>
    </dgm:pt>
    <dgm:pt modelId="{22E7FF0E-1A8A-4809-BD32-E85DDF6AB013}">
      <dgm:prSet/>
      <dgm:spPr>
        <a:solidFill>
          <a:schemeClr val="accent1">
            <a:lumMod val="60000"/>
            <a:lumOff val="40000"/>
          </a:schemeClr>
        </a:solidFill>
      </dgm:spPr>
      <dgm:t>
        <a:bodyPr/>
        <a:lstStyle/>
        <a:p>
          <a:r>
            <a:rPr lang="es-ES_tradnl" b="0" i="0" dirty="0" smtClean="0">
              <a:solidFill>
                <a:schemeClr val="tx1"/>
              </a:solidFill>
            </a:rPr>
            <a:t>Incorporar a nuestro trabajo ideas, teorías, datos, etc. ajenos. Siempre citando la fuente</a:t>
          </a:r>
          <a:endParaRPr lang="es-ES_tradnl" b="0" i="0" dirty="0">
            <a:solidFill>
              <a:schemeClr val="tx1"/>
            </a:solidFill>
          </a:endParaRPr>
        </a:p>
      </dgm:t>
    </dgm:pt>
    <dgm:pt modelId="{815360AA-A908-4339-9029-B2D6B30ABFF1}" type="parTrans" cxnId="{E45B1ADC-3715-410C-B5CD-8A20F2784F63}">
      <dgm:prSet/>
      <dgm:spPr/>
      <dgm:t>
        <a:bodyPr/>
        <a:lstStyle/>
        <a:p>
          <a:endParaRPr lang="es-ES"/>
        </a:p>
      </dgm:t>
    </dgm:pt>
    <dgm:pt modelId="{1DC91362-34A3-4324-92B7-0335B2F3B53B}" type="sibTrans" cxnId="{E45B1ADC-3715-410C-B5CD-8A20F2784F63}">
      <dgm:prSet/>
      <dgm:spPr/>
      <dgm:t>
        <a:bodyPr/>
        <a:lstStyle/>
        <a:p>
          <a:endParaRPr lang="es-ES"/>
        </a:p>
      </dgm:t>
    </dgm:pt>
    <dgm:pt modelId="{56A49CD6-1A1D-4DA4-B158-F37AD55E8936}" type="pres">
      <dgm:prSet presAssocID="{3EB66E10-3519-4787-B4AA-DFCDCD459A29}" presName="Name0" presStyleCnt="0">
        <dgm:presLayoutVars>
          <dgm:resizeHandles/>
        </dgm:presLayoutVars>
      </dgm:prSet>
      <dgm:spPr/>
    </dgm:pt>
    <dgm:pt modelId="{74466006-AA81-4C28-8BFB-C3296F597544}" type="pres">
      <dgm:prSet presAssocID="{BDD98ACC-20B9-4D79-BB29-449B02E15120}" presName="text" presStyleLbl="node1" presStyleIdx="0" presStyleCnt="4" custScaleX="130812">
        <dgm:presLayoutVars>
          <dgm:bulletEnabled val="1"/>
        </dgm:presLayoutVars>
      </dgm:prSet>
      <dgm:spPr/>
      <dgm:t>
        <a:bodyPr/>
        <a:lstStyle/>
        <a:p>
          <a:endParaRPr lang="es-ES"/>
        </a:p>
      </dgm:t>
    </dgm:pt>
    <dgm:pt modelId="{A1415A0F-7218-46F4-8521-DFF6A8A0E014}" type="pres">
      <dgm:prSet presAssocID="{D62573CC-A215-4586-9D0F-F3055E0487A7}" presName="space" presStyleCnt="0"/>
      <dgm:spPr/>
    </dgm:pt>
    <dgm:pt modelId="{3B299265-2984-4FE7-9D94-EFBC1AD88AA7}" type="pres">
      <dgm:prSet presAssocID="{3FA58DDD-D516-40E9-96F9-966CCD5EC873}" presName="text" presStyleLbl="node1" presStyleIdx="1" presStyleCnt="4" custScaleX="130812">
        <dgm:presLayoutVars>
          <dgm:bulletEnabled val="1"/>
        </dgm:presLayoutVars>
      </dgm:prSet>
      <dgm:spPr/>
      <dgm:t>
        <a:bodyPr/>
        <a:lstStyle/>
        <a:p>
          <a:endParaRPr lang="es-ES"/>
        </a:p>
      </dgm:t>
    </dgm:pt>
    <dgm:pt modelId="{15874BA6-DBB5-4649-AF5E-CF55BDDBA484}" type="pres">
      <dgm:prSet presAssocID="{B772D7E9-5178-489D-AFB6-F719B574BB11}" presName="space" presStyleCnt="0"/>
      <dgm:spPr/>
    </dgm:pt>
    <dgm:pt modelId="{4148E0BE-412B-496E-81E6-4B1F0B67ADC3}" type="pres">
      <dgm:prSet presAssocID="{98C8E8C0-A548-4E0F-9122-5A3D31B37B9F}" presName="text" presStyleLbl="node1" presStyleIdx="2" presStyleCnt="4" custScaleX="130812">
        <dgm:presLayoutVars>
          <dgm:bulletEnabled val="1"/>
        </dgm:presLayoutVars>
      </dgm:prSet>
      <dgm:spPr/>
      <dgm:t>
        <a:bodyPr/>
        <a:lstStyle/>
        <a:p>
          <a:endParaRPr lang="es-ES"/>
        </a:p>
      </dgm:t>
    </dgm:pt>
    <dgm:pt modelId="{45C2B7F3-25E9-4652-B282-4935A6841139}" type="pres">
      <dgm:prSet presAssocID="{E208D54E-C81B-4727-B9A9-2EC94F2FA638}" presName="space" presStyleCnt="0"/>
      <dgm:spPr/>
    </dgm:pt>
    <dgm:pt modelId="{9EBF2428-EF88-43B8-A6C0-6FA7DC98C097}" type="pres">
      <dgm:prSet presAssocID="{22E7FF0E-1A8A-4809-BD32-E85DDF6AB013}" presName="text" presStyleLbl="node1" presStyleIdx="3" presStyleCnt="4" custScaleX="130812">
        <dgm:presLayoutVars>
          <dgm:bulletEnabled val="1"/>
        </dgm:presLayoutVars>
      </dgm:prSet>
      <dgm:spPr/>
      <dgm:t>
        <a:bodyPr/>
        <a:lstStyle/>
        <a:p>
          <a:endParaRPr lang="es-ES"/>
        </a:p>
      </dgm:t>
    </dgm:pt>
  </dgm:ptLst>
  <dgm:cxnLst>
    <dgm:cxn modelId="{A18081E8-000B-4E9E-AAA0-654BE8BED817}" type="presOf" srcId="{22E7FF0E-1A8A-4809-BD32-E85DDF6AB013}" destId="{9EBF2428-EF88-43B8-A6C0-6FA7DC98C097}" srcOrd="0" destOrd="0" presId="urn:diagrams.loki3.com/VaryingWidthList+Icon"/>
    <dgm:cxn modelId="{7A57419A-16E2-4C88-B3AC-AFFEB2CF2A5B}" srcId="{3EB66E10-3519-4787-B4AA-DFCDCD459A29}" destId="{98C8E8C0-A548-4E0F-9122-5A3D31B37B9F}" srcOrd="2" destOrd="0" parTransId="{89C23B0C-090B-4007-A60E-F9DFFAD538FB}" sibTransId="{E208D54E-C81B-4727-B9A9-2EC94F2FA638}"/>
    <dgm:cxn modelId="{C33E06D6-5FF1-4E38-821E-ED59E50E566F}" srcId="{3EB66E10-3519-4787-B4AA-DFCDCD459A29}" destId="{3FA58DDD-D516-40E9-96F9-966CCD5EC873}" srcOrd="1" destOrd="0" parTransId="{5B6B1457-8342-4F60-A272-0153555767AF}" sibTransId="{B772D7E9-5178-489D-AFB6-F719B574BB11}"/>
    <dgm:cxn modelId="{1DA4C864-1CAA-462C-B76C-FFE31B2F34CB}" type="presOf" srcId="{98C8E8C0-A548-4E0F-9122-5A3D31B37B9F}" destId="{4148E0BE-412B-496E-81E6-4B1F0B67ADC3}" srcOrd="0" destOrd="0" presId="urn:diagrams.loki3.com/VaryingWidthList+Icon"/>
    <dgm:cxn modelId="{115AF8AE-A601-45CD-BA22-A074C6406432}" type="presOf" srcId="{3EB66E10-3519-4787-B4AA-DFCDCD459A29}" destId="{56A49CD6-1A1D-4DA4-B158-F37AD55E8936}" srcOrd="0" destOrd="0" presId="urn:diagrams.loki3.com/VaryingWidthList+Icon"/>
    <dgm:cxn modelId="{067BE8BD-55BC-43B2-810A-C306CFD1D884}" srcId="{3EB66E10-3519-4787-B4AA-DFCDCD459A29}" destId="{BDD98ACC-20B9-4D79-BB29-449B02E15120}" srcOrd="0" destOrd="0" parTransId="{D4855D81-9D13-4EFB-A69D-40DA42889EAC}" sibTransId="{D62573CC-A215-4586-9D0F-F3055E0487A7}"/>
    <dgm:cxn modelId="{E45B1ADC-3715-410C-B5CD-8A20F2784F63}" srcId="{3EB66E10-3519-4787-B4AA-DFCDCD459A29}" destId="{22E7FF0E-1A8A-4809-BD32-E85DDF6AB013}" srcOrd="3" destOrd="0" parTransId="{815360AA-A908-4339-9029-B2D6B30ABFF1}" sibTransId="{1DC91362-34A3-4324-92B7-0335B2F3B53B}"/>
    <dgm:cxn modelId="{06E729A4-CC0F-4B65-ACEE-5015C15200D1}" type="presOf" srcId="{BDD98ACC-20B9-4D79-BB29-449B02E15120}" destId="{74466006-AA81-4C28-8BFB-C3296F597544}" srcOrd="0" destOrd="0" presId="urn:diagrams.loki3.com/VaryingWidthList+Icon"/>
    <dgm:cxn modelId="{46B3C527-A091-402B-A303-E8900E829D8E}" type="presOf" srcId="{3FA58DDD-D516-40E9-96F9-966CCD5EC873}" destId="{3B299265-2984-4FE7-9D94-EFBC1AD88AA7}" srcOrd="0" destOrd="0" presId="urn:diagrams.loki3.com/VaryingWidthList+Icon"/>
    <dgm:cxn modelId="{CACC258C-412A-4CC9-9A5B-724469FE973D}" type="presParOf" srcId="{56A49CD6-1A1D-4DA4-B158-F37AD55E8936}" destId="{74466006-AA81-4C28-8BFB-C3296F597544}" srcOrd="0" destOrd="0" presId="urn:diagrams.loki3.com/VaryingWidthList+Icon"/>
    <dgm:cxn modelId="{37DB0BE1-8AD2-4DC5-A823-40DD68427841}" type="presParOf" srcId="{56A49CD6-1A1D-4DA4-B158-F37AD55E8936}" destId="{A1415A0F-7218-46F4-8521-DFF6A8A0E014}" srcOrd="1" destOrd="0" presId="urn:diagrams.loki3.com/VaryingWidthList+Icon"/>
    <dgm:cxn modelId="{47761D2C-B9B0-4C37-9DEB-E6F6D8A20AC7}" type="presParOf" srcId="{56A49CD6-1A1D-4DA4-B158-F37AD55E8936}" destId="{3B299265-2984-4FE7-9D94-EFBC1AD88AA7}" srcOrd="2" destOrd="0" presId="urn:diagrams.loki3.com/VaryingWidthList+Icon"/>
    <dgm:cxn modelId="{5D4FB32C-EED0-4DEC-8C2C-9BFC0C3C80FD}" type="presParOf" srcId="{56A49CD6-1A1D-4DA4-B158-F37AD55E8936}" destId="{15874BA6-DBB5-4649-AF5E-CF55BDDBA484}" srcOrd="3" destOrd="0" presId="urn:diagrams.loki3.com/VaryingWidthList+Icon"/>
    <dgm:cxn modelId="{E588AD68-54EB-4BBB-B3EA-2A6E02B2479D}" type="presParOf" srcId="{56A49CD6-1A1D-4DA4-B158-F37AD55E8936}" destId="{4148E0BE-412B-496E-81E6-4B1F0B67ADC3}" srcOrd="4" destOrd="0" presId="urn:diagrams.loki3.com/VaryingWidthList+Icon"/>
    <dgm:cxn modelId="{263BC5A4-1DEC-4AC2-B2B7-9F26704CC9C2}" type="presParOf" srcId="{56A49CD6-1A1D-4DA4-B158-F37AD55E8936}" destId="{45C2B7F3-25E9-4652-B282-4935A6841139}" srcOrd="5" destOrd="0" presId="urn:diagrams.loki3.com/VaryingWidthList+Icon"/>
    <dgm:cxn modelId="{B2BDF363-7B72-4919-9A3A-51C062EDA8B5}" type="presParOf" srcId="{56A49CD6-1A1D-4DA4-B158-F37AD55E8936}" destId="{9EBF2428-EF88-43B8-A6C0-6FA7DC98C097}" srcOrd="6" destOrd="0" presId="urn:diagrams.loki3.com/VaryingWidth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F15DDD-D29A-4E14-97F6-6FA22DFB717E}" type="doc">
      <dgm:prSet loTypeId="urn:microsoft.com/office/officeart/2005/8/layout/vList2" loCatId="list" qsTypeId="urn:microsoft.com/office/officeart/2005/8/quickstyle/simple1" qsCatId="simple" csTypeId="urn:microsoft.com/office/officeart/2005/8/colors/colorful1" csCatId="colorful" phldr="1"/>
      <dgm:spPr/>
    </dgm:pt>
    <dgm:pt modelId="{0F21C8B5-B82E-43AD-9EF8-5774FBF9C6B7}">
      <dgm:prSet custT="1"/>
      <dgm:spPr/>
      <dgm:t>
        <a:bodyPr/>
        <a:lstStyle/>
        <a:p>
          <a:r>
            <a:rPr lang="es-ES" sz="1800" dirty="0" smtClean="0"/>
            <a:t>Incorporar a nuestro trabajo ideas, datos, fragmentos de trabajos ya presentados anteriormente por nosotros, sin citarlos.</a:t>
          </a:r>
          <a:endParaRPr lang="es-ES" sz="1800" dirty="0"/>
        </a:p>
      </dgm:t>
    </dgm:pt>
    <dgm:pt modelId="{020CCB63-5FF6-46D0-8A88-78128B9A0DFB}" type="parTrans" cxnId="{ADE99C2C-43E9-42BD-B45C-4AFC41B96F6D}">
      <dgm:prSet/>
      <dgm:spPr/>
      <dgm:t>
        <a:bodyPr/>
        <a:lstStyle/>
        <a:p>
          <a:endParaRPr lang="es-ES"/>
        </a:p>
      </dgm:t>
    </dgm:pt>
    <dgm:pt modelId="{5B8EE163-6703-4E80-A769-BE9F84F579CB}" type="sibTrans" cxnId="{ADE99C2C-43E9-42BD-B45C-4AFC41B96F6D}">
      <dgm:prSet/>
      <dgm:spPr/>
      <dgm:t>
        <a:bodyPr/>
        <a:lstStyle/>
        <a:p>
          <a:endParaRPr lang="es-ES"/>
        </a:p>
      </dgm:t>
    </dgm:pt>
    <dgm:pt modelId="{CDB26233-45F1-45BD-8D3C-2D55C5C69AD5}">
      <dgm:prSet custT="1"/>
      <dgm:spPr/>
      <dgm:t>
        <a:bodyPr/>
        <a:lstStyle/>
        <a:p>
          <a:r>
            <a:rPr lang="es-ES" sz="2000" dirty="0" err="1" smtClean="0"/>
            <a:t>Autoplagio</a:t>
          </a:r>
          <a:endParaRPr lang="es-ES" sz="2000" dirty="0"/>
        </a:p>
      </dgm:t>
    </dgm:pt>
    <dgm:pt modelId="{584FA27F-2A01-4558-9FFB-5DFCE454A1F4}" type="parTrans" cxnId="{9D97AD1A-3E96-4E89-A21B-DC134A1833B6}">
      <dgm:prSet/>
      <dgm:spPr/>
      <dgm:t>
        <a:bodyPr/>
        <a:lstStyle/>
        <a:p>
          <a:endParaRPr lang="es-ES"/>
        </a:p>
      </dgm:t>
    </dgm:pt>
    <dgm:pt modelId="{F8A1D09E-D239-43A8-AEF4-A0BF4EF34650}" type="sibTrans" cxnId="{9D97AD1A-3E96-4E89-A21B-DC134A1833B6}">
      <dgm:prSet/>
      <dgm:spPr/>
      <dgm:t>
        <a:bodyPr/>
        <a:lstStyle/>
        <a:p>
          <a:endParaRPr lang="es-ES"/>
        </a:p>
      </dgm:t>
    </dgm:pt>
    <dgm:pt modelId="{F7781054-F3CF-4B13-BB39-8831CAACEE40}">
      <dgm:prSet custT="1"/>
      <dgm:spPr/>
      <dgm:t>
        <a:bodyPr/>
        <a:lstStyle/>
        <a:p>
          <a:r>
            <a:rPr lang="es-ES" sz="1800" dirty="0" smtClean="0"/>
            <a:t>Presentar como originales trabajos ya presentados anteriormente por nosotros mismos.</a:t>
          </a:r>
          <a:endParaRPr lang="es-ES" sz="1800" dirty="0"/>
        </a:p>
      </dgm:t>
    </dgm:pt>
    <dgm:pt modelId="{E7536153-1415-414F-8E95-AF485068DAA6}" type="parTrans" cxnId="{B25487F3-3D86-41AA-BC87-6AA6243AE9C7}">
      <dgm:prSet/>
      <dgm:spPr/>
      <dgm:t>
        <a:bodyPr/>
        <a:lstStyle/>
        <a:p>
          <a:endParaRPr lang="es-ES"/>
        </a:p>
      </dgm:t>
    </dgm:pt>
    <dgm:pt modelId="{4C72F62B-7BA4-402B-826D-3947244D7E2F}" type="sibTrans" cxnId="{B25487F3-3D86-41AA-BC87-6AA6243AE9C7}">
      <dgm:prSet/>
      <dgm:spPr/>
      <dgm:t>
        <a:bodyPr/>
        <a:lstStyle/>
        <a:p>
          <a:endParaRPr lang="es-ES"/>
        </a:p>
      </dgm:t>
    </dgm:pt>
    <dgm:pt modelId="{1B68064D-6705-4BAE-AF63-27B227021D35}">
      <dgm:prSet custT="1"/>
      <dgm:spPr/>
      <dgm:t>
        <a:bodyPr/>
        <a:lstStyle/>
        <a:p>
          <a:r>
            <a:rPr lang="es-ES" sz="2000" dirty="0" err="1" smtClean="0"/>
            <a:t>Autoplagio</a:t>
          </a:r>
          <a:endParaRPr lang="es-ES" sz="2000" dirty="0"/>
        </a:p>
      </dgm:t>
    </dgm:pt>
    <dgm:pt modelId="{60772390-9E36-4933-8688-C83F96CB50E6}" type="parTrans" cxnId="{4823101D-7BBF-4483-8FD9-C8BCDDBA7534}">
      <dgm:prSet/>
      <dgm:spPr/>
      <dgm:t>
        <a:bodyPr/>
        <a:lstStyle/>
        <a:p>
          <a:endParaRPr lang="es-ES"/>
        </a:p>
      </dgm:t>
    </dgm:pt>
    <dgm:pt modelId="{DB1EF4FC-5086-476E-B2C6-4E13F1CA0977}" type="sibTrans" cxnId="{4823101D-7BBF-4483-8FD9-C8BCDDBA7534}">
      <dgm:prSet/>
      <dgm:spPr/>
      <dgm:t>
        <a:bodyPr/>
        <a:lstStyle/>
        <a:p>
          <a:endParaRPr lang="es-ES"/>
        </a:p>
      </dgm:t>
    </dgm:pt>
    <dgm:pt modelId="{C8BB492B-7A14-424F-8E80-856CED053934}">
      <dgm:prSet custT="1"/>
      <dgm:spPr/>
      <dgm:t>
        <a:bodyPr/>
        <a:lstStyle/>
        <a:p>
          <a:r>
            <a:rPr lang="es-ES" sz="1800" dirty="0" smtClean="0"/>
            <a:t>Cita de referencias bibliográficas no consultadas</a:t>
          </a:r>
          <a:endParaRPr lang="es-ES" sz="1800" dirty="0"/>
        </a:p>
      </dgm:t>
    </dgm:pt>
    <dgm:pt modelId="{08349C8B-05CC-4F74-8C35-EC74C5891C92}" type="parTrans" cxnId="{7F836B3F-3B5A-4122-BE3B-332075759262}">
      <dgm:prSet/>
      <dgm:spPr/>
      <dgm:t>
        <a:bodyPr/>
        <a:lstStyle/>
        <a:p>
          <a:endParaRPr lang="es-ES"/>
        </a:p>
      </dgm:t>
    </dgm:pt>
    <dgm:pt modelId="{05BFA020-6438-40EF-92DD-BD0FC545CAC5}" type="sibTrans" cxnId="{7F836B3F-3B5A-4122-BE3B-332075759262}">
      <dgm:prSet/>
      <dgm:spPr/>
      <dgm:t>
        <a:bodyPr/>
        <a:lstStyle/>
        <a:p>
          <a:endParaRPr lang="es-ES"/>
        </a:p>
      </dgm:t>
    </dgm:pt>
    <dgm:pt modelId="{08BB0F83-74B6-46A8-81A7-99D79EBC3C6E}">
      <dgm:prSet custT="1"/>
      <dgm:spPr/>
      <dgm:t>
        <a:bodyPr/>
        <a:lstStyle/>
        <a:p>
          <a:r>
            <a:rPr lang="es-ES" sz="2000" dirty="0" smtClean="0"/>
            <a:t>Falsas citas</a:t>
          </a:r>
          <a:endParaRPr lang="es-ES" sz="2000" dirty="0"/>
        </a:p>
      </dgm:t>
    </dgm:pt>
    <dgm:pt modelId="{379B94DF-BDFC-4521-BB2C-E9EE3DCA07C8}" type="parTrans" cxnId="{A88152E1-989A-4D95-B55A-C411BA54CAB1}">
      <dgm:prSet/>
      <dgm:spPr/>
      <dgm:t>
        <a:bodyPr/>
        <a:lstStyle/>
        <a:p>
          <a:endParaRPr lang="es-ES"/>
        </a:p>
      </dgm:t>
    </dgm:pt>
    <dgm:pt modelId="{E51D8D58-18C6-4C55-A81E-4B9F52AB215F}" type="sibTrans" cxnId="{A88152E1-989A-4D95-B55A-C411BA54CAB1}">
      <dgm:prSet/>
      <dgm:spPr/>
      <dgm:t>
        <a:bodyPr/>
        <a:lstStyle/>
        <a:p>
          <a:endParaRPr lang="es-ES"/>
        </a:p>
      </dgm:t>
    </dgm:pt>
    <dgm:pt modelId="{4AD8394A-A7C9-4460-8C51-4373795E9B2E}">
      <dgm:prSet custT="1"/>
      <dgm:spPr/>
      <dgm:t>
        <a:bodyPr/>
        <a:lstStyle/>
        <a:p>
          <a:r>
            <a:rPr lang="es-ES" sz="2000" dirty="0" smtClean="0"/>
            <a:t>Datos falsos</a:t>
          </a:r>
          <a:endParaRPr lang="es-ES" sz="2000" dirty="0"/>
        </a:p>
      </dgm:t>
    </dgm:pt>
    <dgm:pt modelId="{6DDF8A1A-1298-48FE-AA25-F0B5401489CB}" type="parTrans" cxnId="{99A6F326-9403-4AB0-BFD9-644580530ED4}">
      <dgm:prSet/>
      <dgm:spPr/>
      <dgm:t>
        <a:bodyPr/>
        <a:lstStyle/>
        <a:p>
          <a:endParaRPr lang="es-ES"/>
        </a:p>
      </dgm:t>
    </dgm:pt>
    <dgm:pt modelId="{D0FD58CB-4A53-4ED1-A206-C71A56D94F71}" type="sibTrans" cxnId="{99A6F326-9403-4AB0-BFD9-644580530ED4}">
      <dgm:prSet/>
      <dgm:spPr/>
      <dgm:t>
        <a:bodyPr/>
        <a:lstStyle/>
        <a:p>
          <a:endParaRPr lang="es-ES"/>
        </a:p>
      </dgm:t>
    </dgm:pt>
    <dgm:pt modelId="{D5B30C8C-0B67-4D38-90F7-7118207E787D}">
      <dgm:prSet custT="1"/>
      <dgm:spPr/>
      <dgm:t>
        <a:bodyPr/>
        <a:lstStyle/>
        <a:p>
          <a:r>
            <a:rPr lang="es-ES" sz="1800" dirty="0" smtClean="0"/>
            <a:t>Falsear datos para resolver un problema o inventar datos en una investigación</a:t>
          </a:r>
          <a:endParaRPr lang="es-ES" sz="1800" dirty="0"/>
        </a:p>
      </dgm:t>
    </dgm:pt>
    <dgm:pt modelId="{802E0ABD-4101-4CD9-A7ED-093D539A852C}" type="parTrans" cxnId="{BB2C77E6-1992-49B5-9B36-D08B9B51AC9E}">
      <dgm:prSet/>
      <dgm:spPr/>
      <dgm:t>
        <a:bodyPr/>
        <a:lstStyle/>
        <a:p>
          <a:endParaRPr lang="es-ES"/>
        </a:p>
      </dgm:t>
    </dgm:pt>
    <dgm:pt modelId="{92A797F4-B47D-4F0E-92A7-DF6AAAE59365}" type="sibTrans" cxnId="{BB2C77E6-1992-49B5-9B36-D08B9B51AC9E}">
      <dgm:prSet/>
      <dgm:spPr/>
      <dgm:t>
        <a:bodyPr/>
        <a:lstStyle/>
        <a:p>
          <a:endParaRPr lang="es-ES"/>
        </a:p>
      </dgm:t>
    </dgm:pt>
    <dgm:pt modelId="{CF84DEFC-B747-4BB0-BF8D-2FE5E14EC4F5}">
      <dgm:prSet custT="1"/>
      <dgm:spPr/>
      <dgm:t>
        <a:bodyPr/>
        <a:lstStyle/>
        <a:p>
          <a:r>
            <a:rPr lang="es-ES" sz="2000" dirty="0" smtClean="0"/>
            <a:t>Colusión</a:t>
          </a:r>
          <a:endParaRPr lang="es-ES" sz="2000" dirty="0"/>
        </a:p>
      </dgm:t>
    </dgm:pt>
    <dgm:pt modelId="{68BDBEC4-A80A-4553-BB50-1D393C879F05}" type="parTrans" cxnId="{A5EFF93D-629B-4D08-886C-A76B313E3531}">
      <dgm:prSet/>
      <dgm:spPr/>
      <dgm:t>
        <a:bodyPr/>
        <a:lstStyle/>
        <a:p>
          <a:endParaRPr lang="es-ES"/>
        </a:p>
      </dgm:t>
    </dgm:pt>
    <dgm:pt modelId="{CC26AAFE-74C6-43F8-9636-6A8E00510DC0}" type="sibTrans" cxnId="{A5EFF93D-629B-4D08-886C-A76B313E3531}">
      <dgm:prSet/>
      <dgm:spPr/>
      <dgm:t>
        <a:bodyPr/>
        <a:lstStyle/>
        <a:p>
          <a:endParaRPr lang="es-ES"/>
        </a:p>
      </dgm:t>
    </dgm:pt>
    <dgm:pt modelId="{52AB3CA0-F007-484F-9CF3-C681C1F35C6D}">
      <dgm:prSet custT="1"/>
      <dgm:spPr/>
      <dgm:t>
        <a:bodyPr/>
        <a:lstStyle/>
        <a:p>
          <a:r>
            <a:rPr lang="es-ES" sz="1800" dirty="0" smtClean="0"/>
            <a:t>Colaboración no autorizada de estudiantes para realizar un trabajo</a:t>
          </a:r>
          <a:endParaRPr lang="es-ES" sz="1800" dirty="0"/>
        </a:p>
      </dgm:t>
    </dgm:pt>
    <dgm:pt modelId="{EAB7EB5F-96EE-49E1-B57F-63FED28F4670}" type="parTrans" cxnId="{AFFF64AF-0038-4FB1-BB3A-C4E5F81EEED1}">
      <dgm:prSet/>
      <dgm:spPr/>
      <dgm:t>
        <a:bodyPr/>
        <a:lstStyle/>
        <a:p>
          <a:endParaRPr lang="es-ES"/>
        </a:p>
      </dgm:t>
    </dgm:pt>
    <dgm:pt modelId="{333A5DCA-E929-42FA-9820-5EB3032A096F}" type="sibTrans" cxnId="{AFFF64AF-0038-4FB1-BB3A-C4E5F81EEED1}">
      <dgm:prSet/>
      <dgm:spPr/>
      <dgm:t>
        <a:bodyPr/>
        <a:lstStyle/>
        <a:p>
          <a:endParaRPr lang="es-ES"/>
        </a:p>
      </dgm:t>
    </dgm:pt>
    <dgm:pt modelId="{AFA21292-6FE5-420A-8F09-7E67000E20E0}">
      <dgm:prSet custT="1"/>
      <dgm:spPr/>
      <dgm:t>
        <a:bodyPr/>
        <a:lstStyle/>
        <a:p>
          <a:r>
            <a:rPr lang="es-ES" sz="2000" dirty="0" smtClean="0"/>
            <a:t>Suplantación</a:t>
          </a:r>
          <a:endParaRPr lang="es-ES" sz="2000" dirty="0"/>
        </a:p>
      </dgm:t>
    </dgm:pt>
    <dgm:pt modelId="{192F1FB3-1A6B-4236-916F-492285311B88}" type="parTrans" cxnId="{93A5872F-804F-4725-B2B2-BB8AF2DCDD35}">
      <dgm:prSet/>
      <dgm:spPr/>
      <dgm:t>
        <a:bodyPr/>
        <a:lstStyle/>
        <a:p>
          <a:endParaRPr lang="es-ES"/>
        </a:p>
      </dgm:t>
    </dgm:pt>
    <dgm:pt modelId="{7A39CA72-B2CA-4BC9-927D-BA87586D1089}" type="sibTrans" cxnId="{93A5872F-804F-4725-B2B2-BB8AF2DCDD35}">
      <dgm:prSet/>
      <dgm:spPr/>
      <dgm:t>
        <a:bodyPr/>
        <a:lstStyle/>
        <a:p>
          <a:endParaRPr lang="es-ES"/>
        </a:p>
      </dgm:t>
    </dgm:pt>
    <dgm:pt modelId="{DA10D0E1-A415-4108-A167-D49D02D19FF7}">
      <dgm:prSet custT="1"/>
      <dgm:spPr/>
      <dgm:t>
        <a:bodyPr/>
        <a:lstStyle/>
        <a:p>
          <a:r>
            <a:rPr lang="es-ES" sz="1800" dirty="0" smtClean="0"/>
            <a:t>Comprar o vender trabajos académicos</a:t>
          </a:r>
          <a:endParaRPr lang="es-ES" sz="1800" dirty="0"/>
        </a:p>
      </dgm:t>
    </dgm:pt>
    <dgm:pt modelId="{FC0F07D3-D545-4B14-AC64-6C8BDCD839EF}" type="parTrans" cxnId="{536CC8B8-75D0-457C-8E88-F28834ED0C80}">
      <dgm:prSet/>
      <dgm:spPr/>
      <dgm:t>
        <a:bodyPr/>
        <a:lstStyle/>
        <a:p>
          <a:endParaRPr lang="es-ES"/>
        </a:p>
      </dgm:t>
    </dgm:pt>
    <dgm:pt modelId="{3C5DBA12-D36F-4B5A-87EF-52D25CC70197}" type="sibTrans" cxnId="{536CC8B8-75D0-457C-8E88-F28834ED0C80}">
      <dgm:prSet/>
      <dgm:spPr/>
      <dgm:t>
        <a:bodyPr/>
        <a:lstStyle/>
        <a:p>
          <a:endParaRPr lang="es-ES"/>
        </a:p>
      </dgm:t>
    </dgm:pt>
    <dgm:pt modelId="{5AA2DB04-7C30-4065-978B-5BB2F256F1AB}" type="pres">
      <dgm:prSet presAssocID="{63F15DDD-D29A-4E14-97F6-6FA22DFB717E}" presName="linear" presStyleCnt="0">
        <dgm:presLayoutVars>
          <dgm:animLvl val="lvl"/>
          <dgm:resizeHandles val="exact"/>
        </dgm:presLayoutVars>
      </dgm:prSet>
      <dgm:spPr/>
    </dgm:pt>
    <dgm:pt modelId="{CB301F0F-117E-41B7-8D3F-1EBCE85784FC}" type="pres">
      <dgm:prSet presAssocID="{1B68064D-6705-4BAE-AF63-27B227021D35}" presName="parentText" presStyleLbl="node1" presStyleIdx="0" presStyleCnt="6" custLinFactNeighborY="-32586">
        <dgm:presLayoutVars>
          <dgm:chMax val="0"/>
          <dgm:bulletEnabled val="1"/>
        </dgm:presLayoutVars>
      </dgm:prSet>
      <dgm:spPr/>
      <dgm:t>
        <a:bodyPr/>
        <a:lstStyle/>
        <a:p>
          <a:endParaRPr lang="es-ES"/>
        </a:p>
      </dgm:t>
    </dgm:pt>
    <dgm:pt modelId="{BF6766C8-526E-44CC-A99A-C4359C1D10D7}" type="pres">
      <dgm:prSet presAssocID="{1B68064D-6705-4BAE-AF63-27B227021D35}" presName="childText" presStyleLbl="revTx" presStyleIdx="0" presStyleCnt="6">
        <dgm:presLayoutVars>
          <dgm:bulletEnabled val="1"/>
        </dgm:presLayoutVars>
      </dgm:prSet>
      <dgm:spPr/>
      <dgm:t>
        <a:bodyPr/>
        <a:lstStyle/>
        <a:p>
          <a:endParaRPr lang="es-ES"/>
        </a:p>
      </dgm:t>
    </dgm:pt>
    <dgm:pt modelId="{39D3DC73-C854-4B03-978C-3BFB7D7C0E31}" type="pres">
      <dgm:prSet presAssocID="{CDB26233-45F1-45BD-8D3C-2D55C5C69AD5}" presName="parentText" presStyleLbl="node1" presStyleIdx="1" presStyleCnt="6">
        <dgm:presLayoutVars>
          <dgm:chMax val="0"/>
          <dgm:bulletEnabled val="1"/>
        </dgm:presLayoutVars>
      </dgm:prSet>
      <dgm:spPr/>
      <dgm:t>
        <a:bodyPr/>
        <a:lstStyle/>
        <a:p>
          <a:endParaRPr lang="es-ES"/>
        </a:p>
      </dgm:t>
    </dgm:pt>
    <dgm:pt modelId="{2B0D5251-B0B6-49DB-80A2-54AD004934F0}" type="pres">
      <dgm:prSet presAssocID="{CDB26233-45F1-45BD-8D3C-2D55C5C69AD5}" presName="childText" presStyleLbl="revTx" presStyleIdx="1" presStyleCnt="6">
        <dgm:presLayoutVars>
          <dgm:bulletEnabled val="1"/>
        </dgm:presLayoutVars>
      </dgm:prSet>
      <dgm:spPr/>
      <dgm:t>
        <a:bodyPr/>
        <a:lstStyle/>
        <a:p>
          <a:endParaRPr lang="es-ES"/>
        </a:p>
      </dgm:t>
    </dgm:pt>
    <dgm:pt modelId="{81910073-D38E-49EE-A2C2-A45458E368BF}" type="pres">
      <dgm:prSet presAssocID="{08BB0F83-74B6-46A8-81A7-99D79EBC3C6E}" presName="parentText" presStyleLbl="node1" presStyleIdx="2" presStyleCnt="6">
        <dgm:presLayoutVars>
          <dgm:chMax val="0"/>
          <dgm:bulletEnabled val="1"/>
        </dgm:presLayoutVars>
      </dgm:prSet>
      <dgm:spPr/>
      <dgm:t>
        <a:bodyPr/>
        <a:lstStyle/>
        <a:p>
          <a:endParaRPr lang="es-ES"/>
        </a:p>
      </dgm:t>
    </dgm:pt>
    <dgm:pt modelId="{A8205BF1-5FB0-41FB-8CFD-7D41F1CC4DF3}" type="pres">
      <dgm:prSet presAssocID="{08BB0F83-74B6-46A8-81A7-99D79EBC3C6E}" presName="childText" presStyleLbl="revTx" presStyleIdx="2" presStyleCnt="6">
        <dgm:presLayoutVars>
          <dgm:bulletEnabled val="1"/>
        </dgm:presLayoutVars>
      </dgm:prSet>
      <dgm:spPr/>
      <dgm:t>
        <a:bodyPr/>
        <a:lstStyle/>
        <a:p>
          <a:endParaRPr lang="es-ES"/>
        </a:p>
      </dgm:t>
    </dgm:pt>
    <dgm:pt modelId="{F5A81655-D0F8-4C95-8502-2060E7DABE16}" type="pres">
      <dgm:prSet presAssocID="{4AD8394A-A7C9-4460-8C51-4373795E9B2E}" presName="parentText" presStyleLbl="node1" presStyleIdx="3" presStyleCnt="6">
        <dgm:presLayoutVars>
          <dgm:chMax val="0"/>
          <dgm:bulletEnabled val="1"/>
        </dgm:presLayoutVars>
      </dgm:prSet>
      <dgm:spPr/>
      <dgm:t>
        <a:bodyPr/>
        <a:lstStyle/>
        <a:p>
          <a:endParaRPr lang="es-ES"/>
        </a:p>
      </dgm:t>
    </dgm:pt>
    <dgm:pt modelId="{F4C31C18-0088-40ED-BC36-ADAC5879999E}" type="pres">
      <dgm:prSet presAssocID="{4AD8394A-A7C9-4460-8C51-4373795E9B2E}" presName="childText" presStyleLbl="revTx" presStyleIdx="3" presStyleCnt="6">
        <dgm:presLayoutVars>
          <dgm:bulletEnabled val="1"/>
        </dgm:presLayoutVars>
      </dgm:prSet>
      <dgm:spPr/>
      <dgm:t>
        <a:bodyPr/>
        <a:lstStyle/>
        <a:p>
          <a:endParaRPr lang="es-ES"/>
        </a:p>
      </dgm:t>
    </dgm:pt>
    <dgm:pt modelId="{5351811E-DF50-4318-9FE1-B39201D0E87D}" type="pres">
      <dgm:prSet presAssocID="{CF84DEFC-B747-4BB0-BF8D-2FE5E14EC4F5}" presName="parentText" presStyleLbl="node1" presStyleIdx="4" presStyleCnt="6">
        <dgm:presLayoutVars>
          <dgm:chMax val="0"/>
          <dgm:bulletEnabled val="1"/>
        </dgm:presLayoutVars>
      </dgm:prSet>
      <dgm:spPr/>
      <dgm:t>
        <a:bodyPr/>
        <a:lstStyle/>
        <a:p>
          <a:endParaRPr lang="es-ES"/>
        </a:p>
      </dgm:t>
    </dgm:pt>
    <dgm:pt modelId="{34EC19EF-4D6C-4457-840B-CB950624CC87}" type="pres">
      <dgm:prSet presAssocID="{CF84DEFC-B747-4BB0-BF8D-2FE5E14EC4F5}" presName="childText" presStyleLbl="revTx" presStyleIdx="4" presStyleCnt="6">
        <dgm:presLayoutVars>
          <dgm:bulletEnabled val="1"/>
        </dgm:presLayoutVars>
      </dgm:prSet>
      <dgm:spPr/>
      <dgm:t>
        <a:bodyPr/>
        <a:lstStyle/>
        <a:p>
          <a:endParaRPr lang="es-ES"/>
        </a:p>
      </dgm:t>
    </dgm:pt>
    <dgm:pt modelId="{A154DAB2-C86F-49D9-A7A7-8A6FFE8BC12A}" type="pres">
      <dgm:prSet presAssocID="{AFA21292-6FE5-420A-8F09-7E67000E20E0}" presName="parentText" presStyleLbl="node1" presStyleIdx="5" presStyleCnt="6">
        <dgm:presLayoutVars>
          <dgm:chMax val="0"/>
          <dgm:bulletEnabled val="1"/>
        </dgm:presLayoutVars>
      </dgm:prSet>
      <dgm:spPr/>
      <dgm:t>
        <a:bodyPr/>
        <a:lstStyle/>
        <a:p>
          <a:endParaRPr lang="es-ES"/>
        </a:p>
      </dgm:t>
    </dgm:pt>
    <dgm:pt modelId="{0B790D3B-92A5-46B8-B8FF-56FECF425DA7}" type="pres">
      <dgm:prSet presAssocID="{AFA21292-6FE5-420A-8F09-7E67000E20E0}" presName="childText" presStyleLbl="revTx" presStyleIdx="5" presStyleCnt="6">
        <dgm:presLayoutVars>
          <dgm:bulletEnabled val="1"/>
        </dgm:presLayoutVars>
      </dgm:prSet>
      <dgm:spPr/>
      <dgm:t>
        <a:bodyPr/>
        <a:lstStyle/>
        <a:p>
          <a:endParaRPr lang="es-ES"/>
        </a:p>
      </dgm:t>
    </dgm:pt>
  </dgm:ptLst>
  <dgm:cxnLst>
    <dgm:cxn modelId="{3BC1B947-16E3-465A-831A-BFA59D94EE0B}" type="presOf" srcId="{AFA21292-6FE5-420A-8F09-7E67000E20E0}" destId="{A154DAB2-C86F-49D9-A7A7-8A6FFE8BC12A}" srcOrd="0" destOrd="0" presId="urn:microsoft.com/office/officeart/2005/8/layout/vList2"/>
    <dgm:cxn modelId="{7F836B3F-3B5A-4122-BE3B-332075759262}" srcId="{08BB0F83-74B6-46A8-81A7-99D79EBC3C6E}" destId="{C8BB492B-7A14-424F-8E80-856CED053934}" srcOrd="0" destOrd="0" parTransId="{08349C8B-05CC-4F74-8C35-EC74C5891C92}" sibTransId="{05BFA020-6438-40EF-92DD-BD0FC545CAC5}"/>
    <dgm:cxn modelId="{078DF51C-B732-4D1B-8F79-E05F88225C8F}" type="presOf" srcId="{D5B30C8C-0B67-4D38-90F7-7118207E787D}" destId="{F4C31C18-0088-40ED-BC36-ADAC5879999E}" srcOrd="0" destOrd="0" presId="urn:microsoft.com/office/officeart/2005/8/layout/vList2"/>
    <dgm:cxn modelId="{B25487F3-3D86-41AA-BC87-6AA6243AE9C7}" srcId="{1B68064D-6705-4BAE-AF63-27B227021D35}" destId="{F7781054-F3CF-4B13-BB39-8831CAACEE40}" srcOrd="0" destOrd="0" parTransId="{E7536153-1415-414F-8E95-AF485068DAA6}" sibTransId="{4C72F62B-7BA4-402B-826D-3947244D7E2F}"/>
    <dgm:cxn modelId="{DB3EC2DB-3C6D-41AD-8A0E-8ADE60563058}" type="presOf" srcId="{4AD8394A-A7C9-4460-8C51-4373795E9B2E}" destId="{F5A81655-D0F8-4C95-8502-2060E7DABE16}" srcOrd="0" destOrd="0" presId="urn:microsoft.com/office/officeart/2005/8/layout/vList2"/>
    <dgm:cxn modelId="{BB2C77E6-1992-49B5-9B36-D08B9B51AC9E}" srcId="{4AD8394A-A7C9-4460-8C51-4373795E9B2E}" destId="{D5B30C8C-0B67-4D38-90F7-7118207E787D}" srcOrd="0" destOrd="0" parTransId="{802E0ABD-4101-4CD9-A7ED-093D539A852C}" sibTransId="{92A797F4-B47D-4F0E-92A7-DF6AAAE59365}"/>
    <dgm:cxn modelId="{A88152E1-989A-4D95-B55A-C411BA54CAB1}" srcId="{63F15DDD-D29A-4E14-97F6-6FA22DFB717E}" destId="{08BB0F83-74B6-46A8-81A7-99D79EBC3C6E}" srcOrd="2" destOrd="0" parTransId="{379B94DF-BDFC-4521-BB2C-E9EE3DCA07C8}" sibTransId="{E51D8D58-18C6-4C55-A81E-4B9F52AB215F}"/>
    <dgm:cxn modelId="{ADE99C2C-43E9-42BD-B45C-4AFC41B96F6D}" srcId="{CDB26233-45F1-45BD-8D3C-2D55C5C69AD5}" destId="{0F21C8B5-B82E-43AD-9EF8-5774FBF9C6B7}" srcOrd="0" destOrd="0" parTransId="{020CCB63-5FF6-46D0-8A88-78128B9A0DFB}" sibTransId="{5B8EE163-6703-4E80-A769-BE9F84F579CB}"/>
    <dgm:cxn modelId="{66EEF617-71AA-4232-9E07-790589C6092E}" type="presOf" srcId="{F7781054-F3CF-4B13-BB39-8831CAACEE40}" destId="{BF6766C8-526E-44CC-A99A-C4359C1D10D7}" srcOrd="0" destOrd="0" presId="urn:microsoft.com/office/officeart/2005/8/layout/vList2"/>
    <dgm:cxn modelId="{9EEE70CC-7563-44EF-B7AA-9F0AB691A4FD}" type="presOf" srcId="{52AB3CA0-F007-484F-9CF3-C681C1F35C6D}" destId="{34EC19EF-4D6C-4457-840B-CB950624CC87}" srcOrd="0" destOrd="0" presId="urn:microsoft.com/office/officeart/2005/8/layout/vList2"/>
    <dgm:cxn modelId="{7F045EAA-5B74-4E52-98C1-F7D322C49F5A}" type="presOf" srcId="{DA10D0E1-A415-4108-A167-D49D02D19FF7}" destId="{0B790D3B-92A5-46B8-B8FF-56FECF425DA7}" srcOrd="0" destOrd="0" presId="urn:microsoft.com/office/officeart/2005/8/layout/vList2"/>
    <dgm:cxn modelId="{A5EFF93D-629B-4D08-886C-A76B313E3531}" srcId="{63F15DDD-D29A-4E14-97F6-6FA22DFB717E}" destId="{CF84DEFC-B747-4BB0-BF8D-2FE5E14EC4F5}" srcOrd="4" destOrd="0" parTransId="{68BDBEC4-A80A-4553-BB50-1D393C879F05}" sibTransId="{CC26AAFE-74C6-43F8-9636-6A8E00510DC0}"/>
    <dgm:cxn modelId="{C6A82437-AF29-4C65-97F7-821DD1F0A8A3}" type="presOf" srcId="{63F15DDD-D29A-4E14-97F6-6FA22DFB717E}" destId="{5AA2DB04-7C30-4065-978B-5BB2F256F1AB}" srcOrd="0" destOrd="0" presId="urn:microsoft.com/office/officeart/2005/8/layout/vList2"/>
    <dgm:cxn modelId="{9D97AD1A-3E96-4E89-A21B-DC134A1833B6}" srcId="{63F15DDD-D29A-4E14-97F6-6FA22DFB717E}" destId="{CDB26233-45F1-45BD-8D3C-2D55C5C69AD5}" srcOrd="1" destOrd="0" parTransId="{584FA27F-2A01-4558-9FFB-5DFCE454A1F4}" sibTransId="{F8A1D09E-D239-43A8-AEF4-A0BF4EF34650}"/>
    <dgm:cxn modelId="{7E167711-5A92-4D00-AA9C-BC5C76C35122}" type="presOf" srcId="{CF84DEFC-B747-4BB0-BF8D-2FE5E14EC4F5}" destId="{5351811E-DF50-4318-9FE1-B39201D0E87D}" srcOrd="0" destOrd="0" presId="urn:microsoft.com/office/officeart/2005/8/layout/vList2"/>
    <dgm:cxn modelId="{99A6F326-9403-4AB0-BFD9-644580530ED4}" srcId="{63F15DDD-D29A-4E14-97F6-6FA22DFB717E}" destId="{4AD8394A-A7C9-4460-8C51-4373795E9B2E}" srcOrd="3" destOrd="0" parTransId="{6DDF8A1A-1298-48FE-AA25-F0B5401489CB}" sibTransId="{D0FD58CB-4A53-4ED1-A206-C71A56D94F71}"/>
    <dgm:cxn modelId="{536CC8B8-75D0-457C-8E88-F28834ED0C80}" srcId="{AFA21292-6FE5-420A-8F09-7E67000E20E0}" destId="{DA10D0E1-A415-4108-A167-D49D02D19FF7}" srcOrd="0" destOrd="0" parTransId="{FC0F07D3-D545-4B14-AC64-6C8BDCD839EF}" sibTransId="{3C5DBA12-D36F-4B5A-87EF-52D25CC70197}"/>
    <dgm:cxn modelId="{AFFF64AF-0038-4FB1-BB3A-C4E5F81EEED1}" srcId="{CF84DEFC-B747-4BB0-BF8D-2FE5E14EC4F5}" destId="{52AB3CA0-F007-484F-9CF3-C681C1F35C6D}" srcOrd="0" destOrd="0" parTransId="{EAB7EB5F-96EE-49E1-B57F-63FED28F4670}" sibTransId="{333A5DCA-E929-42FA-9820-5EB3032A096F}"/>
    <dgm:cxn modelId="{4823101D-7BBF-4483-8FD9-C8BCDDBA7534}" srcId="{63F15DDD-D29A-4E14-97F6-6FA22DFB717E}" destId="{1B68064D-6705-4BAE-AF63-27B227021D35}" srcOrd="0" destOrd="0" parTransId="{60772390-9E36-4933-8688-C83F96CB50E6}" sibTransId="{DB1EF4FC-5086-476E-B2C6-4E13F1CA0977}"/>
    <dgm:cxn modelId="{5587AD85-23B8-47BC-8FBB-972503571A0F}" type="presOf" srcId="{0F21C8B5-B82E-43AD-9EF8-5774FBF9C6B7}" destId="{2B0D5251-B0B6-49DB-80A2-54AD004934F0}" srcOrd="0" destOrd="0" presId="urn:microsoft.com/office/officeart/2005/8/layout/vList2"/>
    <dgm:cxn modelId="{641AD1CA-2FA0-45BA-BB0B-CD005FAC18D4}" type="presOf" srcId="{CDB26233-45F1-45BD-8D3C-2D55C5C69AD5}" destId="{39D3DC73-C854-4B03-978C-3BFB7D7C0E31}" srcOrd="0" destOrd="0" presId="urn:microsoft.com/office/officeart/2005/8/layout/vList2"/>
    <dgm:cxn modelId="{93A5872F-804F-4725-B2B2-BB8AF2DCDD35}" srcId="{63F15DDD-D29A-4E14-97F6-6FA22DFB717E}" destId="{AFA21292-6FE5-420A-8F09-7E67000E20E0}" srcOrd="5" destOrd="0" parTransId="{192F1FB3-1A6B-4236-916F-492285311B88}" sibTransId="{7A39CA72-B2CA-4BC9-927D-BA87586D1089}"/>
    <dgm:cxn modelId="{591D7C6F-6019-47DC-8DF6-036230A51749}" type="presOf" srcId="{08BB0F83-74B6-46A8-81A7-99D79EBC3C6E}" destId="{81910073-D38E-49EE-A2C2-A45458E368BF}" srcOrd="0" destOrd="0" presId="urn:microsoft.com/office/officeart/2005/8/layout/vList2"/>
    <dgm:cxn modelId="{BD5BF685-1029-42A0-9B1B-65EC8FA81BC1}" type="presOf" srcId="{C8BB492B-7A14-424F-8E80-856CED053934}" destId="{A8205BF1-5FB0-41FB-8CFD-7D41F1CC4DF3}" srcOrd="0" destOrd="0" presId="urn:microsoft.com/office/officeart/2005/8/layout/vList2"/>
    <dgm:cxn modelId="{B22CB008-723D-4342-8F62-45D9666922A6}" type="presOf" srcId="{1B68064D-6705-4BAE-AF63-27B227021D35}" destId="{CB301F0F-117E-41B7-8D3F-1EBCE85784FC}" srcOrd="0" destOrd="0" presId="urn:microsoft.com/office/officeart/2005/8/layout/vList2"/>
    <dgm:cxn modelId="{F68C526C-10C2-4DA9-8401-2E4961885EBB}" type="presParOf" srcId="{5AA2DB04-7C30-4065-978B-5BB2F256F1AB}" destId="{CB301F0F-117E-41B7-8D3F-1EBCE85784FC}" srcOrd="0" destOrd="0" presId="urn:microsoft.com/office/officeart/2005/8/layout/vList2"/>
    <dgm:cxn modelId="{3045D486-9A9D-4B66-9BBD-F0C3696FF3E2}" type="presParOf" srcId="{5AA2DB04-7C30-4065-978B-5BB2F256F1AB}" destId="{BF6766C8-526E-44CC-A99A-C4359C1D10D7}" srcOrd="1" destOrd="0" presId="urn:microsoft.com/office/officeart/2005/8/layout/vList2"/>
    <dgm:cxn modelId="{6EE93A3B-9DBB-4BCC-8CCA-72E7286C30BC}" type="presParOf" srcId="{5AA2DB04-7C30-4065-978B-5BB2F256F1AB}" destId="{39D3DC73-C854-4B03-978C-3BFB7D7C0E31}" srcOrd="2" destOrd="0" presId="urn:microsoft.com/office/officeart/2005/8/layout/vList2"/>
    <dgm:cxn modelId="{F0F6DDB0-3FE0-44AE-BEE3-45F9365ADAF1}" type="presParOf" srcId="{5AA2DB04-7C30-4065-978B-5BB2F256F1AB}" destId="{2B0D5251-B0B6-49DB-80A2-54AD004934F0}" srcOrd="3" destOrd="0" presId="urn:microsoft.com/office/officeart/2005/8/layout/vList2"/>
    <dgm:cxn modelId="{1BF1F92B-3707-49DF-8A11-36F2816EA2C7}" type="presParOf" srcId="{5AA2DB04-7C30-4065-978B-5BB2F256F1AB}" destId="{81910073-D38E-49EE-A2C2-A45458E368BF}" srcOrd="4" destOrd="0" presId="urn:microsoft.com/office/officeart/2005/8/layout/vList2"/>
    <dgm:cxn modelId="{9D5E17B7-532B-4C23-964B-38F8756A7390}" type="presParOf" srcId="{5AA2DB04-7C30-4065-978B-5BB2F256F1AB}" destId="{A8205BF1-5FB0-41FB-8CFD-7D41F1CC4DF3}" srcOrd="5" destOrd="0" presId="urn:microsoft.com/office/officeart/2005/8/layout/vList2"/>
    <dgm:cxn modelId="{6777D1E2-9DAA-40A2-86C4-55635A7B9A9F}" type="presParOf" srcId="{5AA2DB04-7C30-4065-978B-5BB2F256F1AB}" destId="{F5A81655-D0F8-4C95-8502-2060E7DABE16}" srcOrd="6" destOrd="0" presId="urn:microsoft.com/office/officeart/2005/8/layout/vList2"/>
    <dgm:cxn modelId="{E53F6E4D-A3C2-4236-A1B4-BB7B31498760}" type="presParOf" srcId="{5AA2DB04-7C30-4065-978B-5BB2F256F1AB}" destId="{F4C31C18-0088-40ED-BC36-ADAC5879999E}" srcOrd="7" destOrd="0" presId="urn:microsoft.com/office/officeart/2005/8/layout/vList2"/>
    <dgm:cxn modelId="{EEA4594F-D83F-4CA3-9870-53841D198ADD}" type="presParOf" srcId="{5AA2DB04-7C30-4065-978B-5BB2F256F1AB}" destId="{5351811E-DF50-4318-9FE1-B39201D0E87D}" srcOrd="8" destOrd="0" presId="urn:microsoft.com/office/officeart/2005/8/layout/vList2"/>
    <dgm:cxn modelId="{0326938F-8F30-4B5C-913B-6A9E0ED75139}" type="presParOf" srcId="{5AA2DB04-7C30-4065-978B-5BB2F256F1AB}" destId="{34EC19EF-4D6C-4457-840B-CB950624CC87}" srcOrd="9" destOrd="0" presId="urn:microsoft.com/office/officeart/2005/8/layout/vList2"/>
    <dgm:cxn modelId="{48EFC65F-AAE6-4D89-BFAE-19E6784FFA1C}" type="presParOf" srcId="{5AA2DB04-7C30-4065-978B-5BB2F256F1AB}" destId="{A154DAB2-C86F-49D9-A7A7-8A6FFE8BC12A}" srcOrd="10" destOrd="0" presId="urn:microsoft.com/office/officeart/2005/8/layout/vList2"/>
    <dgm:cxn modelId="{38944493-4E14-4ACC-B7A2-4BF05931CAC9}" type="presParOf" srcId="{5AA2DB04-7C30-4065-978B-5BB2F256F1AB}" destId="{0B790D3B-92A5-46B8-B8FF-56FECF425DA7}" srcOrd="1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604656-E440-4CD5-A011-E152A9696065}"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ES"/>
        </a:p>
      </dgm:t>
    </dgm:pt>
    <dgm:pt modelId="{266F7F41-7CE8-42F7-AACB-376583005B5F}">
      <dgm:prSet phldrT="[Texto]"/>
      <dgm:spPr/>
      <dgm:t>
        <a:bodyPr/>
        <a:lstStyle/>
        <a:p>
          <a:r>
            <a:rPr lang="es-ES" dirty="0" smtClean="0"/>
            <a:t>Suplantación</a:t>
          </a:r>
          <a:endParaRPr lang="es-ES" dirty="0"/>
        </a:p>
      </dgm:t>
    </dgm:pt>
    <dgm:pt modelId="{DD90EC80-CE30-4FA0-9753-E749E4816B3C}" type="parTrans" cxnId="{B68EFDFD-B412-447C-BDFE-14C0627908E5}">
      <dgm:prSet/>
      <dgm:spPr/>
      <dgm:t>
        <a:bodyPr/>
        <a:lstStyle/>
        <a:p>
          <a:endParaRPr lang="es-ES"/>
        </a:p>
      </dgm:t>
    </dgm:pt>
    <dgm:pt modelId="{1B20051E-60C3-441A-B837-7F811C402D2E}" type="sibTrans" cxnId="{B68EFDFD-B412-447C-BDFE-14C0627908E5}">
      <dgm:prSet/>
      <dgm:spPr/>
      <dgm:t>
        <a:bodyPr/>
        <a:lstStyle/>
        <a:p>
          <a:endParaRPr lang="es-ES"/>
        </a:p>
      </dgm:t>
    </dgm:pt>
    <dgm:pt modelId="{E826AC22-5073-4AE2-88EB-B384D9C959C5}">
      <dgm:prSet phldrT="[Texto]"/>
      <dgm:spPr/>
      <dgm:t>
        <a:bodyPr/>
        <a:lstStyle/>
        <a:p>
          <a:r>
            <a:rPr lang="es-ES" dirty="0" smtClean="0"/>
            <a:t>Boca a boca</a:t>
          </a:r>
          <a:endParaRPr lang="es-ES" dirty="0"/>
        </a:p>
      </dgm:t>
    </dgm:pt>
    <dgm:pt modelId="{6664294F-2BA3-4FCB-814A-AA2039D9FF86}" type="parTrans" cxnId="{B9E46AFA-1649-4C92-86F2-88E6FFAD2AC9}">
      <dgm:prSet/>
      <dgm:spPr/>
      <dgm:t>
        <a:bodyPr/>
        <a:lstStyle/>
        <a:p>
          <a:endParaRPr lang="es-ES"/>
        </a:p>
      </dgm:t>
    </dgm:pt>
    <dgm:pt modelId="{324D25A0-73C7-4AEA-BA75-182D7E9E0217}" type="sibTrans" cxnId="{B9E46AFA-1649-4C92-86F2-88E6FFAD2AC9}">
      <dgm:prSet/>
      <dgm:spPr/>
      <dgm:t>
        <a:bodyPr/>
        <a:lstStyle/>
        <a:p>
          <a:endParaRPr lang="es-ES"/>
        </a:p>
      </dgm:t>
    </dgm:pt>
    <dgm:pt modelId="{0EDA1CB7-A11E-4A1A-AD93-B413A90077F4}">
      <dgm:prSet phldrT="[Texto]"/>
      <dgm:spPr/>
      <dgm:t>
        <a:bodyPr/>
        <a:lstStyle/>
        <a:p>
          <a:r>
            <a:rPr lang="es-ES" dirty="0" smtClean="0"/>
            <a:t>Intercambio</a:t>
          </a:r>
          <a:endParaRPr lang="es-ES" dirty="0"/>
        </a:p>
      </dgm:t>
    </dgm:pt>
    <dgm:pt modelId="{9AB551B0-A713-43A4-8520-2BAA2680639C}" type="parTrans" cxnId="{75119B37-88BB-4D4C-8924-1B1F9F363BD4}">
      <dgm:prSet/>
      <dgm:spPr/>
      <dgm:t>
        <a:bodyPr/>
        <a:lstStyle/>
        <a:p>
          <a:endParaRPr lang="es-ES"/>
        </a:p>
      </dgm:t>
    </dgm:pt>
    <dgm:pt modelId="{0392514C-C52A-4515-89FB-8B3C4B29DAF2}" type="sibTrans" cxnId="{75119B37-88BB-4D4C-8924-1B1F9F363BD4}">
      <dgm:prSet/>
      <dgm:spPr/>
      <dgm:t>
        <a:bodyPr/>
        <a:lstStyle/>
        <a:p>
          <a:endParaRPr lang="es-ES"/>
        </a:p>
      </dgm:t>
    </dgm:pt>
    <dgm:pt modelId="{60CFE320-77CF-481F-B8DE-069993EDD695}">
      <dgm:prSet phldrT="[Texto]"/>
      <dgm:spPr/>
      <dgm:t>
        <a:bodyPr/>
        <a:lstStyle/>
        <a:p>
          <a:r>
            <a:rPr lang="es-ES" dirty="0" smtClean="0"/>
            <a:t>Portales de ensayos</a:t>
          </a:r>
          <a:endParaRPr lang="es-ES" dirty="0"/>
        </a:p>
      </dgm:t>
    </dgm:pt>
    <dgm:pt modelId="{18C395F9-6D55-4AB1-93FB-7E0C5F9E0B85}" type="parTrans" cxnId="{A79A3247-0316-4900-9C96-D384CB7A3159}">
      <dgm:prSet/>
      <dgm:spPr/>
      <dgm:t>
        <a:bodyPr/>
        <a:lstStyle/>
        <a:p>
          <a:endParaRPr lang="es-ES"/>
        </a:p>
      </dgm:t>
    </dgm:pt>
    <dgm:pt modelId="{382FA376-F511-4A5F-8265-E63B03CFF23E}" type="sibTrans" cxnId="{A79A3247-0316-4900-9C96-D384CB7A3159}">
      <dgm:prSet/>
      <dgm:spPr/>
      <dgm:t>
        <a:bodyPr/>
        <a:lstStyle/>
        <a:p>
          <a:endParaRPr lang="es-ES"/>
        </a:p>
      </dgm:t>
    </dgm:pt>
    <dgm:pt modelId="{7B280225-D4F9-47C0-A2AA-00A38EDB52AF}">
      <dgm:prSet phldrT="[Texto]"/>
      <dgm:spPr/>
      <dgm:t>
        <a:bodyPr/>
        <a:lstStyle/>
        <a:p>
          <a:r>
            <a:rPr lang="es-ES" dirty="0" smtClean="0"/>
            <a:t>Suplantación</a:t>
          </a:r>
          <a:endParaRPr lang="es-ES" dirty="0"/>
        </a:p>
      </dgm:t>
    </dgm:pt>
    <dgm:pt modelId="{1DBFFA8D-6CA9-4410-BCCB-DD1C5451ACC2}" type="parTrans" cxnId="{01D2A3BD-CCE5-423E-82A8-80D4FBB8C47E}">
      <dgm:prSet/>
      <dgm:spPr/>
      <dgm:t>
        <a:bodyPr/>
        <a:lstStyle/>
        <a:p>
          <a:endParaRPr lang="es-ES"/>
        </a:p>
      </dgm:t>
    </dgm:pt>
    <dgm:pt modelId="{3A0E9E9F-5C62-4571-AD99-914AA7707145}" type="sibTrans" cxnId="{01D2A3BD-CCE5-423E-82A8-80D4FBB8C47E}">
      <dgm:prSet/>
      <dgm:spPr/>
      <dgm:t>
        <a:bodyPr/>
        <a:lstStyle/>
        <a:p>
          <a:endParaRPr lang="es-ES"/>
        </a:p>
      </dgm:t>
    </dgm:pt>
    <dgm:pt modelId="{1368C55C-2E43-4F24-9216-A3CF6553DBB5}">
      <dgm:prSet phldrT="[Texto]"/>
      <dgm:spPr/>
      <dgm:t>
        <a:bodyPr/>
        <a:lstStyle/>
        <a:p>
          <a:r>
            <a:rPr lang="es-ES" dirty="0" smtClean="0"/>
            <a:t>Ensayos a la carta</a:t>
          </a:r>
          <a:endParaRPr lang="es-ES" dirty="0"/>
        </a:p>
      </dgm:t>
    </dgm:pt>
    <dgm:pt modelId="{2ADFD8A6-E018-46B9-9FA9-C9681EB56D70}" type="parTrans" cxnId="{D58B6C12-BDDD-4732-AE15-7C83820A68F8}">
      <dgm:prSet/>
      <dgm:spPr/>
      <dgm:t>
        <a:bodyPr/>
        <a:lstStyle/>
        <a:p>
          <a:endParaRPr lang="es-ES"/>
        </a:p>
      </dgm:t>
    </dgm:pt>
    <dgm:pt modelId="{7860FA2F-F53F-4A04-8A7F-E9117A66324F}" type="sibTrans" cxnId="{D58B6C12-BDDD-4732-AE15-7C83820A68F8}">
      <dgm:prSet/>
      <dgm:spPr/>
      <dgm:t>
        <a:bodyPr/>
        <a:lstStyle/>
        <a:p>
          <a:endParaRPr lang="es-ES"/>
        </a:p>
      </dgm:t>
    </dgm:pt>
    <dgm:pt modelId="{9AB45454-7F35-40D2-8FEC-06BB636DD155}">
      <dgm:prSet phldrT="[Texto]"/>
      <dgm:spPr/>
      <dgm:t>
        <a:bodyPr/>
        <a:lstStyle/>
        <a:p>
          <a:r>
            <a:rPr lang="es-ES" dirty="0" smtClean="0"/>
            <a:t>Muy profesional</a:t>
          </a:r>
          <a:endParaRPr lang="es-ES" dirty="0"/>
        </a:p>
      </dgm:t>
    </dgm:pt>
    <dgm:pt modelId="{F54053B4-8439-4C5C-8AB6-812D39621243}" type="parTrans" cxnId="{FEC27EA4-10C9-4AD2-85E7-C318CB602673}">
      <dgm:prSet/>
      <dgm:spPr/>
      <dgm:t>
        <a:bodyPr/>
        <a:lstStyle/>
        <a:p>
          <a:endParaRPr lang="es-ES"/>
        </a:p>
      </dgm:t>
    </dgm:pt>
    <dgm:pt modelId="{883F57DB-1BCA-40D1-B7BA-5CA737547E4B}" type="sibTrans" cxnId="{FEC27EA4-10C9-4AD2-85E7-C318CB602673}">
      <dgm:prSet/>
      <dgm:spPr/>
      <dgm:t>
        <a:bodyPr/>
        <a:lstStyle/>
        <a:p>
          <a:endParaRPr lang="es-ES"/>
        </a:p>
      </dgm:t>
    </dgm:pt>
    <dgm:pt modelId="{69CBD7FC-B995-49A3-9D1D-D6153D6E31D7}">
      <dgm:prSet phldrT="[Texto]"/>
      <dgm:spPr/>
      <dgm:t>
        <a:bodyPr/>
        <a:lstStyle/>
        <a:p>
          <a:r>
            <a:rPr lang="es-ES" dirty="0" smtClean="0"/>
            <a:t>Trabajos de encargo</a:t>
          </a:r>
          <a:endParaRPr lang="es-ES" dirty="0"/>
        </a:p>
      </dgm:t>
    </dgm:pt>
    <dgm:pt modelId="{F6FECB6B-C040-4FEA-B097-3BCD4B62EA57}" type="parTrans" cxnId="{0740666C-DA01-4F47-9CDC-A3B39B612905}">
      <dgm:prSet/>
      <dgm:spPr/>
      <dgm:t>
        <a:bodyPr/>
        <a:lstStyle/>
        <a:p>
          <a:endParaRPr lang="es-ES"/>
        </a:p>
      </dgm:t>
    </dgm:pt>
    <dgm:pt modelId="{74E0CA08-4102-40BB-A880-F7EFD634FA7A}" type="sibTrans" cxnId="{0740666C-DA01-4F47-9CDC-A3B39B612905}">
      <dgm:prSet/>
      <dgm:spPr/>
      <dgm:t>
        <a:bodyPr/>
        <a:lstStyle/>
        <a:p>
          <a:endParaRPr lang="es-ES"/>
        </a:p>
      </dgm:t>
    </dgm:pt>
    <dgm:pt modelId="{68F7B231-1BE5-4192-BACB-7BEB2EED47CF}">
      <dgm:prSet phldrT="[Texto]"/>
      <dgm:spPr/>
      <dgm:t>
        <a:bodyPr/>
        <a:lstStyle/>
        <a:p>
          <a:r>
            <a:rPr lang="es-ES" dirty="0" smtClean="0"/>
            <a:t>Hasta los años 90</a:t>
          </a:r>
          <a:endParaRPr lang="es-ES" dirty="0"/>
        </a:p>
      </dgm:t>
    </dgm:pt>
    <dgm:pt modelId="{CFB50192-3254-479D-81E2-9D033A774008}" type="parTrans" cxnId="{33AB2BFD-A623-4971-9646-137369E9D8B9}">
      <dgm:prSet/>
      <dgm:spPr/>
      <dgm:t>
        <a:bodyPr/>
        <a:lstStyle/>
        <a:p>
          <a:endParaRPr lang="es-ES"/>
        </a:p>
      </dgm:t>
    </dgm:pt>
    <dgm:pt modelId="{09D67DD9-B0CD-4EEA-A183-48C58640C87D}" type="sibTrans" cxnId="{33AB2BFD-A623-4971-9646-137369E9D8B9}">
      <dgm:prSet/>
      <dgm:spPr/>
      <dgm:t>
        <a:bodyPr/>
        <a:lstStyle/>
        <a:p>
          <a:endParaRPr lang="es-ES"/>
        </a:p>
      </dgm:t>
    </dgm:pt>
    <dgm:pt modelId="{935EE5FF-9AFF-40BB-927B-E841A2146E60}">
      <dgm:prSet phldrT="[Texto]"/>
      <dgm:spPr/>
      <dgm:t>
        <a:bodyPr/>
        <a:lstStyle/>
        <a:p>
          <a:r>
            <a:rPr lang="es-ES" dirty="0" smtClean="0"/>
            <a:t>Artesanal</a:t>
          </a:r>
          <a:endParaRPr lang="es-ES" dirty="0"/>
        </a:p>
      </dgm:t>
    </dgm:pt>
    <dgm:pt modelId="{A65C6DF9-6E2F-49BB-867B-405C724C5D33}" type="parTrans" cxnId="{A8E42585-96B9-4888-B3F5-83611CB55853}">
      <dgm:prSet/>
      <dgm:spPr/>
      <dgm:t>
        <a:bodyPr/>
        <a:lstStyle/>
        <a:p>
          <a:endParaRPr lang="es-ES"/>
        </a:p>
      </dgm:t>
    </dgm:pt>
    <dgm:pt modelId="{4B7C7E3D-17FB-4517-A08D-50EA956FC836}" type="sibTrans" cxnId="{A8E42585-96B9-4888-B3F5-83611CB55853}">
      <dgm:prSet/>
      <dgm:spPr/>
      <dgm:t>
        <a:bodyPr/>
        <a:lstStyle/>
        <a:p>
          <a:endParaRPr lang="es-ES"/>
        </a:p>
      </dgm:t>
    </dgm:pt>
    <dgm:pt modelId="{DF44569C-8694-4B5F-B37B-E3EFF405F0B1}">
      <dgm:prSet phldrT="[Texto]"/>
      <dgm:spPr/>
      <dgm:t>
        <a:bodyPr/>
        <a:lstStyle/>
        <a:p>
          <a:r>
            <a:rPr lang="es-ES" dirty="0" smtClean="0"/>
            <a:t>Gratuito o de pago</a:t>
          </a:r>
          <a:endParaRPr lang="es-ES" dirty="0"/>
        </a:p>
      </dgm:t>
    </dgm:pt>
    <dgm:pt modelId="{732AFE19-80D5-4C59-BF15-E805B5F8F72E}" type="parTrans" cxnId="{432976B6-8C5A-45F6-A70A-E8D992C95EFB}">
      <dgm:prSet/>
      <dgm:spPr/>
      <dgm:t>
        <a:bodyPr/>
        <a:lstStyle/>
        <a:p>
          <a:endParaRPr lang="es-ES"/>
        </a:p>
      </dgm:t>
    </dgm:pt>
    <dgm:pt modelId="{27A5E4E4-6F47-4C67-AC28-A775558393BF}" type="sibTrans" cxnId="{432976B6-8C5A-45F6-A70A-E8D992C95EFB}">
      <dgm:prSet/>
      <dgm:spPr/>
      <dgm:t>
        <a:bodyPr/>
        <a:lstStyle/>
        <a:p>
          <a:endParaRPr lang="es-ES"/>
        </a:p>
      </dgm:t>
    </dgm:pt>
    <dgm:pt modelId="{38692014-CAD0-4DFE-9719-2588CA051D0B}">
      <dgm:prSet phldrT="[Texto]"/>
      <dgm:spPr/>
      <dgm:t>
        <a:bodyPr/>
        <a:lstStyle/>
        <a:p>
          <a:r>
            <a:rPr lang="es-ES" dirty="0" smtClean="0"/>
            <a:t>Decaen con </a:t>
          </a:r>
          <a:r>
            <a:rPr lang="es-ES" dirty="0" err="1" smtClean="0"/>
            <a:t>Turnitin</a:t>
          </a:r>
          <a:endParaRPr lang="es-ES" dirty="0"/>
        </a:p>
      </dgm:t>
    </dgm:pt>
    <dgm:pt modelId="{99D963BF-1AD1-40DF-B3A3-B96389CDA385}" type="parTrans" cxnId="{CAB990D6-041A-45F0-9C16-980BB4125277}">
      <dgm:prSet/>
      <dgm:spPr/>
      <dgm:t>
        <a:bodyPr/>
        <a:lstStyle/>
        <a:p>
          <a:endParaRPr lang="es-ES"/>
        </a:p>
      </dgm:t>
    </dgm:pt>
    <dgm:pt modelId="{A1F00DE7-F827-4F6F-A3E4-49EA3BA6EA7E}" type="sibTrans" cxnId="{CAB990D6-041A-45F0-9C16-980BB4125277}">
      <dgm:prSet/>
      <dgm:spPr/>
      <dgm:t>
        <a:bodyPr/>
        <a:lstStyle/>
        <a:p>
          <a:endParaRPr lang="es-ES"/>
        </a:p>
      </dgm:t>
    </dgm:pt>
    <dgm:pt modelId="{D3159309-3A6C-44D9-AAB4-F102E56F052F}">
      <dgm:prSet phldrT="[Texto]"/>
      <dgm:spPr/>
      <dgm:t>
        <a:bodyPr/>
        <a:lstStyle/>
        <a:p>
          <a:r>
            <a:rPr lang="es-ES" dirty="0" smtClean="0"/>
            <a:t>Hasta el año 2000</a:t>
          </a:r>
          <a:endParaRPr lang="es-ES" dirty="0"/>
        </a:p>
      </dgm:t>
    </dgm:pt>
    <dgm:pt modelId="{9542E9A9-79FB-48E6-844B-E58F6F08DDD8}" type="parTrans" cxnId="{BB7CD173-C655-40B7-B553-261D6433FB04}">
      <dgm:prSet/>
      <dgm:spPr/>
      <dgm:t>
        <a:bodyPr/>
        <a:lstStyle/>
        <a:p>
          <a:endParaRPr lang="es-ES"/>
        </a:p>
      </dgm:t>
    </dgm:pt>
    <dgm:pt modelId="{DD20720A-889C-4DC9-9F73-EBA1DAA5438A}" type="sibTrans" cxnId="{BB7CD173-C655-40B7-B553-261D6433FB04}">
      <dgm:prSet/>
      <dgm:spPr/>
      <dgm:t>
        <a:bodyPr/>
        <a:lstStyle/>
        <a:p>
          <a:endParaRPr lang="es-ES"/>
        </a:p>
      </dgm:t>
    </dgm:pt>
    <dgm:pt modelId="{FBEE87FF-48AF-4CC8-A341-E177E16473C0}">
      <dgm:prSet phldrT="[Texto]"/>
      <dgm:spPr/>
      <dgm:t>
        <a:bodyPr/>
        <a:lstStyle/>
        <a:p>
          <a:r>
            <a:rPr lang="es-ES" dirty="0" smtClean="0"/>
            <a:t>Diferentes tarifas</a:t>
          </a:r>
          <a:endParaRPr lang="es-ES" dirty="0"/>
        </a:p>
      </dgm:t>
    </dgm:pt>
    <dgm:pt modelId="{159672D8-0A01-446C-A1D9-9EF8F1531711}" type="parTrans" cxnId="{B3094B4A-0BC5-405B-86B7-45C01B5D3701}">
      <dgm:prSet/>
      <dgm:spPr/>
      <dgm:t>
        <a:bodyPr/>
        <a:lstStyle/>
        <a:p>
          <a:endParaRPr lang="es-ES"/>
        </a:p>
      </dgm:t>
    </dgm:pt>
    <dgm:pt modelId="{0B74A22E-B95B-4CA0-9E97-E16FCB5650DC}" type="sibTrans" cxnId="{B3094B4A-0BC5-405B-86B7-45C01B5D3701}">
      <dgm:prSet/>
      <dgm:spPr/>
      <dgm:t>
        <a:bodyPr/>
        <a:lstStyle/>
        <a:p>
          <a:endParaRPr lang="es-ES"/>
        </a:p>
      </dgm:t>
    </dgm:pt>
    <dgm:pt modelId="{24620212-1EAC-4737-8C3F-326D1B0A57D3}">
      <dgm:prSet phldrT="[Texto]"/>
      <dgm:spPr/>
      <dgm:t>
        <a:bodyPr/>
        <a:lstStyle/>
        <a:p>
          <a:r>
            <a:rPr lang="es-ES" dirty="0" smtClean="0"/>
            <a:t>Leyes del mercado</a:t>
          </a:r>
          <a:endParaRPr lang="es-ES" dirty="0"/>
        </a:p>
      </dgm:t>
    </dgm:pt>
    <dgm:pt modelId="{18C0B3F8-DFED-4639-841B-E03FD3CE87B1}" type="parTrans" cxnId="{DEB33C2A-6C27-4AF6-BECD-04AA963F0127}">
      <dgm:prSet/>
      <dgm:spPr/>
      <dgm:t>
        <a:bodyPr/>
        <a:lstStyle/>
        <a:p>
          <a:endParaRPr lang="es-ES"/>
        </a:p>
      </dgm:t>
    </dgm:pt>
    <dgm:pt modelId="{9BFB6227-C541-48A5-B296-612CB1987312}" type="sibTrans" cxnId="{DEB33C2A-6C27-4AF6-BECD-04AA963F0127}">
      <dgm:prSet/>
      <dgm:spPr/>
      <dgm:t>
        <a:bodyPr/>
        <a:lstStyle/>
        <a:p>
          <a:endParaRPr lang="es-ES"/>
        </a:p>
      </dgm:t>
    </dgm:pt>
    <dgm:pt modelId="{4A0D4CE1-6429-4C07-A3ED-1926F80F916C}">
      <dgm:prSet phldrT="[Texto]"/>
      <dgm:spPr/>
      <dgm:t>
        <a:bodyPr/>
        <a:lstStyle/>
        <a:p>
          <a:r>
            <a:rPr lang="es-ES" dirty="0" smtClean="0"/>
            <a:t>Poco estudiado</a:t>
          </a:r>
          <a:endParaRPr lang="es-ES" dirty="0"/>
        </a:p>
      </dgm:t>
    </dgm:pt>
    <dgm:pt modelId="{54CCD725-6D2D-4694-90A7-19F378FBF089}" type="parTrans" cxnId="{A8AB7A71-B912-4BD9-90F1-FB870A71950E}">
      <dgm:prSet/>
      <dgm:spPr/>
      <dgm:t>
        <a:bodyPr/>
        <a:lstStyle/>
        <a:p>
          <a:endParaRPr lang="es-ES"/>
        </a:p>
      </dgm:t>
    </dgm:pt>
    <dgm:pt modelId="{17858103-52C1-4FDA-A6D2-ECFEECD63B27}" type="sibTrans" cxnId="{A8AB7A71-B912-4BD9-90F1-FB870A71950E}">
      <dgm:prSet/>
      <dgm:spPr/>
      <dgm:t>
        <a:bodyPr/>
        <a:lstStyle/>
        <a:p>
          <a:endParaRPr lang="es-ES"/>
        </a:p>
      </dgm:t>
    </dgm:pt>
    <dgm:pt modelId="{F555DF00-DDAB-4592-B0F9-E83539FD1FEE}">
      <dgm:prSet phldrT="[Texto]"/>
      <dgm:spPr/>
      <dgm:t>
        <a:bodyPr/>
        <a:lstStyle/>
        <a:p>
          <a:r>
            <a:rPr lang="es-ES" dirty="0" smtClean="0"/>
            <a:t>Época pre-TIC</a:t>
          </a:r>
          <a:endParaRPr lang="es-ES" dirty="0"/>
        </a:p>
      </dgm:t>
    </dgm:pt>
    <dgm:pt modelId="{1591D450-3F2A-46D2-980E-7E836E04B837}" type="parTrans" cxnId="{050967D1-232F-4B95-B33C-16F6F1B2D14B}">
      <dgm:prSet/>
      <dgm:spPr/>
      <dgm:t>
        <a:bodyPr/>
        <a:lstStyle/>
        <a:p>
          <a:endParaRPr lang="es-ES"/>
        </a:p>
      </dgm:t>
    </dgm:pt>
    <dgm:pt modelId="{9A926C99-C679-46C3-9DBB-8EAF161B25E4}" type="sibTrans" cxnId="{050967D1-232F-4B95-B33C-16F6F1B2D14B}">
      <dgm:prSet/>
      <dgm:spPr/>
      <dgm:t>
        <a:bodyPr/>
        <a:lstStyle/>
        <a:p>
          <a:endParaRPr lang="es-ES"/>
        </a:p>
      </dgm:t>
    </dgm:pt>
    <dgm:pt modelId="{9A40DF01-8687-4538-83E5-B0AD24916AC8}">
      <dgm:prSet phldrT="[Texto]"/>
      <dgm:spPr/>
      <dgm:t>
        <a:bodyPr/>
        <a:lstStyle/>
        <a:p>
          <a:r>
            <a:rPr lang="es-ES" dirty="0" smtClean="0"/>
            <a:t>Surgen con las TIC</a:t>
          </a:r>
          <a:endParaRPr lang="es-ES" dirty="0"/>
        </a:p>
      </dgm:t>
    </dgm:pt>
    <dgm:pt modelId="{AC2C23BA-1CF7-4BEF-B2F2-221FC7F4036E}" type="parTrans" cxnId="{B2AC7468-C2D8-43FC-B891-8A75CB3571E2}">
      <dgm:prSet/>
      <dgm:spPr/>
      <dgm:t>
        <a:bodyPr/>
        <a:lstStyle/>
        <a:p>
          <a:endParaRPr lang="es-ES"/>
        </a:p>
      </dgm:t>
    </dgm:pt>
    <dgm:pt modelId="{5B862705-FA65-4912-B4A4-5C221B371F22}" type="sibTrans" cxnId="{B2AC7468-C2D8-43FC-B891-8A75CB3571E2}">
      <dgm:prSet/>
      <dgm:spPr/>
      <dgm:t>
        <a:bodyPr/>
        <a:lstStyle/>
        <a:p>
          <a:endParaRPr lang="es-ES"/>
        </a:p>
      </dgm:t>
    </dgm:pt>
    <dgm:pt modelId="{30417C37-5643-42D4-8BC8-DF3404E77F8C}" type="pres">
      <dgm:prSet presAssocID="{C1604656-E440-4CD5-A011-E152A9696065}" presName="Name0" presStyleCnt="0">
        <dgm:presLayoutVars>
          <dgm:dir/>
          <dgm:animLvl val="lvl"/>
          <dgm:resizeHandles val="exact"/>
        </dgm:presLayoutVars>
      </dgm:prSet>
      <dgm:spPr/>
      <dgm:t>
        <a:bodyPr/>
        <a:lstStyle/>
        <a:p>
          <a:endParaRPr lang="es-ES"/>
        </a:p>
      </dgm:t>
    </dgm:pt>
    <dgm:pt modelId="{420E3180-74B0-4EC1-9196-9E86DAFC9652}" type="pres">
      <dgm:prSet presAssocID="{C1604656-E440-4CD5-A011-E152A9696065}" presName="tSp" presStyleCnt="0"/>
      <dgm:spPr/>
    </dgm:pt>
    <dgm:pt modelId="{5F4838AD-E7B9-4BFC-9C5A-35669A526610}" type="pres">
      <dgm:prSet presAssocID="{C1604656-E440-4CD5-A011-E152A9696065}" presName="bSp" presStyleCnt="0"/>
      <dgm:spPr/>
    </dgm:pt>
    <dgm:pt modelId="{D016456E-7B93-4A75-9530-66C791ADB740}" type="pres">
      <dgm:prSet presAssocID="{C1604656-E440-4CD5-A011-E152A9696065}" presName="process" presStyleCnt="0"/>
      <dgm:spPr/>
    </dgm:pt>
    <dgm:pt modelId="{E88A6C71-D1BC-4402-AD6A-26EF5188C9AA}" type="pres">
      <dgm:prSet presAssocID="{266F7F41-7CE8-42F7-AACB-376583005B5F}" presName="composite1" presStyleCnt="0"/>
      <dgm:spPr/>
    </dgm:pt>
    <dgm:pt modelId="{2FC61679-0207-4174-8102-076BFC2BB7C8}" type="pres">
      <dgm:prSet presAssocID="{266F7F41-7CE8-42F7-AACB-376583005B5F}" presName="dummyNode1" presStyleLbl="node1" presStyleIdx="0" presStyleCnt="3"/>
      <dgm:spPr/>
    </dgm:pt>
    <dgm:pt modelId="{E0D57075-6ACF-4171-AB61-821343B7F8BF}" type="pres">
      <dgm:prSet presAssocID="{266F7F41-7CE8-42F7-AACB-376583005B5F}" presName="childNode1" presStyleLbl="bgAcc1" presStyleIdx="0" presStyleCnt="3">
        <dgm:presLayoutVars>
          <dgm:bulletEnabled val="1"/>
        </dgm:presLayoutVars>
      </dgm:prSet>
      <dgm:spPr/>
      <dgm:t>
        <a:bodyPr/>
        <a:lstStyle/>
        <a:p>
          <a:endParaRPr lang="es-ES"/>
        </a:p>
      </dgm:t>
    </dgm:pt>
    <dgm:pt modelId="{9575FBDF-2390-496B-A1AD-C6AA9821FB30}" type="pres">
      <dgm:prSet presAssocID="{266F7F41-7CE8-42F7-AACB-376583005B5F}" presName="childNode1tx" presStyleLbl="bgAcc1" presStyleIdx="0" presStyleCnt="3">
        <dgm:presLayoutVars>
          <dgm:bulletEnabled val="1"/>
        </dgm:presLayoutVars>
      </dgm:prSet>
      <dgm:spPr/>
      <dgm:t>
        <a:bodyPr/>
        <a:lstStyle/>
        <a:p>
          <a:endParaRPr lang="es-ES"/>
        </a:p>
      </dgm:t>
    </dgm:pt>
    <dgm:pt modelId="{3F03A3F0-938A-4FB2-A0EC-E80053C3FA93}" type="pres">
      <dgm:prSet presAssocID="{266F7F41-7CE8-42F7-AACB-376583005B5F}" presName="parentNode1" presStyleLbl="node1" presStyleIdx="0" presStyleCnt="3">
        <dgm:presLayoutVars>
          <dgm:chMax val="1"/>
          <dgm:bulletEnabled val="1"/>
        </dgm:presLayoutVars>
      </dgm:prSet>
      <dgm:spPr/>
      <dgm:t>
        <a:bodyPr/>
        <a:lstStyle/>
        <a:p>
          <a:endParaRPr lang="es-ES"/>
        </a:p>
      </dgm:t>
    </dgm:pt>
    <dgm:pt modelId="{F9E587D8-5CA7-49FC-93C8-870E85D5ACEE}" type="pres">
      <dgm:prSet presAssocID="{266F7F41-7CE8-42F7-AACB-376583005B5F}" presName="connSite1" presStyleCnt="0"/>
      <dgm:spPr/>
    </dgm:pt>
    <dgm:pt modelId="{2FF575DE-C50A-4A9B-B590-D2C3DFD6425C}" type="pres">
      <dgm:prSet presAssocID="{1B20051E-60C3-441A-B837-7F811C402D2E}" presName="Name9" presStyleLbl="sibTrans2D1" presStyleIdx="0" presStyleCnt="2"/>
      <dgm:spPr/>
      <dgm:t>
        <a:bodyPr/>
        <a:lstStyle/>
        <a:p>
          <a:endParaRPr lang="es-ES"/>
        </a:p>
      </dgm:t>
    </dgm:pt>
    <dgm:pt modelId="{C7767F8F-6022-4AFB-B489-98B6957D2A05}" type="pres">
      <dgm:prSet presAssocID="{0EDA1CB7-A11E-4A1A-AD93-B413A90077F4}" presName="composite2" presStyleCnt="0"/>
      <dgm:spPr/>
    </dgm:pt>
    <dgm:pt modelId="{107A388A-2828-4BB1-9F7E-CC2F72D1E455}" type="pres">
      <dgm:prSet presAssocID="{0EDA1CB7-A11E-4A1A-AD93-B413A90077F4}" presName="dummyNode2" presStyleLbl="node1" presStyleIdx="0" presStyleCnt="3"/>
      <dgm:spPr/>
    </dgm:pt>
    <dgm:pt modelId="{8183094F-1801-4CF2-9534-A57C50747DF0}" type="pres">
      <dgm:prSet presAssocID="{0EDA1CB7-A11E-4A1A-AD93-B413A90077F4}" presName="childNode2" presStyleLbl="bgAcc1" presStyleIdx="1" presStyleCnt="3">
        <dgm:presLayoutVars>
          <dgm:bulletEnabled val="1"/>
        </dgm:presLayoutVars>
      </dgm:prSet>
      <dgm:spPr/>
      <dgm:t>
        <a:bodyPr/>
        <a:lstStyle/>
        <a:p>
          <a:endParaRPr lang="es-ES"/>
        </a:p>
      </dgm:t>
    </dgm:pt>
    <dgm:pt modelId="{E4DB4664-44A4-48DA-AA01-06DCFED8DE05}" type="pres">
      <dgm:prSet presAssocID="{0EDA1CB7-A11E-4A1A-AD93-B413A90077F4}" presName="childNode2tx" presStyleLbl="bgAcc1" presStyleIdx="1" presStyleCnt="3">
        <dgm:presLayoutVars>
          <dgm:bulletEnabled val="1"/>
        </dgm:presLayoutVars>
      </dgm:prSet>
      <dgm:spPr/>
      <dgm:t>
        <a:bodyPr/>
        <a:lstStyle/>
        <a:p>
          <a:endParaRPr lang="es-ES"/>
        </a:p>
      </dgm:t>
    </dgm:pt>
    <dgm:pt modelId="{F75EFE78-8A5E-4389-9DEC-69D967E9B22D}" type="pres">
      <dgm:prSet presAssocID="{0EDA1CB7-A11E-4A1A-AD93-B413A90077F4}" presName="parentNode2" presStyleLbl="node1" presStyleIdx="1" presStyleCnt="3">
        <dgm:presLayoutVars>
          <dgm:chMax val="0"/>
          <dgm:bulletEnabled val="1"/>
        </dgm:presLayoutVars>
      </dgm:prSet>
      <dgm:spPr/>
      <dgm:t>
        <a:bodyPr/>
        <a:lstStyle/>
        <a:p>
          <a:endParaRPr lang="es-ES"/>
        </a:p>
      </dgm:t>
    </dgm:pt>
    <dgm:pt modelId="{AC74ED7A-2B05-47C4-A53D-C74F0BCE1A8D}" type="pres">
      <dgm:prSet presAssocID="{0EDA1CB7-A11E-4A1A-AD93-B413A90077F4}" presName="connSite2" presStyleCnt="0"/>
      <dgm:spPr/>
    </dgm:pt>
    <dgm:pt modelId="{D022D471-B32F-499A-9DBD-204C87692161}" type="pres">
      <dgm:prSet presAssocID="{0392514C-C52A-4515-89FB-8B3C4B29DAF2}" presName="Name18" presStyleLbl="sibTrans2D1" presStyleIdx="1" presStyleCnt="2"/>
      <dgm:spPr/>
      <dgm:t>
        <a:bodyPr/>
        <a:lstStyle/>
        <a:p>
          <a:endParaRPr lang="es-ES"/>
        </a:p>
      </dgm:t>
    </dgm:pt>
    <dgm:pt modelId="{5B62F23D-9D32-4149-B89E-E41F8A15060D}" type="pres">
      <dgm:prSet presAssocID="{7B280225-D4F9-47C0-A2AA-00A38EDB52AF}" presName="composite1" presStyleCnt="0"/>
      <dgm:spPr/>
    </dgm:pt>
    <dgm:pt modelId="{FBCFD026-AB3F-4516-A60F-93BB053DD2E2}" type="pres">
      <dgm:prSet presAssocID="{7B280225-D4F9-47C0-A2AA-00A38EDB52AF}" presName="dummyNode1" presStyleLbl="node1" presStyleIdx="1" presStyleCnt="3"/>
      <dgm:spPr/>
    </dgm:pt>
    <dgm:pt modelId="{B59253B9-1DD4-4C94-83A1-557458E89137}" type="pres">
      <dgm:prSet presAssocID="{7B280225-D4F9-47C0-A2AA-00A38EDB52AF}" presName="childNode1" presStyleLbl="bgAcc1" presStyleIdx="2" presStyleCnt="3">
        <dgm:presLayoutVars>
          <dgm:bulletEnabled val="1"/>
        </dgm:presLayoutVars>
      </dgm:prSet>
      <dgm:spPr/>
      <dgm:t>
        <a:bodyPr/>
        <a:lstStyle/>
        <a:p>
          <a:endParaRPr lang="es-ES"/>
        </a:p>
      </dgm:t>
    </dgm:pt>
    <dgm:pt modelId="{F7E6A5E6-DAD9-4300-A993-7BBD8FBDC160}" type="pres">
      <dgm:prSet presAssocID="{7B280225-D4F9-47C0-A2AA-00A38EDB52AF}" presName="childNode1tx" presStyleLbl="bgAcc1" presStyleIdx="2" presStyleCnt="3">
        <dgm:presLayoutVars>
          <dgm:bulletEnabled val="1"/>
        </dgm:presLayoutVars>
      </dgm:prSet>
      <dgm:spPr/>
      <dgm:t>
        <a:bodyPr/>
        <a:lstStyle/>
        <a:p>
          <a:endParaRPr lang="es-ES"/>
        </a:p>
      </dgm:t>
    </dgm:pt>
    <dgm:pt modelId="{D626483D-DECF-417E-B2A9-251A9C39C8AE}" type="pres">
      <dgm:prSet presAssocID="{7B280225-D4F9-47C0-A2AA-00A38EDB52AF}" presName="parentNode1" presStyleLbl="node1" presStyleIdx="2" presStyleCnt="3">
        <dgm:presLayoutVars>
          <dgm:chMax val="1"/>
          <dgm:bulletEnabled val="1"/>
        </dgm:presLayoutVars>
      </dgm:prSet>
      <dgm:spPr/>
      <dgm:t>
        <a:bodyPr/>
        <a:lstStyle/>
        <a:p>
          <a:endParaRPr lang="es-ES"/>
        </a:p>
      </dgm:t>
    </dgm:pt>
    <dgm:pt modelId="{B108C89C-6B75-4FC7-8349-6FCB56B44C5F}" type="pres">
      <dgm:prSet presAssocID="{7B280225-D4F9-47C0-A2AA-00A38EDB52AF}" presName="connSite1" presStyleCnt="0"/>
      <dgm:spPr/>
    </dgm:pt>
  </dgm:ptLst>
  <dgm:cxnLst>
    <dgm:cxn modelId="{BCD5F909-7F0C-4E5A-9B4A-D3A93B5E1EE8}" type="presOf" srcId="{4A0D4CE1-6429-4C07-A3ED-1926F80F916C}" destId="{F7E6A5E6-DAD9-4300-A993-7BBD8FBDC160}" srcOrd="1" destOrd="4" presId="urn:microsoft.com/office/officeart/2005/8/layout/hProcess4"/>
    <dgm:cxn modelId="{8F444C7D-589D-49DB-BB13-428D94987E2C}" type="presOf" srcId="{69CBD7FC-B995-49A3-9D1D-D6153D6E31D7}" destId="{9575FBDF-2390-496B-A1AD-C6AA9821FB30}" srcOrd="1" destOrd="1" presId="urn:microsoft.com/office/officeart/2005/8/layout/hProcess4"/>
    <dgm:cxn modelId="{B2060F1F-F52C-420C-B0B5-4FE6C344CC2F}" type="presOf" srcId="{69CBD7FC-B995-49A3-9D1D-D6153D6E31D7}" destId="{E0D57075-6ACF-4171-AB61-821343B7F8BF}" srcOrd="0" destOrd="1" presId="urn:microsoft.com/office/officeart/2005/8/layout/hProcess4"/>
    <dgm:cxn modelId="{BB053789-0056-48BB-84D8-9957AA4FB268}" type="presOf" srcId="{E826AC22-5073-4AE2-88EB-B384D9C959C5}" destId="{E0D57075-6ACF-4171-AB61-821343B7F8BF}" srcOrd="0" destOrd="0" presId="urn:microsoft.com/office/officeart/2005/8/layout/hProcess4"/>
    <dgm:cxn modelId="{CAB990D6-041A-45F0-9C16-980BB4125277}" srcId="{0EDA1CB7-A11E-4A1A-AD93-B413A90077F4}" destId="{38692014-CAD0-4DFE-9719-2588CA051D0B}" srcOrd="3" destOrd="0" parTransId="{99D963BF-1AD1-40DF-B3A3-B96389CDA385}" sibTransId="{A1F00DE7-F827-4F6F-A3E4-49EA3BA6EA7E}"/>
    <dgm:cxn modelId="{CFD045DB-9F3E-46E9-96DE-63E21996CB69}" type="presOf" srcId="{24620212-1EAC-4737-8C3F-326D1B0A57D3}" destId="{F7E6A5E6-DAD9-4300-A993-7BBD8FBDC160}" srcOrd="1" destOrd="3" presId="urn:microsoft.com/office/officeart/2005/8/layout/hProcess4"/>
    <dgm:cxn modelId="{A79A3247-0316-4900-9C96-D384CB7A3159}" srcId="{0EDA1CB7-A11E-4A1A-AD93-B413A90077F4}" destId="{60CFE320-77CF-481F-B8DE-069993EDD695}" srcOrd="0" destOrd="0" parTransId="{18C395F9-6D55-4AB1-93FB-7E0C5F9E0B85}" sibTransId="{382FA376-F511-4A5F-8265-E63B03CFF23E}"/>
    <dgm:cxn modelId="{B68EFDFD-B412-447C-BDFE-14C0627908E5}" srcId="{C1604656-E440-4CD5-A011-E152A9696065}" destId="{266F7F41-7CE8-42F7-AACB-376583005B5F}" srcOrd="0" destOrd="0" parTransId="{DD90EC80-CE30-4FA0-9753-E749E4816B3C}" sibTransId="{1B20051E-60C3-441A-B837-7F811C402D2E}"/>
    <dgm:cxn modelId="{B3094B4A-0BC5-405B-86B7-45C01B5D3701}" srcId="{7B280225-D4F9-47C0-A2AA-00A38EDB52AF}" destId="{FBEE87FF-48AF-4CC8-A341-E177E16473C0}" srcOrd="2" destOrd="0" parTransId="{159672D8-0A01-446C-A1D9-9EF8F1531711}" sibTransId="{0B74A22E-B95B-4CA0-9E97-E16FCB5650DC}"/>
    <dgm:cxn modelId="{E2D0BD29-BC4A-4A5C-BFCD-D1D815CE112E}" type="presOf" srcId="{DF44569C-8694-4B5F-B37B-E3EFF405F0B1}" destId="{8183094F-1801-4CF2-9534-A57C50747DF0}" srcOrd="0" destOrd="2" presId="urn:microsoft.com/office/officeart/2005/8/layout/hProcess4"/>
    <dgm:cxn modelId="{DEB33C2A-6C27-4AF6-BECD-04AA963F0127}" srcId="{7B280225-D4F9-47C0-A2AA-00A38EDB52AF}" destId="{24620212-1EAC-4737-8C3F-326D1B0A57D3}" srcOrd="3" destOrd="0" parTransId="{18C0B3F8-DFED-4639-841B-E03FD3CE87B1}" sibTransId="{9BFB6227-C541-48A5-B296-612CB1987312}"/>
    <dgm:cxn modelId="{C8EF9D2D-6835-4D76-8469-41668DA45B18}" type="presOf" srcId="{DF44569C-8694-4B5F-B37B-E3EFF405F0B1}" destId="{E4DB4664-44A4-48DA-AA01-06DCFED8DE05}" srcOrd="1" destOrd="2" presId="urn:microsoft.com/office/officeart/2005/8/layout/hProcess4"/>
    <dgm:cxn modelId="{C05E6CCA-C4EE-4D51-9736-9A34F5DD3D73}" type="presOf" srcId="{0EDA1CB7-A11E-4A1A-AD93-B413A90077F4}" destId="{F75EFE78-8A5E-4389-9DEC-69D967E9B22D}" srcOrd="0" destOrd="0" presId="urn:microsoft.com/office/officeart/2005/8/layout/hProcess4"/>
    <dgm:cxn modelId="{D6B86F3E-B00F-4426-B2ED-D93D2C226E57}" type="presOf" srcId="{FBEE87FF-48AF-4CC8-A341-E177E16473C0}" destId="{F7E6A5E6-DAD9-4300-A993-7BBD8FBDC160}" srcOrd="1" destOrd="2" presId="urn:microsoft.com/office/officeart/2005/8/layout/hProcess4"/>
    <dgm:cxn modelId="{55BDFA5F-1C7F-430E-A2FE-73D3E37DC27C}" type="presOf" srcId="{7B280225-D4F9-47C0-A2AA-00A38EDB52AF}" destId="{D626483D-DECF-417E-B2A9-251A9C39C8AE}" srcOrd="0" destOrd="0" presId="urn:microsoft.com/office/officeart/2005/8/layout/hProcess4"/>
    <dgm:cxn modelId="{97C8BA26-2F2A-4424-BD7B-90AC5DE9565B}" type="presOf" srcId="{9AB45454-7F35-40D2-8FEC-06BB636DD155}" destId="{F7E6A5E6-DAD9-4300-A993-7BBD8FBDC160}" srcOrd="1" destOrd="1" presId="urn:microsoft.com/office/officeart/2005/8/layout/hProcess4"/>
    <dgm:cxn modelId="{FEC27EA4-10C9-4AD2-85E7-C318CB602673}" srcId="{7B280225-D4F9-47C0-A2AA-00A38EDB52AF}" destId="{9AB45454-7F35-40D2-8FEC-06BB636DD155}" srcOrd="1" destOrd="0" parTransId="{F54053B4-8439-4C5C-8AB6-812D39621243}" sibTransId="{883F57DB-1BCA-40D1-B7BA-5CA737547E4B}"/>
    <dgm:cxn modelId="{4B553F8C-2DB3-4B5E-92CF-349CD1F7443C}" type="presOf" srcId="{1368C55C-2E43-4F24-9216-A3CF6553DBB5}" destId="{B59253B9-1DD4-4C94-83A1-557458E89137}" srcOrd="0" destOrd="0" presId="urn:microsoft.com/office/officeart/2005/8/layout/hProcess4"/>
    <dgm:cxn modelId="{4594C53C-BE1D-4227-B53E-251EA7BDE058}" type="presOf" srcId="{1B20051E-60C3-441A-B837-7F811C402D2E}" destId="{2FF575DE-C50A-4A9B-B590-D2C3DFD6425C}" srcOrd="0" destOrd="0" presId="urn:microsoft.com/office/officeart/2005/8/layout/hProcess4"/>
    <dgm:cxn modelId="{11E3A0DB-1511-4C3A-89A5-AEE898E0DD29}" type="presOf" srcId="{38692014-CAD0-4DFE-9719-2588CA051D0B}" destId="{8183094F-1801-4CF2-9534-A57C50747DF0}" srcOrd="0" destOrd="3" presId="urn:microsoft.com/office/officeart/2005/8/layout/hProcess4"/>
    <dgm:cxn modelId="{0740666C-DA01-4F47-9CDC-A3B39B612905}" srcId="{266F7F41-7CE8-42F7-AACB-376583005B5F}" destId="{69CBD7FC-B995-49A3-9D1D-D6153D6E31D7}" srcOrd="1" destOrd="0" parTransId="{F6FECB6B-C040-4FEA-B097-3BCD4B62EA57}" sibTransId="{74E0CA08-4102-40BB-A880-F7EFD634FA7A}"/>
    <dgm:cxn modelId="{432976B6-8C5A-45F6-A70A-E8D992C95EFB}" srcId="{0EDA1CB7-A11E-4A1A-AD93-B413A90077F4}" destId="{DF44569C-8694-4B5F-B37B-E3EFF405F0B1}" srcOrd="2" destOrd="0" parTransId="{732AFE19-80D5-4C59-BF15-E805B5F8F72E}" sibTransId="{27A5E4E4-6F47-4C67-AC28-A775558393BF}"/>
    <dgm:cxn modelId="{33AB2BFD-A623-4971-9646-137369E9D8B9}" srcId="{266F7F41-7CE8-42F7-AACB-376583005B5F}" destId="{68F7B231-1BE5-4192-BACB-7BEB2EED47CF}" srcOrd="3" destOrd="0" parTransId="{CFB50192-3254-479D-81E2-9D033A774008}" sibTransId="{09D67DD9-B0CD-4EEA-A183-48C58640C87D}"/>
    <dgm:cxn modelId="{01D2A3BD-CCE5-423E-82A8-80D4FBB8C47E}" srcId="{C1604656-E440-4CD5-A011-E152A9696065}" destId="{7B280225-D4F9-47C0-A2AA-00A38EDB52AF}" srcOrd="2" destOrd="0" parTransId="{1DBFFA8D-6CA9-4410-BCCB-DD1C5451ACC2}" sibTransId="{3A0E9E9F-5C62-4571-AD99-914AA7707145}"/>
    <dgm:cxn modelId="{4488C352-5B0C-4AAD-938C-9B93C1F9509D}" type="presOf" srcId="{D3159309-3A6C-44D9-AAB4-F102E56F052F}" destId="{8183094F-1801-4CF2-9534-A57C50747DF0}" srcOrd="0" destOrd="4" presId="urn:microsoft.com/office/officeart/2005/8/layout/hProcess4"/>
    <dgm:cxn modelId="{364F30D3-355E-4517-BD3C-15B41971AB3F}" type="presOf" srcId="{935EE5FF-9AFF-40BB-927B-E841A2146E60}" destId="{9575FBDF-2390-496B-A1AD-C6AA9821FB30}" srcOrd="1" destOrd="2" presId="urn:microsoft.com/office/officeart/2005/8/layout/hProcess4"/>
    <dgm:cxn modelId="{37ACA9F1-3289-44A1-BE6B-D463C5A50BDA}" type="presOf" srcId="{9A40DF01-8687-4538-83E5-B0AD24916AC8}" destId="{8183094F-1801-4CF2-9534-A57C50747DF0}" srcOrd="0" destOrd="1" presId="urn:microsoft.com/office/officeart/2005/8/layout/hProcess4"/>
    <dgm:cxn modelId="{A8E42585-96B9-4888-B3F5-83611CB55853}" srcId="{266F7F41-7CE8-42F7-AACB-376583005B5F}" destId="{935EE5FF-9AFF-40BB-927B-E841A2146E60}" srcOrd="2" destOrd="0" parTransId="{A65C6DF9-6E2F-49BB-867B-405C724C5D33}" sibTransId="{4B7C7E3D-17FB-4517-A08D-50EA956FC836}"/>
    <dgm:cxn modelId="{BB7CD173-C655-40B7-B553-261D6433FB04}" srcId="{0EDA1CB7-A11E-4A1A-AD93-B413A90077F4}" destId="{D3159309-3A6C-44D9-AAB4-F102E56F052F}" srcOrd="4" destOrd="0" parTransId="{9542E9A9-79FB-48E6-844B-E58F6F08DDD8}" sibTransId="{DD20720A-889C-4DC9-9F73-EBA1DAA5438A}"/>
    <dgm:cxn modelId="{8AA2C1B3-4547-421C-BE52-79B94144403F}" type="presOf" srcId="{FBEE87FF-48AF-4CC8-A341-E177E16473C0}" destId="{B59253B9-1DD4-4C94-83A1-557458E89137}" srcOrd="0" destOrd="2" presId="urn:microsoft.com/office/officeart/2005/8/layout/hProcess4"/>
    <dgm:cxn modelId="{129807F7-ACE7-43E3-A0DB-09AAC3582EA4}" type="presOf" srcId="{68F7B231-1BE5-4192-BACB-7BEB2EED47CF}" destId="{9575FBDF-2390-496B-A1AD-C6AA9821FB30}" srcOrd="1" destOrd="3" presId="urn:microsoft.com/office/officeart/2005/8/layout/hProcess4"/>
    <dgm:cxn modelId="{AE8E8EBD-D5C3-4E48-AB84-6C5EC02ED83D}" type="presOf" srcId="{60CFE320-77CF-481F-B8DE-069993EDD695}" destId="{E4DB4664-44A4-48DA-AA01-06DCFED8DE05}" srcOrd="1" destOrd="0" presId="urn:microsoft.com/office/officeart/2005/8/layout/hProcess4"/>
    <dgm:cxn modelId="{050967D1-232F-4B95-B33C-16F6F1B2D14B}" srcId="{266F7F41-7CE8-42F7-AACB-376583005B5F}" destId="{F555DF00-DDAB-4592-B0F9-E83539FD1FEE}" srcOrd="4" destOrd="0" parTransId="{1591D450-3F2A-46D2-980E-7E836E04B837}" sibTransId="{9A926C99-C679-46C3-9DBB-8EAF161B25E4}"/>
    <dgm:cxn modelId="{E224B6AD-11B0-4D9F-A54B-396969BA8E75}" type="presOf" srcId="{F555DF00-DDAB-4592-B0F9-E83539FD1FEE}" destId="{E0D57075-6ACF-4171-AB61-821343B7F8BF}" srcOrd="0" destOrd="4" presId="urn:microsoft.com/office/officeart/2005/8/layout/hProcess4"/>
    <dgm:cxn modelId="{B2AC7468-C2D8-43FC-B891-8A75CB3571E2}" srcId="{0EDA1CB7-A11E-4A1A-AD93-B413A90077F4}" destId="{9A40DF01-8687-4538-83E5-B0AD24916AC8}" srcOrd="1" destOrd="0" parTransId="{AC2C23BA-1CF7-4BEF-B2F2-221FC7F4036E}" sibTransId="{5B862705-FA65-4912-B4A4-5C221B371F22}"/>
    <dgm:cxn modelId="{6AACCE46-C2A2-4F78-B772-F207978E0DCF}" type="presOf" srcId="{D3159309-3A6C-44D9-AAB4-F102E56F052F}" destId="{E4DB4664-44A4-48DA-AA01-06DCFED8DE05}" srcOrd="1" destOrd="4" presId="urn:microsoft.com/office/officeart/2005/8/layout/hProcess4"/>
    <dgm:cxn modelId="{E98B6FB0-3308-443E-BF98-31DA0D017B03}" type="presOf" srcId="{60CFE320-77CF-481F-B8DE-069993EDD695}" destId="{8183094F-1801-4CF2-9534-A57C50747DF0}" srcOrd="0" destOrd="0" presId="urn:microsoft.com/office/officeart/2005/8/layout/hProcess4"/>
    <dgm:cxn modelId="{7CEADFA4-09FD-4644-B741-61725BE5731A}" type="presOf" srcId="{935EE5FF-9AFF-40BB-927B-E841A2146E60}" destId="{E0D57075-6ACF-4171-AB61-821343B7F8BF}" srcOrd="0" destOrd="2" presId="urn:microsoft.com/office/officeart/2005/8/layout/hProcess4"/>
    <dgm:cxn modelId="{F1F23349-F7B6-48D2-9384-398C4FDC450B}" type="presOf" srcId="{4A0D4CE1-6429-4C07-A3ED-1926F80F916C}" destId="{B59253B9-1DD4-4C94-83A1-557458E89137}" srcOrd="0" destOrd="4" presId="urn:microsoft.com/office/officeart/2005/8/layout/hProcess4"/>
    <dgm:cxn modelId="{9509CB27-B578-469D-AA91-5EEDE39B8F67}" type="presOf" srcId="{68F7B231-1BE5-4192-BACB-7BEB2EED47CF}" destId="{E0D57075-6ACF-4171-AB61-821343B7F8BF}" srcOrd="0" destOrd="3" presId="urn:microsoft.com/office/officeart/2005/8/layout/hProcess4"/>
    <dgm:cxn modelId="{D58B6C12-BDDD-4732-AE15-7C83820A68F8}" srcId="{7B280225-D4F9-47C0-A2AA-00A38EDB52AF}" destId="{1368C55C-2E43-4F24-9216-A3CF6553DBB5}" srcOrd="0" destOrd="0" parTransId="{2ADFD8A6-E018-46B9-9FA9-C9681EB56D70}" sibTransId="{7860FA2F-F53F-4A04-8A7F-E9117A66324F}"/>
    <dgm:cxn modelId="{A00FD0DC-615A-4930-A7BD-5E8D4EC7E652}" type="presOf" srcId="{0392514C-C52A-4515-89FB-8B3C4B29DAF2}" destId="{D022D471-B32F-499A-9DBD-204C87692161}" srcOrd="0" destOrd="0" presId="urn:microsoft.com/office/officeart/2005/8/layout/hProcess4"/>
    <dgm:cxn modelId="{58511E7A-A477-4413-B812-580E3DB62497}" type="presOf" srcId="{266F7F41-7CE8-42F7-AACB-376583005B5F}" destId="{3F03A3F0-938A-4FB2-A0EC-E80053C3FA93}" srcOrd="0" destOrd="0" presId="urn:microsoft.com/office/officeart/2005/8/layout/hProcess4"/>
    <dgm:cxn modelId="{2CE73F66-8EEC-4E13-96D8-C96A8542BE2C}" type="presOf" srcId="{38692014-CAD0-4DFE-9719-2588CA051D0B}" destId="{E4DB4664-44A4-48DA-AA01-06DCFED8DE05}" srcOrd="1" destOrd="3" presId="urn:microsoft.com/office/officeart/2005/8/layout/hProcess4"/>
    <dgm:cxn modelId="{3BA461A8-D771-4157-9723-6EEC1F116458}" type="presOf" srcId="{F555DF00-DDAB-4592-B0F9-E83539FD1FEE}" destId="{9575FBDF-2390-496B-A1AD-C6AA9821FB30}" srcOrd="1" destOrd="4" presId="urn:microsoft.com/office/officeart/2005/8/layout/hProcess4"/>
    <dgm:cxn modelId="{75119B37-88BB-4D4C-8924-1B1F9F363BD4}" srcId="{C1604656-E440-4CD5-A011-E152A9696065}" destId="{0EDA1CB7-A11E-4A1A-AD93-B413A90077F4}" srcOrd="1" destOrd="0" parTransId="{9AB551B0-A713-43A4-8520-2BAA2680639C}" sibTransId="{0392514C-C52A-4515-89FB-8B3C4B29DAF2}"/>
    <dgm:cxn modelId="{B9E46AFA-1649-4C92-86F2-88E6FFAD2AC9}" srcId="{266F7F41-7CE8-42F7-AACB-376583005B5F}" destId="{E826AC22-5073-4AE2-88EB-B384D9C959C5}" srcOrd="0" destOrd="0" parTransId="{6664294F-2BA3-4FCB-814A-AA2039D9FF86}" sibTransId="{324D25A0-73C7-4AEA-BA75-182D7E9E0217}"/>
    <dgm:cxn modelId="{AB110CD0-9047-4F04-82BD-25D8DF699032}" type="presOf" srcId="{9A40DF01-8687-4538-83E5-B0AD24916AC8}" destId="{E4DB4664-44A4-48DA-AA01-06DCFED8DE05}" srcOrd="1" destOrd="1" presId="urn:microsoft.com/office/officeart/2005/8/layout/hProcess4"/>
    <dgm:cxn modelId="{DA4CC637-060B-4C73-AD75-376BF38D3436}" type="presOf" srcId="{24620212-1EAC-4737-8C3F-326D1B0A57D3}" destId="{B59253B9-1DD4-4C94-83A1-557458E89137}" srcOrd="0" destOrd="3" presId="urn:microsoft.com/office/officeart/2005/8/layout/hProcess4"/>
    <dgm:cxn modelId="{A1749EE2-0C0C-4197-8807-48CD071BB7D7}" type="presOf" srcId="{E826AC22-5073-4AE2-88EB-B384D9C959C5}" destId="{9575FBDF-2390-496B-A1AD-C6AA9821FB30}" srcOrd="1" destOrd="0" presId="urn:microsoft.com/office/officeart/2005/8/layout/hProcess4"/>
    <dgm:cxn modelId="{B55E0183-ED84-493A-BBEF-F30076E480FC}" type="presOf" srcId="{C1604656-E440-4CD5-A011-E152A9696065}" destId="{30417C37-5643-42D4-8BC8-DF3404E77F8C}" srcOrd="0" destOrd="0" presId="urn:microsoft.com/office/officeart/2005/8/layout/hProcess4"/>
    <dgm:cxn modelId="{3FBD7A7D-35B2-4F19-80B3-CF8970080792}" type="presOf" srcId="{1368C55C-2E43-4F24-9216-A3CF6553DBB5}" destId="{F7E6A5E6-DAD9-4300-A993-7BBD8FBDC160}" srcOrd="1" destOrd="0" presId="urn:microsoft.com/office/officeart/2005/8/layout/hProcess4"/>
    <dgm:cxn modelId="{45F417C2-1378-452B-9CF9-B3756FCC1157}" type="presOf" srcId="{9AB45454-7F35-40D2-8FEC-06BB636DD155}" destId="{B59253B9-1DD4-4C94-83A1-557458E89137}" srcOrd="0" destOrd="1" presId="urn:microsoft.com/office/officeart/2005/8/layout/hProcess4"/>
    <dgm:cxn modelId="{A8AB7A71-B912-4BD9-90F1-FB870A71950E}" srcId="{7B280225-D4F9-47C0-A2AA-00A38EDB52AF}" destId="{4A0D4CE1-6429-4C07-A3ED-1926F80F916C}" srcOrd="4" destOrd="0" parTransId="{54CCD725-6D2D-4694-90A7-19F378FBF089}" sibTransId="{17858103-52C1-4FDA-A6D2-ECFEECD63B27}"/>
    <dgm:cxn modelId="{A736D93B-4A1F-4B60-AC35-5260FB76A0D3}" type="presParOf" srcId="{30417C37-5643-42D4-8BC8-DF3404E77F8C}" destId="{420E3180-74B0-4EC1-9196-9E86DAFC9652}" srcOrd="0" destOrd="0" presId="urn:microsoft.com/office/officeart/2005/8/layout/hProcess4"/>
    <dgm:cxn modelId="{41E6AF07-EC41-4469-A3B9-E3465A58BA72}" type="presParOf" srcId="{30417C37-5643-42D4-8BC8-DF3404E77F8C}" destId="{5F4838AD-E7B9-4BFC-9C5A-35669A526610}" srcOrd="1" destOrd="0" presId="urn:microsoft.com/office/officeart/2005/8/layout/hProcess4"/>
    <dgm:cxn modelId="{918B0EE6-A34D-4D45-B946-40E83596144B}" type="presParOf" srcId="{30417C37-5643-42D4-8BC8-DF3404E77F8C}" destId="{D016456E-7B93-4A75-9530-66C791ADB740}" srcOrd="2" destOrd="0" presId="urn:microsoft.com/office/officeart/2005/8/layout/hProcess4"/>
    <dgm:cxn modelId="{71FEA1E3-793E-46DE-89AA-D19C4F566FD8}" type="presParOf" srcId="{D016456E-7B93-4A75-9530-66C791ADB740}" destId="{E88A6C71-D1BC-4402-AD6A-26EF5188C9AA}" srcOrd="0" destOrd="0" presId="urn:microsoft.com/office/officeart/2005/8/layout/hProcess4"/>
    <dgm:cxn modelId="{E8F7666E-0961-424C-B11D-BB08129275B6}" type="presParOf" srcId="{E88A6C71-D1BC-4402-AD6A-26EF5188C9AA}" destId="{2FC61679-0207-4174-8102-076BFC2BB7C8}" srcOrd="0" destOrd="0" presId="urn:microsoft.com/office/officeart/2005/8/layout/hProcess4"/>
    <dgm:cxn modelId="{70D8BC80-12BD-4331-93AF-2632968441F5}" type="presParOf" srcId="{E88A6C71-D1BC-4402-AD6A-26EF5188C9AA}" destId="{E0D57075-6ACF-4171-AB61-821343B7F8BF}" srcOrd="1" destOrd="0" presId="urn:microsoft.com/office/officeart/2005/8/layout/hProcess4"/>
    <dgm:cxn modelId="{1D3FE14E-BBF5-42D4-A551-6DE7870BA054}" type="presParOf" srcId="{E88A6C71-D1BC-4402-AD6A-26EF5188C9AA}" destId="{9575FBDF-2390-496B-A1AD-C6AA9821FB30}" srcOrd="2" destOrd="0" presId="urn:microsoft.com/office/officeart/2005/8/layout/hProcess4"/>
    <dgm:cxn modelId="{FC1FD3B3-8AD1-4998-A9CD-58DFD31078BF}" type="presParOf" srcId="{E88A6C71-D1BC-4402-AD6A-26EF5188C9AA}" destId="{3F03A3F0-938A-4FB2-A0EC-E80053C3FA93}" srcOrd="3" destOrd="0" presId="urn:microsoft.com/office/officeart/2005/8/layout/hProcess4"/>
    <dgm:cxn modelId="{7AD0B608-0248-4152-B523-5CCE505DD126}" type="presParOf" srcId="{E88A6C71-D1BC-4402-AD6A-26EF5188C9AA}" destId="{F9E587D8-5CA7-49FC-93C8-870E85D5ACEE}" srcOrd="4" destOrd="0" presId="urn:microsoft.com/office/officeart/2005/8/layout/hProcess4"/>
    <dgm:cxn modelId="{4BCAAA4D-B352-42D8-B3DA-E4196DF1C6A0}" type="presParOf" srcId="{D016456E-7B93-4A75-9530-66C791ADB740}" destId="{2FF575DE-C50A-4A9B-B590-D2C3DFD6425C}" srcOrd="1" destOrd="0" presId="urn:microsoft.com/office/officeart/2005/8/layout/hProcess4"/>
    <dgm:cxn modelId="{CADCD23A-7EE0-4EA3-92A4-75F9331F7811}" type="presParOf" srcId="{D016456E-7B93-4A75-9530-66C791ADB740}" destId="{C7767F8F-6022-4AFB-B489-98B6957D2A05}" srcOrd="2" destOrd="0" presId="urn:microsoft.com/office/officeart/2005/8/layout/hProcess4"/>
    <dgm:cxn modelId="{E94AE601-525F-4EF0-882B-35DB4CFDBEFB}" type="presParOf" srcId="{C7767F8F-6022-4AFB-B489-98B6957D2A05}" destId="{107A388A-2828-4BB1-9F7E-CC2F72D1E455}" srcOrd="0" destOrd="0" presId="urn:microsoft.com/office/officeart/2005/8/layout/hProcess4"/>
    <dgm:cxn modelId="{61039A08-9C66-47B2-8B9B-8E9E23B84203}" type="presParOf" srcId="{C7767F8F-6022-4AFB-B489-98B6957D2A05}" destId="{8183094F-1801-4CF2-9534-A57C50747DF0}" srcOrd="1" destOrd="0" presId="urn:microsoft.com/office/officeart/2005/8/layout/hProcess4"/>
    <dgm:cxn modelId="{197577D6-73D0-4366-BB06-167F025609F3}" type="presParOf" srcId="{C7767F8F-6022-4AFB-B489-98B6957D2A05}" destId="{E4DB4664-44A4-48DA-AA01-06DCFED8DE05}" srcOrd="2" destOrd="0" presId="urn:microsoft.com/office/officeart/2005/8/layout/hProcess4"/>
    <dgm:cxn modelId="{E19110B0-FF26-4007-BF52-D31845F90B48}" type="presParOf" srcId="{C7767F8F-6022-4AFB-B489-98B6957D2A05}" destId="{F75EFE78-8A5E-4389-9DEC-69D967E9B22D}" srcOrd="3" destOrd="0" presId="urn:microsoft.com/office/officeart/2005/8/layout/hProcess4"/>
    <dgm:cxn modelId="{9D7ABD65-D724-44D9-A84B-CD093015FDB3}" type="presParOf" srcId="{C7767F8F-6022-4AFB-B489-98B6957D2A05}" destId="{AC74ED7A-2B05-47C4-A53D-C74F0BCE1A8D}" srcOrd="4" destOrd="0" presId="urn:microsoft.com/office/officeart/2005/8/layout/hProcess4"/>
    <dgm:cxn modelId="{92400EE4-E407-4B17-AA29-42811771D205}" type="presParOf" srcId="{D016456E-7B93-4A75-9530-66C791ADB740}" destId="{D022D471-B32F-499A-9DBD-204C87692161}" srcOrd="3" destOrd="0" presId="urn:microsoft.com/office/officeart/2005/8/layout/hProcess4"/>
    <dgm:cxn modelId="{B6CE3C85-0AAC-4493-84B6-D19ED281469D}" type="presParOf" srcId="{D016456E-7B93-4A75-9530-66C791ADB740}" destId="{5B62F23D-9D32-4149-B89E-E41F8A15060D}" srcOrd="4" destOrd="0" presId="urn:microsoft.com/office/officeart/2005/8/layout/hProcess4"/>
    <dgm:cxn modelId="{6605EE88-4BB7-47C2-9BB6-BD902AC40D56}" type="presParOf" srcId="{5B62F23D-9D32-4149-B89E-E41F8A15060D}" destId="{FBCFD026-AB3F-4516-A60F-93BB053DD2E2}" srcOrd="0" destOrd="0" presId="urn:microsoft.com/office/officeart/2005/8/layout/hProcess4"/>
    <dgm:cxn modelId="{977E1E10-7FE0-4D42-877E-D7610D4DAD56}" type="presParOf" srcId="{5B62F23D-9D32-4149-B89E-E41F8A15060D}" destId="{B59253B9-1DD4-4C94-83A1-557458E89137}" srcOrd="1" destOrd="0" presId="urn:microsoft.com/office/officeart/2005/8/layout/hProcess4"/>
    <dgm:cxn modelId="{A35CFD4C-D31B-45B6-93E9-9D39B6C899C0}" type="presParOf" srcId="{5B62F23D-9D32-4149-B89E-E41F8A15060D}" destId="{F7E6A5E6-DAD9-4300-A993-7BBD8FBDC160}" srcOrd="2" destOrd="0" presId="urn:microsoft.com/office/officeart/2005/8/layout/hProcess4"/>
    <dgm:cxn modelId="{F7A020C4-0E75-421F-AC65-DE31F3E2E1C0}" type="presParOf" srcId="{5B62F23D-9D32-4149-B89E-E41F8A15060D}" destId="{D626483D-DECF-417E-B2A9-251A9C39C8AE}" srcOrd="3" destOrd="0" presId="urn:microsoft.com/office/officeart/2005/8/layout/hProcess4"/>
    <dgm:cxn modelId="{3F26F5EC-2C10-4C67-88E6-82C8FC99A53C}" type="presParOf" srcId="{5B62F23D-9D32-4149-B89E-E41F8A15060D}" destId="{B108C89C-6B75-4FC7-8349-6FCB56B44C5F}"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664F1F-32AD-40B2-B1EA-EC9D834C49F4}"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s-ES"/>
        </a:p>
      </dgm:t>
    </dgm:pt>
    <dgm:pt modelId="{C8227B96-4823-4700-89BD-9156EDAFF18C}">
      <dgm:prSet phldrT="[Texto]" custT="1"/>
      <dgm:spPr/>
      <dgm:t>
        <a:bodyPr/>
        <a:lstStyle/>
        <a:p>
          <a:r>
            <a:rPr lang="es-ES" sz="4000" dirty="0" smtClean="0"/>
            <a:t>Sin cita de fuentes</a:t>
          </a:r>
          <a:endParaRPr lang="es-ES" sz="4000" dirty="0"/>
        </a:p>
      </dgm:t>
    </dgm:pt>
    <dgm:pt modelId="{944B8C7F-7339-4D34-A2E5-854203A8BCF2}" type="parTrans" cxnId="{C9D9130F-E57B-4002-937C-966406FA0D47}">
      <dgm:prSet/>
      <dgm:spPr/>
      <dgm:t>
        <a:bodyPr/>
        <a:lstStyle/>
        <a:p>
          <a:endParaRPr lang="es-ES"/>
        </a:p>
      </dgm:t>
    </dgm:pt>
    <dgm:pt modelId="{9C123619-474A-4C9E-ABAF-1D6D39446F56}" type="sibTrans" cxnId="{C9D9130F-E57B-4002-937C-966406FA0D47}">
      <dgm:prSet/>
      <dgm:spPr/>
      <dgm:t>
        <a:bodyPr/>
        <a:lstStyle/>
        <a:p>
          <a:endParaRPr lang="es-ES"/>
        </a:p>
      </dgm:t>
    </dgm:pt>
    <dgm:pt modelId="{7A0795DF-D031-49B3-B907-D6AC27E64A3D}" type="asst">
      <dgm:prSet phldrT="[Texto]" custT="1"/>
      <dgm:spPr/>
      <dgm:t>
        <a:bodyPr/>
        <a:lstStyle/>
        <a:p>
          <a:r>
            <a:rPr lang="es-ES" sz="1800" b="1" dirty="0" err="1" smtClean="0"/>
            <a:t>The</a:t>
          </a:r>
          <a:r>
            <a:rPr lang="es-ES" sz="1800" b="1" dirty="0" smtClean="0"/>
            <a:t> </a:t>
          </a:r>
          <a:r>
            <a:rPr lang="es-ES" sz="1800" b="1" dirty="0" err="1" smtClean="0"/>
            <a:t>Ghost</a:t>
          </a:r>
          <a:r>
            <a:rPr lang="es-ES" sz="1800" b="1" dirty="0" smtClean="0"/>
            <a:t> </a:t>
          </a:r>
          <a:r>
            <a:rPr lang="es-ES" sz="1800" b="1" dirty="0" err="1" smtClean="0"/>
            <a:t>Writer</a:t>
          </a:r>
          <a:endParaRPr lang="es-ES" sz="1800" b="1" dirty="0"/>
        </a:p>
      </dgm:t>
    </dgm:pt>
    <dgm:pt modelId="{56D3854E-98CF-47A7-B76C-79E424322BF9}" type="parTrans" cxnId="{84AC42B7-2AF9-4277-A7A0-E9D6FC3F4D84}">
      <dgm:prSet/>
      <dgm:spPr/>
      <dgm:t>
        <a:bodyPr/>
        <a:lstStyle/>
        <a:p>
          <a:endParaRPr lang="es-ES"/>
        </a:p>
      </dgm:t>
    </dgm:pt>
    <dgm:pt modelId="{BF9E524A-3951-4F98-9DB1-AB7243570E9B}" type="sibTrans" cxnId="{84AC42B7-2AF9-4277-A7A0-E9D6FC3F4D84}">
      <dgm:prSet/>
      <dgm:spPr/>
    </dgm:pt>
    <dgm:pt modelId="{DCB80F77-EC84-41C1-B937-75E8812C507B}">
      <dgm:prSet phldrT="[Texto]" custT="1"/>
      <dgm:spPr/>
      <dgm:t>
        <a:bodyPr/>
        <a:lstStyle/>
        <a:p>
          <a:r>
            <a:rPr lang="es-ES" sz="1200" dirty="0" smtClean="0"/>
            <a:t>Se reproducen fragmentos enteros sin alteración</a:t>
          </a:r>
          <a:endParaRPr lang="es-ES" sz="1200" dirty="0"/>
        </a:p>
      </dgm:t>
    </dgm:pt>
    <dgm:pt modelId="{CF57AA79-B5CA-47D5-A5BA-1E24292C3219}" type="parTrans" cxnId="{78E07C38-4C6B-4544-BACE-CFE1C6F703E4}">
      <dgm:prSet/>
      <dgm:spPr/>
      <dgm:t>
        <a:bodyPr/>
        <a:lstStyle/>
        <a:p>
          <a:endParaRPr lang="es-ES"/>
        </a:p>
      </dgm:t>
    </dgm:pt>
    <dgm:pt modelId="{4BA1102B-0B59-4CB2-A509-A673C0C16A8C}" type="sibTrans" cxnId="{78E07C38-4C6B-4544-BACE-CFE1C6F703E4}">
      <dgm:prSet/>
      <dgm:spPr/>
      <dgm:t>
        <a:bodyPr/>
        <a:lstStyle/>
        <a:p>
          <a:endParaRPr lang="es-ES"/>
        </a:p>
      </dgm:t>
    </dgm:pt>
    <dgm:pt modelId="{B65CA451-7B8C-41BC-92F6-0F2659AD5911}">
      <dgm:prSet phldrT="[Texto]" custT="1"/>
      <dgm:spPr/>
      <dgm:t>
        <a:bodyPr/>
        <a:lstStyle/>
        <a:p>
          <a:r>
            <a:rPr lang="es-ES" sz="1800" b="1" dirty="0" err="1" smtClean="0"/>
            <a:t>The</a:t>
          </a:r>
          <a:r>
            <a:rPr lang="es-ES" sz="1800" b="1" dirty="0" smtClean="0"/>
            <a:t> </a:t>
          </a:r>
          <a:r>
            <a:rPr lang="es-ES" sz="1800" b="1" dirty="0" err="1" smtClean="0"/>
            <a:t>Potluck</a:t>
          </a:r>
          <a:r>
            <a:rPr lang="es-ES" sz="1800" b="1" dirty="0" smtClean="0"/>
            <a:t> </a:t>
          </a:r>
          <a:r>
            <a:rPr lang="es-ES" sz="1800" b="1" dirty="0" err="1" smtClean="0"/>
            <a:t>Paper</a:t>
          </a:r>
          <a:endParaRPr lang="es-ES" sz="1800" b="1" dirty="0"/>
        </a:p>
      </dgm:t>
    </dgm:pt>
    <dgm:pt modelId="{C5E9B3BE-3181-46FB-B4D9-9BA4D62D1216}" type="parTrans" cxnId="{B4DC7C90-BEF5-44AA-B0E2-EB8EFA7E7333}">
      <dgm:prSet/>
      <dgm:spPr/>
      <dgm:t>
        <a:bodyPr/>
        <a:lstStyle/>
        <a:p>
          <a:endParaRPr lang="es-ES"/>
        </a:p>
      </dgm:t>
    </dgm:pt>
    <dgm:pt modelId="{6B5BECCC-0A2E-49EA-9B2F-72CCEAD08301}" type="sibTrans" cxnId="{B4DC7C90-BEF5-44AA-B0E2-EB8EFA7E7333}">
      <dgm:prSet/>
      <dgm:spPr/>
      <dgm:t>
        <a:bodyPr/>
        <a:lstStyle/>
        <a:p>
          <a:endParaRPr lang="es-ES"/>
        </a:p>
      </dgm:t>
    </dgm:pt>
    <dgm:pt modelId="{9C78CDB7-862E-4B2D-B9EF-88FCEF865712}">
      <dgm:prSet phldrT="[Texto]" custT="1"/>
      <dgm:spPr/>
      <dgm:t>
        <a:bodyPr/>
        <a:lstStyle/>
        <a:p>
          <a:r>
            <a:rPr lang="es-ES" sz="1800" b="1" dirty="0" err="1" smtClean="0"/>
            <a:t>The</a:t>
          </a:r>
          <a:r>
            <a:rPr lang="es-ES" sz="1800" b="1" dirty="0" smtClean="0"/>
            <a:t> </a:t>
          </a:r>
          <a:r>
            <a:rPr lang="es-ES" sz="1800" b="1" dirty="0" err="1" smtClean="0"/>
            <a:t>Photocopy</a:t>
          </a:r>
          <a:endParaRPr lang="es-ES" sz="1800" b="1" dirty="0"/>
        </a:p>
      </dgm:t>
    </dgm:pt>
    <dgm:pt modelId="{44225A58-2ED3-4E61-91D1-687F902DAF1F}" type="parTrans" cxnId="{E4EC5874-47F9-4351-A74D-BF739F1BFE40}">
      <dgm:prSet/>
      <dgm:spPr/>
      <dgm:t>
        <a:bodyPr/>
        <a:lstStyle/>
        <a:p>
          <a:endParaRPr lang="es-ES"/>
        </a:p>
      </dgm:t>
    </dgm:pt>
    <dgm:pt modelId="{DDEE6D3A-1730-43B7-8FB1-463C6DD44226}" type="sibTrans" cxnId="{E4EC5874-47F9-4351-A74D-BF739F1BFE40}">
      <dgm:prSet/>
      <dgm:spPr/>
      <dgm:t>
        <a:bodyPr/>
        <a:lstStyle/>
        <a:p>
          <a:endParaRPr lang="es-ES"/>
        </a:p>
      </dgm:t>
    </dgm:pt>
    <dgm:pt modelId="{5145F279-6AD2-4ECD-99DD-CBB2518020C9}">
      <dgm:prSet phldrT="[Texto]" custT="1"/>
      <dgm:spPr/>
      <dgm:t>
        <a:bodyPr/>
        <a:lstStyle/>
        <a:p>
          <a:r>
            <a:rPr lang="es-ES" sz="1200" dirty="0" smtClean="0"/>
            <a:t>Entregar un trabajo ajeno como si fuese propio</a:t>
          </a:r>
          <a:endParaRPr lang="es-ES" sz="1200" dirty="0"/>
        </a:p>
      </dgm:t>
    </dgm:pt>
    <dgm:pt modelId="{3FF19D98-FA31-484C-99D9-ED962F41C3FD}" type="parTrans" cxnId="{29B001AC-296A-4949-82A8-70B56BA3CDD9}">
      <dgm:prSet/>
      <dgm:spPr/>
      <dgm:t>
        <a:bodyPr/>
        <a:lstStyle/>
        <a:p>
          <a:endParaRPr lang="es-ES"/>
        </a:p>
      </dgm:t>
    </dgm:pt>
    <dgm:pt modelId="{D23A19C7-A1A3-4552-820C-16BEE05C88C3}" type="sibTrans" cxnId="{29B001AC-296A-4949-82A8-70B56BA3CDD9}">
      <dgm:prSet/>
      <dgm:spPr/>
      <dgm:t>
        <a:bodyPr/>
        <a:lstStyle/>
        <a:p>
          <a:endParaRPr lang="es-ES"/>
        </a:p>
      </dgm:t>
    </dgm:pt>
    <dgm:pt modelId="{975BFA6C-DF38-49B4-A267-F12A7CB145D8}">
      <dgm:prSet phldrT="[Texto]" custT="1"/>
      <dgm:spPr/>
      <dgm:t>
        <a:bodyPr/>
        <a:lstStyle/>
        <a:p>
          <a:r>
            <a:rPr lang="es-ES" sz="1200" dirty="0" smtClean="0"/>
            <a:t>Se combinan distintas fuentes, sin referenciar ninguna</a:t>
          </a:r>
          <a:endParaRPr lang="es-ES" sz="1200" dirty="0"/>
        </a:p>
      </dgm:t>
    </dgm:pt>
    <dgm:pt modelId="{85F5A4C4-21A9-4793-BE79-19650EB6A2FC}" type="parTrans" cxnId="{7CEA462A-464A-425E-9572-D729125881A5}">
      <dgm:prSet/>
      <dgm:spPr/>
      <dgm:t>
        <a:bodyPr/>
        <a:lstStyle/>
        <a:p>
          <a:endParaRPr lang="es-ES"/>
        </a:p>
      </dgm:t>
    </dgm:pt>
    <dgm:pt modelId="{92A2D09F-55CC-4D91-92B6-D0DF3B30C4E5}" type="sibTrans" cxnId="{7CEA462A-464A-425E-9572-D729125881A5}">
      <dgm:prSet/>
      <dgm:spPr/>
      <dgm:t>
        <a:bodyPr/>
        <a:lstStyle/>
        <a:p>
          <a:endParaRPr lang="es-ES"/>
        </a:p>
      </dgm:t>
    </dgm:pt>
    <dgm:pt modelId="{D49E60C0-5B70-48FD-9919-2ADA75426155}">
      <dgm:prSet phldrT="[Texto]" custT="1"/>
      <dgm:spPr/>
      <dgm:t>
        <a:bodyPr/>
        <a:lstStyle/>
        <a:p>
          <a:r>
            <a:rPr lang="es-ES" sz="1800" b="1" dirty="0" err="1" smtClean="0"/>
            <a:t>The</a:t>
          </a:r>
          <a:r>
            <a:rPr lang="es-ES" sz="1800" b="1" dirty="0" smtClean="0"/>
            <a:t> Poor </a:t>
          </a:r>
          <a:r>
            <a:rPr lang="es-ES" sz="1800" b="1" dirty="0" err="1" smtClean="0"/>
            <a:t>Disguise</a:t>
          </a:r>
          <a:endParaRPr lang="es-ES" sz="1800" b="1" dirty="0"/>
        </a:p>
      </dgm:t>
    </dgm:pt>
    <dgm:pt modelId="{C80A834E-E168-410E-B362-90FFE7288FCB}" type="parTrans" cxnId="{74C22A39-2EBD-4388-9FB8-6B53622CDFA0}">
      <dgm:prSet/>
      <dgm:spPr/>
      <dgm:t>
        <a:bodyPr/>
        <a:lstStyle/>
        <a:p>
          <a:endParaRPr lang="es-ES"/>
        </a:p>
      </dgm:t>
    </dgm:pt>
    <dgm:pt modelId="{12D5DCB0-0DFB-4B5D-AC9E-21BC18BC1FA2}" type="sibTrans" cxnId="{74C22A39-2EBD-4388-9FB8-6B53622CDFA0}">
      <dgm:prSet/>
      <dgm:spPr/>
      <dgm:t>
        <a:bodyPr/>
        <a:lstStyle/>
        <a:p>
          <a:endParaRPr lang="es-ES"/>
        </a:p>
      </dgm:t>
    </dgm:pt>
    <dgm:pt modelId="{6FF0169E-F734-4A86-B2B7-FEF8D6DA56BF}">
      <dgm:prSet phldrT="[Texto]" custT="1"/>
      <dgm:spPr/>
      <dgm:t>
        <a:bodyPr/>
        <a:lstStyle/>
        <a:p>
          <a:r>
            <a:rPr lang="es-ES" sz="1200" dirty="0" smtClean="0"/>
            <a:t>Se reproducen fragmentos, de los que se cambian algunas palabras</a:t>
          </a:r>
          <a:endParaRPr lang="es-ES" sz="1200" dirty="0"/>
        </a:p>
      </dgm:t>
    </dgm:pt>
    <dgm:pt modelId="{37F836FF-6168-4185-922A-A4C3121683F3}" type="parTrans" cxnId="{D035F498-33DA-478A-989A-9114DEB9E286}">
      <dgm:prSet/>
      <dgm:spPr/>
      <dgm:t>
        <a:bodyPr/>
        <a:lstStyle/>
        <a:p>
          <a:endParaRPr lang="es-ES"/>
        </a:p>
      </dgm:t>
    </dgm:pt>
    <dgm:pt modelId="{27716836-081E-4261-BE97-C4739336600B}" type="sibTrans" cxnId="{D035F498-33DA-478A-989A-9114DEB9E286}">
      <dgm:prSet/>
      <dgm:spPr/>
      <dgm:t>
        <a:bodyPr/>
        <a:lstStyle/>
        <a:p>
          <a:endParaRPr lang="es-ES"/>
        </a:p>
      </dgm:t>
    </dgm:pt>
    <dgm:pt modelId="{881A8241-786B-439A-AB9E-73DF13911B03}">
      <dgm:prSet phldrT="[Texto]" custT="1"/>
      <dgm:spPr/>
      <dgm:t>
        <a:bodyPr/>
        <a:lstStyle/>
        <a:p>
          <a:r>
            <a:rPr lang="es-ES" sz="1800" b="1" dirty="0" err="1" smtClean="0"/>
            <a:t>The</a:t>
          </a:r>
          <a:r>
            <a:rPr lang="es-ES" sz="1800" b="1" dirty="0" smtClean="0"/>
            <a:t> Labor of </a:t>
          </a:r>
          <a:r>
            <a:rPr lang="es-ES" sz="1800" b="1" dirty="0" err="1" smtClean="0"/>
            <a:t>Laziness</a:t>
          </a:r>
          <a:endParaRPr lang="es-ES" sz="1800" b="1" dirty="0"/>
        </a:p>
      </dgm:t>
    </dgm:pt>
    <dgm:pt modelId="{964FBCCB-D00A-4575-911C-2B6C982D92C5}" type="parTrans" cxnId="{2DDA3724-02FA-4107-8055-F2E5E787C204}">
      <dgm:prSet/>
      <dgm:spPr/>
      <dgm:t>
        <a:bodyPr/>
        <a:lstStyle/>
        <a:p>
          <a:endParaRPr lang="es-ES"/>
        </a:p>
      </dgm:t>
    </dgm:pt>
    <dgm:pt modelId="{E1CC0880-A478-4D29-A82C-F4CD82C4742D}" type="sibTrans" cxnId="{2DDA3724-02FA-4107-8055-F2E5E787C204}">
      <dgm:prSet/>
      <dgm:spPr/>
      <dgm:t>
        <a:bodyPr/>
        <a:lstStyle/>
        <a:p>
          <a:endParaRPr lang="es-ES"/>
        </a:p>
      </dgm:t>
    </dgm:pt>
    <dgm:pt modelId="{949A916A-9B15-4FCF-9FED-F59CDE26C912}">
      <dgm:prSet phldrT="[Texto]" custT="1"/>
      <dgm:spPr/>
      <dgm:t>
        <a:bodyPr/>
        <a:lstStyle/>
        <a:p>
          <a:r>
            <a:rPr lang="es-ES" sz="1200" dirty="0" smtClean="0"/>
            <a:t>Reformulación de distintas fuentes, que conforman el trabajo final</a:t>
          </a:r>
          <a:endParaRPr lang="es-ES" sz="1200" dirty="0"/>
        </a:p>
      </dgm:t>
    </dgm:pt>
    <dgm:pt modelId="{32A7AAF2-2EFA-472C-B32B-B6F39D0485AD}" type="parTrans" cxnId="{E0A695CC-A3D0-4172-A746-A93DB6581158}">
      <dgm:prSet/>
      <dgm:spPr/>
      <dgm:t>
        <a:bodyPr/>
        <a:lstStyle/>
        <a:p>
          <a:endParaRPr lang="es-ES"/>
        </a:p>
      </dgm:t>
    </dgm:pt>
    <dgm:pt modelId="{AF5F3338-F682-4502-BFD9-A6C69C5911FA}" type="sibTrans" cxnId="{E0A695CC-A3D0-4172-A746-A93DB6581158}">
      <dgm:prSet/>
      <dgm:spPr/>
      <dgm:t>
        <a:bodyPr/>
        <a:lstStyle/>
        <a:p>
          <a:endParaRPr lang="es-ES"/>
        </a:p>
      </dgm:t>
    </dgm:pt>
    <dgm:pt modelId="{BA0B1ACD-C685-44DC-B39A-69A0219D3974}">
      <dgm:prSet phldrT="[Texto]" custT="1"/>
      <dgm:spPr/>
      <dgm:t>
        <a:bodyPr/>
        <a:lstStyle/>
        <a:p>
          <a:r>
            <a:rPr lang="es-ES" sz="1800" b="1" dirty="0" err="1" smtClean="0"/>
            <a:t>The</a:t>
          </a:r>
          <a:r>
            <a:rPr lang="es-ES" sz="1800" b="1" dirty="0" smtClean="0"/>
            <a:t> </a:t>
          </a:r>
          <a:r>
            <a:rPr lang="es-ES" sz="1800" b="1" dirty="0" err="1" smtClean="0"/>
            <a:t>Self-Stealer</a:t>
          </a:r>
          <a:endParaRPr lang="es-ES" sz="1800" b="1" dirty="0"/>
        </a:p>
      </dgm:t>
    </dgm:pt>
    <dgm:pt modelId="{195DD9EA-99E9-4DC5-AD8D-3678DD77D496}" type="parTrans" cxnId="{C2021464-F61E-41AA-93EB-E9DC80C69EF1}">
      <dgm:prSet/>
      <dgm:spPr/>
      <dgm:t>
        <a:bodyPr/>
        <a:lstStyle/>
        <a:p>
          <a:endParaRPr lang="es-ES"/>
        </a:p>
      </dgm:t>
    </dgm:pt>
    <dgm:pt modelId="{33D00069-2FC0-49C2-B88E-4A6C6C407F4B}" type="sibTrans" cxnId="{C2021464-F61E-41AA-93EB-E9DC80C69EF1}">
      <dgm:prSet/>
      <dgm:spPr/>
      <dgm:t>
        <a:bodyPr/>
        <a:lstStyle/>
        <a:p>
          <a:endParaRPr lang="es-ES"/>
        </a:p>
      </dgm:t>
    </dgm:pt>
    <dgm:pt modelId="{FC8F2E51-F86F-417F-B6EE-159810A83FC6}">
      <dgm:prSet phldrT="[Texto]" custT="1"/>
      <dgm:spPr/>
      <dgm:t>
        <a:bodyPr/>
        <a:lstStyle/>
        <a:p>
          <a:r>
            <a:rPr lang="es-ES" sz="1200" dirty="0" smtClean="0"/>
            <a:t>Utiliza préstamos de trabajos propios anteriores</a:t>
          </a:r>
          <a:endParaRPr lang="es-ES" sz="1200" dirty="0"/>
        </a:p>
      </dgm:t>
    </dgm:pt>
    <dgm:pt modelId="{E6868D56-911A-4453-8AFD-F20BDC17673D}" type="parTrans" cxnId="{8058DC8B-9560-4A69-863B-92DEF2FC30FC}">
      <dgm:prSet/>
      <dgm:spPr/>
      <dgm:t>
        <a:bodyPr/>
        <a:lstStyle/>
        <a:p>
          <a:endParaRPr lang="es-ES"/>
        </a:p>
      </dgm:t>
    </dgm:pt>
    <dgm:pt modelId="{AC9055F7-3AA9-45AC-91F0-D60D900D3FF9}" type="sibTrans" cxnId="{8058DC8B-9560-4A69-863B-92DEF2FC30FC}">
      <dgm:prSet/>
      <dgm:spPr/>
      <dgm:t>
        <a:bodyPr/>
        <a:lstStyle/>
        <a:p>
          <a:endParaRPr lang="es-ES"/>
        </a:p>
      </dgm:t>
    </dgm:pt>
    <dgm:pt modelId="{4ABED632-1D14-4A11-BC88-9C4B28747B89}" type="pres">
      <dgm:prSet presAssocID="{45664F1F-32AD-40B2-B1EA-EC9D834C49F4}" presName="hierChild1" presStyleCnt="0">
        <dgm:presLayoutVars>
          <dgm:chPref val="1"/>
          <dgm:dir/>
          <dgm:animOne val="branch"/>
          <dgm:animLvl val="lvl"/>
          <dgm:resizeHandles/>
        </dgm:presLayoutVars>
      </dgm:prSet>
      <dgm:spPr/>
      <dgm:t>
        <a:bodyPr/>
        <a:lstStyle/>
        <a:p>
          <a:endParaRPr lang="es-ES"/>
        </a:p>
      </dgm:t>
    </dgm:pt>
    <dgm:pt modelId="{994934D8-4891-44A4-B308-E764A3B5B744}" type="pres">
      <dgm:prSet presAssocID="{C8227B96-4823-4700-89BD-9156EDAFF18C}" presName="hierRoot1" presStyleCnt="0"/>
      <dgm:spPr/>
    </dgm:pt>
    <dgm:pt modelId="{A20B4B4F-8029-432F-B9C3-A3824340F9BC}" type="pres">
      <dgm:prSet presAssocID="{C8227B96-4823-4700-89BD-9156EDAFF18C}" presName="composite" presStyleCnt="0"/>
      <dgm:spPr/>
    </dgm:pt>
    <dgm:pt modelId="{9F19A329-4A82-4AE8-9E41-6FAEA52D2441}" type="pres">
      <dgm:prSet presAssocID="{C8227B96-4823-4700-89BD-9156EDAFF18C}" presName="background" presStyleLbl="node0" presStyleIdx="0" presStyleCnt="1"/>
      <dgm:spPr/>
    </dgm:pt>
    <dgm:pt modelId="{09D00628-3259-4C34-BF7E-00910E3D5385}" type="pres">
      <dgm:prSet presAssocID="{C8227B96-4823-4700-89BD-9156EDAFF18C}" presName="text" presStyleLbl="fgAcc0" presStyleIdx="0" presStyleCnt="1" custScaleX="254630" custScaleY="225288">
        <dgm:presLayoutVars>
          <dgm:chPref val="3"/>
        </dgm:presLayoutVars>
      </dgm:prSet>
      <dgm:spPr/>
      <dgm:t>
        <a:bodyPr/>
        <a:lstStyle/>
        <a:p>
          <a:endParaRPr lang="es-ES"/>
        </a:p>
      </dgm:t>
    </dgm:pt>
    <dgm:pt modelId="{4BDD684E-3104-4544-99E6-0AFA7D6EC8B6}" type="pres">
      <dgm:prSet presAssocID="{C8227B96-4823-4700-89BD-9156EDAFF18C}" presName="hierChild2" presStyleCnt="0"/>
      <dgm:spPr/>
    </dgm:pt>
    <dgm:pt modelId="{7E1F0BB3-7ABD-449D-AEE0-CE60D8DB6FB1}" type="pres">
      <dgm:prSet presAssocID="{56D3854E-98CF-47A7-B76C-79E424322BF9}" presName="Name10" presStyleLbl="parChTrans1D2" presStyleIdx="0" presStyleCnt="6"/>
      <dgm:spPr/>
      <dgm:t>
        <a:bodyPr/>
        <a:lstStyle/>
        <a:p>
          <a:endParaRPr lang="es-ES"/>
        </a:p>
      </dgm:t>
    </dgm:pt>
    <dgm:pt modelId="{E029B158-8657-46E7-9DE3-BF62048F8BEA}" type="pres">
      <dgm:prSet presAssocID="{7A0795DF-D031-49B3-B907-D6AC27E64A3D}" presName="hierRoot2" presStyleCnt="0"/>
      <dgm:spPr/>
    </dgm:pt>
    <dgm:pt modelId="{4C2608CB-90B9-4397-8953-3295499FC204}" type="pres">
      <dgm:prSet presAssocID="{7A0795DF-D031-49B3-B907-D6AC27E64A3D}" presName="composite2" presStyleCnt="0"/>
      <dgm:spPr/>
    </dgm:pt>
    <dgm:pt modelId="{CCAEBEF1-D86E-44E3-97FC-6BDDD40553C9}" type="pres">
      <dgm:prSet presAssocID="{7A0795DF-D031-49B3-B907-D6AC27E64A3D}" presName="background2" presStyleLbl="asst1" presStyleIdx="0" presStyleCnt="1"/>
      <dgm:spPr/>
    </dgm:pt>
    <dgm:pt modelId="{A069A92E-EB9A-4584-A17B-B6EE70F7E5CF}" type="pres">
      <dgm:prSet presAssocID="{7A0795DF-D031-49B3-B907-D6AC27E64A3D}" presName="text2" presStyleLbl="fgAcc2" presStyleIdx="0" presStyleCnt="6" custScaleX="123296" custScaleY="132319" custLinFactNeighborX="5902" custLinFactNeighborY="-640">
        <dgm:presLayoutVars>
          <dgm:chPref val="3"/>
        </dgm:presLayoutVars>
      </dgm:prSet>
      <dgm:spPr/>
      <dgm:t>
        <a:bodyPr/>
        <a:lstStyle/>
        <a:p>
          <a:endParaRPr lang="es-ES"/>
        </a:p>
      </dgm:t>
    </dgm:pt>
    <dgm:pt modelId="{88F86682-6DC0-45B7-B875-F30E952063C2}" type="pres">
      <dgm:prSet presAssocID="{7A0795DF-D031-49B3-B907-D6AC27E64A3D}" presName="hierChild3" presStyleCnt="0"/>
      <dgm:spPr/>
    </dgm:pt>
    <dgm:pt modelId="{B48DE311-94AF-433B-B1E1-222BCC0599E5}" type="pres">
      <dgm:prSet presAssocID="{3FF19D98-FA31-484C-99D9-ED962F41C3FD}" presName="Name17" presStyleLbl="parChTrans1D3" presStyleIdx="0" presStyleCnt="6"/>
      <dgm:spPr/>
      <dgm:t>
        <a:bodyPr/>
        <a:lstStyle/>
        <a:p>
          <a:endParaRPr lang="es-ES"/>
        </a:p>
      </dgm:t>
    </dgm:pt>
    <dgm:pt modelId="{F867FC09-1339-4BBB-BFC3-468953928B72}" type="pres">
      <dgm:prSet presAssocID="{5145F279-6AD2-4ECD-99DD-CBB2518020C9}" presName="hierRoot3" presStyleCnt="0"/>
      <dgm:spPr/>
    </dgm:pt>
    <dgm:pt modelId="{F890E2DF-FB9E-4C7B-8013-0A76D6C504E5}" type="pres">
      <dgm:prSet presAssocID="{5145F279-6AD2-4ECD-99DD-CBB2518020C9}" presName="composite3" presStyleCnt="0"/>
      <dgm:spPr/>
    </dgm:pt>
    <dgm:pt modelId="{AF45F603-8986-4D04-9A5E-09A8129C469B}" type="pres">
      <dgm:prSet presAssocID="{5145F279-6AD2-4ECD-99DD-CBB2518020C9}" presName="background3" presStyleLbl="node3" presStyleIdx="0" presStyleCnt="6"/>
      <dgm:spPr/>
    </dgm:pt>
    <dgm:pt modelId="{A6629643-06F0-4A64-B3AD-5155DC8F5914}" type="pres">
      <dgm:prSet presAssocID="{5145F279-6AD2-4ECD-99DD-CBB2518020C9}" presName="text3" presStyleLbl="fgAcc3" presStyleIdx="0" presStyleCnt="6" custScaleX="110493" custScaleY="216432">
        <dgm:presLayoutVars>
          <dgm:chPref val="3"/>
        </dgm:presLayoutVars>
      </dgm:prSet>
      <dgm:spPr/>
      <dgm:t>
        <a:bodyPr/>
        <a:lstStyle/>
        <a:p>
          <a:endParaRPr lang="es-ES"/>
        </a:p>
      </dgm:t>
    </dgm:pt>
    <dgm:pt modelId="{B812D059-D735-4B4A-985C-81C837206B33}" type="pres">
      <dgm:prSet presAssocID="{5145F279-6AD2-4ECD-99DD-CBB2518020C9}" presName="hierChild4" presStyleCnt="0"/>
      <dgm:spPr/>
    </dgm:pt>
    <dgm:pt modelId="{97617799-542F-4F1C-92C4-8D6EC9B43F9D}" type="pres">
      <dgm:prSet presAssocID="{44225A58-2ED3-4E61-91D1-687F902DAF1F}" presName="Name10" presStyleLbl="parChTrans1D2" presStyleIdx="1" presStyleCnt="6"/>
      <dgm:spPr/>
      <dgm:t>
        <a:bodyPr/>
        <a:lstStyle/>
        <a:p>
          <a:endParaRPr lang="es-ES"/>
        </a:p>
      </dgm:t>
    </dgm:pt>
    <dgm:pt modelId="{CF284FC5-B995-4D6B-8FFC-E50665E6F35B}" type="pres">
      <dgm:prSet presAssocID="{9C78CDB7-862E-4B2D-B9EF-88FCEF865712}" presName="hierRoot2" presStyleCnt="0"/>
      <dgm:spPr/>
    </dgm:pt>
    <dgm:pt modelId="{AC5819ED-6104-4411-8B5A-4FD892C0AF44}" type="pres">
      <dgm:prSet presAssocID="{9C78CDB7-862E-4B2D-B9EF-88FCEF865712}" presName="composite2" presStyleCnt="0"/>
      <dgm:spPr/>
    </dgm:pt>
    <dgm:pt modelId="{9EEC8544-3A3F-469B-8DDB-F6139D6A7350}" type="pres">
      <dgm:prSet presAssocID="{9C78CDB7-862E-4B2D-B9EF-88FCEF865712}" presName="background2" presStyleLbl="node2" presStyleIdx="0" presStyleCnt="5"/>
      <dgm:spPr/>
    </dgm:pt>
    <dgm:pt modelId="{F6B0C16D-135C-42D6-9F5E-49F0F358B9CD}" type="pres">
      <dgm:prSet presAssocID="{9C78CDB7-862E-4B2D-B9EF-88FCEF865712}" presName="text2" presStyleLbl="fgAcc2" presStyleIdx="1" presStyleCnt="6" custScaleX="123296" custScaleY="132319" custLinFactNeighborX="5902" custLinFactNeighborY="-640">
        <dgm:presLayoutVars>
          <dgm:chPref val="3"/>
        </dgm:presLayoutVars>
      </dgm:prSet>
      <dgm:spPr/>
      <dgm:t>
        <a:bodyPr/>
        <a:lstStyle/>
        <a:p>
          <a:endParaRPr lang="es-ES"/>
        </a:p>
      </dgm:t>
    </dgm:pt>
    <dgm:pt modelId="{A4527B03-9FBC-4671-BA40-22C09A8A8C9E}" type="pres">
      <dgm:prSet presAssocID="{9C78CDB7-862E-4B2D-B9EF-88FCEF865712}" presName="hierChild3" presStyleCnt="0"/>
      <dgm:spPr/>
    </dgm:pt>
    <dgm:pt modelId="{3D2B81D3-CDBF-4EB7-ADDE-120323FCC336}" type="pres">
      <dgm:prSet presAssocID="{CF57AA79-B5CA-47D5-A5BA-1E24292C3219}" presName="Name17" presStyleLbl="parChTrans1D3" presStyleIdx="1" presStyleCnt="6"/>
      <dgm:spPr/>
      <dgm:t>
        <a:bodyPr/>
        <a:lstStyle/>
        <a:p>
          <a:endParaRPr lang="es-ES"/>
        </a:p>
      </dgm:t>
    </dgm:pt>
    <dgm:pt modelId="{B5D6D451-D076-4900-86F0-6D69305E3587}" type="pres">
      <dgm:prSet presAssocID="{DCB80F77-EC84-41C1-B937-75E8812C507B}" presName="hierRoot3" presStyleCnt="0"/>
      <dgm:spPr/>
    </dgm:pt>
    <dgm:pt modelId="{722DAD08-70A4-48F0-9DF9-20A079D203C6}" type="pres">
      <dgm:prSet presAssocID="{DCB80F77-EC84-41C1-B937-75E8812C507B}" presName="composite3" presStyleCnt="0"/>
      <dgm:spPr/>
    </dgm:pt>
    <dgm:pt modelId="{F62FF182-70BB-41F0-B6DA-85AF3649E27B}" type="pres">
      <dgm:prSet presAssocID="{DCB80F77-EC84-41C1-B937-75E8812C507B}" presName="background3" presStyleLbl="node3" presStyleIdx="1" presStyleCnt="6"/>
      <dgm:spPr/>
    </dgm:pt>
    <dgm:pt modelId="{8CDE6A4F-0428-421A-9D9F-C15589C7A63D}" type="pres">
      <dgm:prSet presAssocID="{DCB80F77-EC84-41C1-B937-75E8812C507B}" presName="text3" presStyleLbl="fgAcc3" presStyleIdx="1" presStyleCnt="6" custScaleX="110493" custScaleY="216432">
        <dgm:presLayoutVars>
          <dgm:chPref val="3"/>
        </dgm:presLayoutVars>
      </dgm:prSet>
      <dgm:spPr/>
      <dgm:t>
        <a:bodyPr/>
        <a:lstStyle/>
        <a:p>
          <a:endParaRPr lang="es-ES"/>
        </a:p>
      </dgm:t>
    </dgm:pt>
    <dgm:pt modelId="{B89A6ECE-31E0-4123-A705-A3A1A0640FEE}" type="pres">
      <dgm:prSet presAssocID="{DCB80F77-EC84-41C1-B937-75E8812C507B}" presName="hierChild4" presStyleCnt="0"/>
      <dgm:spPr/>
    </dgm:pt>
    <dgm:pt modelId="{647CADE1-41D2-4657-B3DA-C9847E65DEE9}" type="pres">
      <dgm:prSet presAssocID="{C5E9B3BE-3181-46FB-B4D9-9BA4D62D1216}" presName="Name10" presStyleLbl="parChTrans1D2" presStyleIdx="2" presStyleCnt="6"/>
      <dgm:spPr/>
      <dgm:t>
        <a:bodyPr/>
        <a:lstStyle/>
        <a:p>
          <a:endParaRPr lang="es-ES"/>
        </a:p>
      </dgm:t>
    </dgm:pt>
    <dgm:pt modelId="{B03F3CF9-3F82-4917-9DB2-6A4F1AB7C94A}" type="pres">
      <dgm:prSet presAssocID="{B65CA451-7B8C-41BC-92F6-0F2659AD5911}" presName="hierRoot2" presStyleCnt="0"/>
      <dgm:spPr/>
    </dgm:pt>
    <dgm:pt modelId="{C5A9F605-254C-41A1-BFD7-60C01A757DA6}" type="pres">
      <dgm:prSet presAssocID="{B65CA451-7B8C-41BC-92F6-0F2659AD5911}" presName="composite2" presStyleCnt="0"/>
      <dgm:spPr/>
    </dgm:pt>
    <dgm:pt modelId="{54C32054-6BAC-4FF6-9EAC-AC0F88EA841A}" type="pres">
      <dgm:prSet presAssocID="{B65CA451-7B8C-41BC-92F6-0F2659AD5911}" presName="background2" presStyleLbl="node2" presStyleIdx="1" presStyleCnt="5"/>
      <dgm:spPr/>
    </dgm:pt>
    <dgm:pt modelId="{ED33545A-796D-4221-808D-F77531802274}" type="pres">
      <dgm:prSet presAssocID="{B65CA451-7B8C-41BC-92F6-0F2659AD5911}" presName="text2" presStyleLbl="fgAcc2" presStyleIdx="2" presStyleCnt="6" custScaleX="123296" custScaleY="132319" custLinFactNeighborX="5902" custLinFactNeighborY="-640">
        <dgm:presLayoutVars>
          <dgm:chPref val="3"/>
        </dgm:presLayoutVars>
      </dgm:prSet>
      <dgm:spPr/>
      <dgm:t>
        <a:bodyPr/>
        <a:lstStyle/>
        <a:p>
          <a:endParaRPr lang="es-ES"/>
        </a:p>
      </dgm:t>
    </dgm:pt>
    <dgm:pt modelId="{B482DC21-6D0C-4631-A661-649CCEBCA1CE}" type="pres">
      <dgm:prSet presAssocID="{B65CA451-7B8C-41BC-92F6-0F2659AD5911}" presName="hierChild3" presStyleCnt="0"/>
      <dgm:spPr/>
    </dgm:pt>
    <dgm:pt modelId="{F7DA8160-60A0-43B8-BDF5-51A9E2E5EE5B}" type="pres">
      <dgm:prSet presAssocID="{85F5A4C4-21A9-4793-BE79-19650EB6A2FC}" presName="Name17" presStyleLbl="parChTrans1D3" presStyleIdx="2" presStyleCnt="6"/>
      <dgm:spPr/>
      <dgm:t>
        <a:bodyPr/>
        <a:lstStyle/>
        <a:p>
          <a:endParaRPr lang="es-ES"/>
        </a:p>
      </dgm:t>
    </dgm:pt>
    <dgm:pt modelId="{A4EE25C1-57F6-4E4A-AED2-00847F916C23}" type="pres">
      <dgm:prSet presAssocID="{975BFA6C-DF38-49B4-A267-F12A7CB145D8}" presName="hierRoot3" presStyleCnt="0"/>
      <dgm:spPr/>
    </dgm:pt>
    <dgm:pt modelId="{B6629A29-3191-47C0-9949-8E82222C3AB5}" type="pres">
      <dgm:prSet presAssocID="{975BFA6C-DF38-49B4-A267-F12A7CB145D8}" presName="composite3" presStyleCnt="0"/>
      <dgm:spPr/>
    </dgm:pt>
    <dgm:pt modelId="{714E6743-7B18-455D-BAC5-EB192BA338E7}" type="pres">
      <dgm:prSet presAssocID="{975BFA6C-DF38-49B4-A267-F12A7CB145D8}" presName="background3" presStyleLbl="node3" presStyleIdx="2" presStyleCnt="6"/>
      <dgm:spPr/>
    </dgm:pt>
    <dgm:pt modelId="{A57A5DCE-7C5F-4052-8756-F0D31513D600}" type="pres">
      <dgm:prSet presAssocID="{975BFA6C-DF38-49B4-A267-F12A7CB145D8}" presName="text3" presStyleLbl="fgAcc3" presStyleIdx="2" presStyleCnt="6" custScaleX="110493" custScaleY="216432">
        <dgm:presLayoutVars>
          <dgm:chPref val="3"/>
        </dgm:presLayoutVars>
      </dgm:prSet>
      <dgm:spPr/>
      <dgm:t>
        <a:bodyPr/>
        <a:lstStyle/>
        <a:p>
          <a:endParaRPr lang="es-ES"/>
        </a:p>
      </dgm:t>
    </dgm:pt>
    <dgm:pt modelId="{3461CA43-0DCA-4E2E-9FFF-F995C6611628}" type="pres">
      <dgm:prSet presAssocID="{975BFA6C-DF38-49B4-A267-F12A7CB145D8}" presName="hierChild4" presStyleCnt="0"/>
      <dgm:spPr/>
    </dgm:pt>
    <dgm:pt modelId="{F6C3DE87-5AE3-4349-B52F-8D07BB7F3215}" type="pres">
      <dgm:prSet presAssocID="{C80A834E-E168-410E-B362-90FFE7288FCB}" presName="Name10" presStyleLbl="parChTrans1D2" presStyleIdx="3" presStyleCnt="6"/>
      <dgm:spPr/>
      <dgm:t>
        <a:bodyPr/>
        <a:lstStyle/>
        <a:p>
          <a:endParaRPr lang="es-ES"/>
        </a:p>
      </dgm:t>
    </dgm:pt>
    <dgm:pt modelId="{4B3C9F4F-3EBB-4F6D-A821-B277EB1FC3FB}" type="pres">
      <dgm:prSet presAssocID="{D49E60C0-5B70-48FD-9919-2ADA75426155}" presName="hierRoot2" presStyleCnt="0"/>
      <dgm:spPr/>
    </dgm:pt>
    <dgm:pt modelId="{3820E42E-4C9B-45AB-9158-2CA564513648}" type="pres">
      <dgm:prSet presAssocID="{D49E60C0-5B70-48FD-9919-2ADA75426155}" presName="composite2" presStyleCnt="0"/>
      <dgm:spPr/>
    </dgm:pt>
    <dgm:pt modelId="{CA9D20A8-435D-4E5B-BBB1-86DD887F1DA7}" type="pres">
      <dgm:prSet presAssocID="{D49E60C0-5B70-48FD-9919-2ADA75426155}" presName="background2" presStyleLbl="node2" presStyleIdx="2" presStyleCnt="5"/>
      <dgm:spPr/>
    </dgm:pt>
    <dgm:pt modelId="{A36E9AFE-81FD-49EB-99D9-1896A3982A5A}" type="pres">
      <dgm:prSet presAssocID="{D49E60C0-5B70-48FD-9919-2ADA75426155}" presName="text2" presStyleLbl="fgAcc2" presStyleIdx="3" presStyleCnt="6" custScaleX="123296" custScaleY="132319" custLinFactNeighborX="5902" custLinFactNeighborY="-640">
        <dgm:presLayoutVars>
          <dgm:chPref val="3"/>
        </dgm:presLayoutVars>
      </dgm:prSet>
      <dgm:spPr/>
      <dgm:t>
        <a:bodyPr/>
        <a:lstStyle/>
        <a:p>
          <a:endParaRPr lang="es-ES"/>
        </a:p>
      </dgm:t>
    </dgm:pt>
    <dgm:pt modelId="{6FD23E28-3F95-4215-BFB0-BB55A014C27E}" type="pres">
      <dgm:prSet presAssocID="{D49E60C0-5B70-48FD-9919-2ADA75426155}" presName="hierChild3" presStyleCnt="0"/>
      <dgm:spPr/>
    </dgm:pt>
    <dgm:pt modelId="{403984F4-FE0A-4E11-9ADD-20D87DC21A7D}" type="pres">
      <dgm:prSet presAssocID="{37F836FF-6168-4185-922A-A4C3121683F3}" presName="Name17" presStyleLbl="parChTrans1D3" presStyleIdx="3" presStyleCnt="6"/>
      <dgm:spPr/>
      <dgm:t>
        <a:bodyPr/>
        <a:lstStyle/>
        <a:p>
          <a:endParaRPr lang="es-ES"/>
        </a:p>
      </dgm:t>
    </dgm:pt>
    <dgm:pt modelId="{A5FEC69E-AD3E-4738-AFCD-9217C5CC8FA2}" type="pres">
      <dgm:prSet presAssocID="{6FF0169E-F734-4A86-B2B7-FEF8D6DA56BF}" presName="hierRoot3" presStyleCnt="0"/>
      <dgm:spPr/>
    </dgm:pt>
    <dgm:pt modelId="{7188658E-0DC0-47A0-88D1-600DE17E6924}" type="pres">
      <dgm:prSet presAssocID="{6FF0169E-F734-4A86-B2B7-FEF8D6DA56BF}" presName="composite3" presStyleCnt="0"/>
      <dgm:spPr/>
    </dgm:pt>
    <dgm:pt modelId="{B6C2F57D-FF07-45E5-A99D-D2F1E9961796}" type="pres">
      <dgm:prSet presAssocID="{6FF0169E-F734-4A86-B2B7-FEF8D6DA56BF}" presName="background3" presStyleLbl="node3" presStyleIdx="3" presStyleCnt="6"/>
      <dgm:spPr/>
    </dgm:pt>
    <dgm:pt modelId="{1E0CE336-F27C-4F80-98D1-6BF98DFF7F1A}" type="pres">
      <dgm:prSet presAssocID="{6FF0169E-F734-4A86-B2B7-FEF8D6DA56BF}" presName="text3" presStyleLbl="fgAcc3" presStyleIdx="3" presStyleCnt="6" custScaleX="110493" custScaleY="216432">
        <dgm:presLayoutVars>
          <dgm:chPref val="3"/>
        </dgm:presLayoutVars>
      </dgm:prSet>
      <dgm:spPr/>
      <dgm:t>
        <a:bodyPr/>
        <a:lstStyle/>
        <a:p>
          <a:endParaRPr lang="es-ES"/>
        </a:p>
      </dgm:t>
    </dgm:pt>
    <dgm:pt modelId="{6D9B4304-8423-40A1-ADC1-3755F300DC6D}" type="pres">
      <dgm:prSet presAssocID="{6FF0169E-F734-4A86-B2B7-FEF8D6DA56BF}" presName="hierChild4" presStyleCnt="0"/>
      <dgm:spPr/>
    </dgm:pt>
    <dgm:pt modelId="{ADCBE650-A63E-481B-8A2B-C6865F7A8459}" type="pres">
      <dgm:prSet presAssocID="{964FBCCB-D00A-4575-911C-2B6C982D92C5}" presName="Name10" presStyleLbl="parChTrans1D2" presStyleIdx="4" presStyleCnt="6"/>
      <dgm:spPr/>
      <dgm:t>
        <a:bodyPr/>
        <a:lstStyle/>
        <a:p>
          <a:endParaRPr lang="es-ES"/>
        </a:p>
      </dgm:t>
    </dgm:pt>
    <dgm:pt modelId="{61D633A5-00C8-466C-AC37-3DEE7D2D7433}" type="pres">
      <dgm:prSet presAssocID="{881A8241-786B-439A-AB9E-73DF13911B03}" presName="hierRoot2" presStyleCnt="0"/>
      <dgm:spPr/>
    </dgm:pt>
    <dgm:pt modelId="{14365572-BCA1-465B-BEDA-28D53292D2E7}" type="pres">
      <dgm:prSet presAssocID="{881A8241-786B-439A-AB9E-73DF13911B03}" presName="composite2" presStyleCnt="0"/>
      <dgm:spPr/>
    </dgm:pt>
    <dgm:pt modelId="{AB31ECD6-7657-4272-AB1C-F74AA5FB93A6}" type="pres">
      <dgm:prSet presAssocID="{881A8241-786B-439A-AB9E-73DF13911B03}" presName="background2" presStyleLbl="node2" presStyleIdx="3" presStyleCnt="5"/>
      <dgm:spPr/>
    </dgm:pt>
    <dgm:pt modelId="{6E8681C3-8C1F-41D9-A258-6C841D438F52}" type="pres">
      <dgm:prSet presAssocID="{881A8241-786B-439A-AB9E-73DF13911B03}" presName="text2" presStyleLbl="fgAcc2" presStyleIdx="4" presStyleCnt="6" custScaleX="123296" custScaleY="132319" custLinFactNeighborX="5902" custLinFactNeighborY="-640">
        <dgm:presLayoutVars>
          <dgm:chPref val="3"/>
        </dgm:presLayoutVars>
      </dgm:prSet>
      <dgm:spPr/>
      <dgm:t>
        <a:bodyPr/>
        <a:lstStyle/>
        <a:p>
          <a:endParaRPr lang="es-ES"/>
        </a:p>
      </dgm:t>
    </dgm:pt>
    <dgm:pt modelId="{E3012B50-FF1D-4E33-AD1B-D239D21DA9A1}" type="pres">
      <dgm:prSet presAssocID="{881A8241-786B-439A-AB9E-73DF13911B03}" presName="hierChild3" presStyleCnt="0"/>
      <dgm:spPr/>
    </dgm:pt>
    <dgm:pt modelId="{8BB820BD-2FD6-4083-BDF2-20C68C99F269}" type="pres">
      <dgm:prSet presAssocID="{32A7AAF2-2EFA-472C-B32B-B6F39D0485AD}" presName="Name17" presStyleLbl="parChTrans1D3" presStyleIdx="4" presStyleCnt="6"/>
      <dgm:spPr/>
      <dgm:t>
        <a:bodyPr/>
        <a:lstStyle/>
        <a:p>
          <a:endParaRPr lang="es-ES"/>
        </a:p>
      </dgm:t>
    </dgm:pt>
    <dgm:pt modelId="{99FE140C-0F00-4B4D-A629-FC63E4992086}" type="pres">
      <dgm:prSet presAssocID="{949A916A-9B15-4FCF-9FED-F59CDE26C912}" presName="hierRoot3" presStyleCnt="0"/>
      <dgm:spPr/>
    </dgm:pt>
    <dgm:pt modelId="{315F99EA-FBF0-4CBA-8E11-94EFD636E380}" type="pres">
      <dgm:prSet presAssocID="{949A916A-9B15-4FCF-9FED-F59CDE26C912}" presName="composite3" presStyleCnt="0"/>
      <dgm:spPr/>
    </dgm:pt>
    <dgm:pt modelId="{54F4EA02-F42F-45D9-8C9D-927F7AC6754F}" type="pres">
      <dgm:prSet presAssocID="{949A916A-9B15-4FCF-9FED-F59CDE26C912}" presName="background3" presStyleLbl="node3" presStyleIdx="4" presStyleCnt="6"/>
      <dgm:spPr/>
    </dgm:pt>
    <dgm:pt modelId="{B8614FF3-978D-48A2-924D-BDFCBB4D2ADD}" type="pres">
      <dgm:prSet presAssocID="{949A916A-9B15-4FCF-9FED-F59CDE26C912}" presName="text3" presStyleLbl="fgAcc3" presStyleIdx="4" presStyleCnt="6" custScaleX="110493" custScaleY="216432">
        <dgm:presLayoutVars>
          <dgm:chPref val="3"/>
        </dgm:presLayoutVars>
      </dgm:prSet>
      <dgm:spPr/>
      <dgm:t>
        <a:bodyPr/>
        <a:lstStyle/>
        <a:p>
          <a:endParaRPr lang="es-ES"/>
        </a:p>
      </dgm:t>
    </dgm:pt>
    <dgm:pt modelId="{FAC84B8B-8754-47AA-89FB-AF4D1555968D}" type="pres">
      <dgm:prSet presAssocID="{949A916A-9B15-4FCF-9FED-F59CDE26C912}" presName="hierChild4" presStyleCnt="0"/>
      <dgm:spPr/>
    </dgm:pt>
    <dgm:pt modelId="{575CF220-094F-4F35-8DB8-3041112C8C44}" type="pres">
      <dgm:prSet presAssocID="{195DD9EA-99E9-4DC5-AD8D-3678DD77D496}" presName="Name10" presStyleLbl="parChTrans1D2" presStyleIdx="5" presStyleCnt="6"/>
      <dgm:spPr/>
      <dgm:t>
        <a:bodyPr/>
        <a:lstStyle/>
        <a:p>
          <a:endParaRPr lang="es-ES"/>
        </a:p>
      </dgm:t>
    </dgm:pt>
    <dgm:pt modelId="{2841C1CD-4845-484B-B7E9-4355FBC72399}" type="pres">
      <dgm:prSet presAssocID="{BA0B1ACD-C685-44DC-B39A-69A0219D3974}" presName="hierRoot2" presStyleCnt="0"/>
      <dgm:spPr/>
    </dgm:pt>
    <dgm:pt modelId="{96E27FDF-5CE2-460D-B4CB-FF6BCEAB7ABC}" type="pres">
      <dgm:prSet presAssocID="{BA0B1ACD-C685-44DC-B39A-69A0219D3974}" presName="composite2" presStyleCnt="0"/>
      <dgm:spPr/>
    </dgm:pt>
    <dgm:pt modelId="{54DEB263-D02C-40B2-BC0F-5B7C06798886}" type="pres">
      <dgm:prSet presAssocID="{BA0B1ACD-C685-44DC-B39A-69A0219D3974}" presName="background2" presStyleLbl="node2" presStyleIdx="4" presStyleCnt="5"/>
      <dgm:spPr/>
    </dgm:pt>
    <dgm:pt modelId="{26E9EC1A-96D9-48A7-9940-F51953EA75C5}" type="pres">
      <dgm:prSet presAssocID="{BA0B1ACD-C685-44DC-B39A-69A0219D3974}" presName="text2" presStyleLbl="fgAcc2" presStyleIdx="5" presStyleCnt="6" custScaleX="123296" custScaleY="132319">
        <dgm:presLayoutVars>
          <dgm:chPref val="3"/>
        </dgm:presLayoutVars>
      </dgm:prSet>
      <dgm:spPr/>
      <dgm:t>
        <a:bodyPr/>
        <a:lstStyle/>
        <a:p>
          <a:endParaRPr lang="es-ES"/>
        </a:p>
      </dgm:t>
    </dgm:pt>
    <dgm:pt modelId="{89DA5895-8743-4FF9-ABEE-C51E168DA96E}" type="pres">
      <dgm:prSet presAssocID="{BA0B1ACD-C685-44DC-B39A-69A0219D3974}" presName="hierChild3" presStyleCnt="0"/>
      <dgm:spPr/>
    </dgm:pt>
    <dgm:pt modelId="{83FDC794-60B8-414E-B75A-47F2C487DD85}" type="pres">
      <dgm:prSet presAssocID="{E6868D56-911A-4453-8AFD-F20BDC17673D}" presName="Name17" presStyleLbl="parChTrans1D3" presStyleIdx="5" presStyleCnt="6"/>
      <dgm:spPr/>
      <dgm:t>
        <a:bodyPr/>
        <a:lstStyle/>
        <a:p>
          <a:endParaRPr lang="es-ES"/>
        </a:p>
      </dgm:t>
    </dgm:pt>
    <dgm:pt modelId="{E4FB9526-E4BE-4304-A9D3-50FF41FE007A}" type="pres">
      <dgm:prSet presAssocID="{FC8F2E51-F86F-417F-B6EE-159810A83FC6}" presName="hierRoot3" presStyleCnt="0"/>
      <dgm:spPr/>
    </dgm:pt>
    <dgm:pt modelId="{661D64A6-C133-48D8-99D3-0DCB38CA8116}" type="pres">
      <dgm:prSet presAssocID="{FC8F2E51-F86F-417F-B6EE-159810A83FC6}" presName="composite3" presStyleCnt="0"/>
      <dgm:spPr/>
    </dgm:pt>
    <dgm:pt modelId="{FD5141A9-E7EC-4B4A-B497-57972B1ACBD7}" type="pres">
      <dgm:prSet presAssocID="{FC8F2E51-F86F-417F-B6EE-159810A83FC6}" presName="background3" presStyleLbl="node3" presStyleIdx="5" presStyleCnt="6"/>
      <dgm:spPr/>
    </dgm:pt>
    <dgm:pt modelId="{F79C03E0-7240-4447-8EAB-515B2C675B90}" type="pres">
      <dgm:prSet presAssocID="{FC8F2E51-F86F-417F-B6EE-159810A83FC6}" presName="text3" presStyleLbl="fgAcc3" presStyleIdx="5" presStyleCnt="6" custScaleX="110493" custScaleY="216432">
        <dgm:presLayoutVars>
          <dgm:chPref val="3"/>
        </dgm:presLayoutVars>
      </dgm:prSet>
      <dgm:spPr/>
      <dgm:t>
        <a:bodyPr/>
        <a:lstStyle/>
        <a:p>
          <a:endParaRPr lang="es-ES"/>
        </a:p>
      </dgm:t>
    </dgm:pt>
    <dgm:pt modelId="{D2E858F8-50D0-4D72-BF61-AFB7D154DCCD}" type="pres">
      <dgm:prSet presAssocID="{FC8F2E51-F86F-417F-B6EE-159810A83FC6}" presName="hierChild4" presStyleCnt="0"/>
      <dgm:spPr/>
    </dgm:pt>
  </dgm:ptLst>
  <dgm:cxnLst>
    <dgm:cxn modelId="{06E45C64-E810-4680-813B-381C8FB4605B}" type="presOf" srcId="{BA0B1ACD-C685-44DC-B39A-69A0219D3974}" destId="{26E9EC1A-96D9-48A7-9940-F51953EA75C5}" srcOrd="0" destOrd="0" presId="urn:microsoft.com/office/officeart/2005/8/layout/hierarchy1"/>
    <dgm:cxn modelId="{D6FDBE8A-2846-4878-91FD-981FDAF3511C}" type="presOf" srcId="{C5E9B3BE-3181-46FB-B4D9-9BA4D62D1216}" destId="{647CADE1-41D2-4657-B3DA-C9847E65DEE9}" srcOrd="0" destOrd="0" presId="urn:microsoft.com/office/officeart/2005/8/layout/hierarchy1"/>
    <dgm:cxn modelId="{63EF4B9A-193E-4C4F-AC92-B699C267C1F8}" type="presOf" srcId="{D49E60C0-5B70-48FD-9919-2ADA75426155}" destId="{A36E9AFE-81FD-49EB-99D9-1896A3982A5A}" srcOrd="0" destOrd="0" presId="urn:microsoft.com/office/officeart/2005/8/layout/hierarchy1"/>
    <dgm:cxn modelId="{85146EC5-DE00-44C3-85F6-F1D1FCEC8A07}" type="presOf" srcId="{45664F1F-32AD-40B2-B1EA-EC9D834C49F4}" destId="{4ABED632-1D14-4A11-BC88-9C4B28747B89}" srcOrd="0" destOrd="0" presId="urn:microsoft.com/office/officeart/2005/8/layout/hierarchy1"/>
    <dgm:cxn modelId="{814B7E06-D995-45D2-8A2B-1B314AC5D54B}" type="presOf" srcId="{9C78CDB7-862E-4B2D-B9EF-88FCEF865712}" destId="{F6B0C16D-135C-42D6-9F5E-49F0F358B9CD}" srcOrd="0" destOrd="0" presId="urn:microsoft.com/office/officeart/2005/8/layout/hierarchy1"/>
    <dgm:cxn modelId="{8058DC8B-9560-4A69-863B-92DEF2FC30FC}" srcId="{BA0B1ACD-C685-44DC-B39A-69A0219D3974}" destId="{FC8F2E51-F86F-417F-B6EE-159810A83FC6}" srcOrd="0" destOrd="0" parTransId="{E6868D56-911A-4453-8AFD-F20BDC17673D}" sibTransId="{AC9055F7-3AA9-45AC-91F0-D60D900D3FF9}"/>
    <dgm:cxn modelId="{02C2A179-AF37-4F0D-A2F3-A5C10056907E}" type="presOf" srcId="{3FF19D98-FA31-484C-99D9-ED962F41C3FD}" destId="{B48DE311-94AF-433B-B1E1-222BCC0599E5}" srcOrd="0" destOrd="0" presId="urn:microsoft.com/office/officeart/2005/8/layout/hierarchy1"/>
    <dgm:cxn modelId="{E4EC5874-47F9-4351-A74D-BF739F1BFE40}" srcId="{C8227B96-4823-4700-89BD-9156EDAFF18C}" destId="{9C78CDB7-862E-4B2D-B9EF-88FCEF865712}" srcOrd="1" destOrd="0" parTransId="{44225A58-2ED3-4E61-91D1-687F902DAF1F}" sibTransId="{DDEE6D3A-1730-43B7-8FB1-463C6DD44226}"/>
    <dgm:cxn modelId="{29B001AC-296A-4949-82A8-70B56BA3CDD9}" srcId="{7A0795DF-D031-49B3-B907-D6AC27E64A3D}" destId="{5145F279-6AD2-4ECD-99DD-CBB2518020C9}" srcOrd="0" destOrd="0" parTransId="{3FF19D98-FA31-484C-99D9-ED962F41C3FD}" sibTransId="{D23A19C7-A1A3-4552-820C-16BEE05C88C3}"/>
    <dgm:cxn modelId="{4B1D75B7-289B-4762-8ABB-68A40F30C9AB}" type="presOf" srcId="{C8227B96-4823-4700-89BD-9156EDAFF18C}" destId="{09D00628-3259-4C34-BF7E-00910E3D5385}" srcOrd="0" destOrd="0" presId="urn:microsoft.com/office/officeart/2005/8/layout/hierarchy1"/>
    <dgm:cxn modelId="{B2E015B0-CDC7-4CED-97E6-57B903C315C9}" type="presOf" srcId="{964FBCCB-D00A-4575-911C-2B6C982D92C5}" destId="{ADCBE650-A63E-481B-8A2B-C6865F7A8459}" srcOrd="0" destOrd="0" presId="urn:microsoft.com/office/officeart/2005/8/layout/hierarchy1"/>
    <dgm:cxn modelId="{57BAA350-D0F6-4B63-B27B-1E36889560B5}" type="presOf" srcId="{6FF0169E-F734-4A86-B2B7-FEF8D6DA56BF}" destId="{1E0CE336-F27C-4F80-98D1-6BF98DFF7F1A}" srcOrd="0" destOrd="0" presId="urn:microsoft.com/office/officeart/2005/8/layout/hierarchy1"/>
    <dgm:cxn modelId="{CF4A1ADA-E188-483E-BC57-90C63C876D75}" type="presOf" srcId="{C80A834E-E168-410E-B362-90FFE7288FCB}" destId="{F6C3DE87-5AE3-4349-B52F-8D07BB7F3215}" srcOrd="0" destOrd="0" presId="urn:microsoft.com/office/officeart/2005/8/layout/hierarchy1"/>
    <dgm:cxn modelId="{262CA230-385A-4E8F-86AE-529B5B1F3D15}" type="presOf" srcId="{975BFA6C-DF38-49B4-A267-F12A7CB145D8}" destId="{A57A5DCE-7C5F-4052-8756-F0D31513D600}" srcOrd="0" destOrd="0" presId="urn:microsoft.com/office/officeart/2005/8/layout/hierarchy1"/>
    <dgm:cxn modelId="{C2021464-F61E-41AA-93EB-E9DC80C69EF1}" srcId="{C8227B96-4823-4700-89BD-9156EDAFF18C}" destId="{BA0B1ACD-C685-44DC-B39A-69A0219D3974}" srcOrd="5" destOrd="0" parTransId="{195DD9EA-99E9-4DC5-AD8D-3678DD77D496}" sibTransId="{33D00069-2FC0-49C2-B88E-4A6C6C407F4B}"/>
    <dgm:cxn modelId="{B4DC7C90-BEF5-44AA-B0E2-EB8EFA7E7333}" srcId="{C8227B96-4823-4700-89BD-9156EDAFF18C}" destId="{B65CA451-7B8C-41BC-92F6-0F2659AD5911}" srcOrd="2" destOrd="0" parTransId="{C5E9B3BE-3181-46FB-B4D9-9BA4D62D1216}" sibTransId="{6B5BECCC-0A2E-49EA-9B2F-72CCEAD08301}"/>
    <dgm:cxn modelId="{2CF29CEB-8210-4321-951C-6C871898941F}" type="presOf" srcId="{56D3854E-98CF-47A7-B76C-79E424322BF9}" destId="{7E1F0BB3-7ABD-449D-AEE0-CE60D8DB6FB1}" srcOrd="0" destOrd="0" presId="urn:microsoft.com/office/officeart/2005/8/layout/hierarchy1"/>
    <dgm:cxn modelId="{FB7DB15E-BD5C-4203-8430-C34A00DAC556}" type="presOf" srcId="{B65CA451-7B8C-41BC-92F6-0F2659AD5911}" destId="{ED33545A-796D-4221-808D-F77531802274}" srcOrd="0" destOrd="0" presId="urn:microsoft.com/office/officeart/2005/8/layout/hierarchy1"/>
    <dgm:cxn modelId="{5A72FD7E-F40A-43EA-A665-A9C673BC3DC6}" type="presOf" srcId="{881A8241-786B-439A-AB9E-73DF13911B03}" destId="{6E8681C3-8C1F-41D9-A258-6C841D438F52}" srcOrd="0" destOrd="0" presId="urn:microsoft.com/office/officeart/2005/8/layout/hierarchy1"/>
    <dgm:cxn modelId="{78E07C38-4C6B-4544-BACE-CFE1C6F703E4}" srcId="{9C78CDB7-862E-4B2D-B9EF-88FCEF865712}" destId="{DCB80F77-EC84-41C1-B937-75E8812C507B}" srcOrd="0" destOrd="0" parTransId="{CF57AA79-B5CA-47D5-A5BA-1E24292C3219}" sibTransId="{4BA1102B-0B59-4CB2-A509-A673C0C16A8C}"/>
    <dgm:cxn modelId="{74C22A39-2EBD-4388-9FB8-6B53622CDFA0}" srcId="{C8227B96-4823-4700-89BD-9156EDAFF18C}" destId="{D49E60C0-5B70-48FD-9919-2ADA75426155}" srcOrd="3" destOrd="0" parTransId="{C80A834E-E168-410E-B362-90FFE7288FCB}" sibTransId="{12D5DCB0-0DFB-4B5D-AC9E-21BC18BC1FA2}"/>
    <dgm:cxn modelId="{2892F262-5110-468A-8014-947D870C2FA8}" type="presOf" srcId="{44225A58-2ED3-4E61-91D1-687F902DAF1F}" destId="{97617799-542F-4F1C-92C4-8D6EC9B43F9D}" srcOrd="0" destOrd="0" presId="urn:microsoft.com/office/officeart/2005/8/layout/hierarchy1"/>
    <dgm:cxn modelId="{7CEA462A-464A-425E-9572-D729125881A5}" srcId="{B65CA451-7B8C-41BC-92F6-0F2659AD5911}" destId="{975BFA6C-DF38-49B4-A267-F12A7CB145D8}" srcOrd="0" destOrd="0" parTransId="{85F5A4C4-21A9-4793-BE79-19650EB6A2FC}" sibTransId="{92A2D09F-55CC-4D91-92B6-D0DF3B30C4E5}"/>
    <dgm:cxn modelId="{D0BD2177-40C2-4FDC-9B8C-31007EF27252}" type="presOf" srcId="{85F5A4C4-21A9-4793-BE79-19650EB6A2FC}" destId="{F7DA8160-60A0-43B8-BDF5-51A9E2E5EE5B}" srcOrd="0" destOrd="0" presId="urn:microsoft.com/office/officeart/2005/8/layout/hierarchy1"/>
    <dgm:cxn modelId="{142B21BB-4686-484B-9AF4-5907597F135F}" type="presOf" srcId="{37F836FF-6168-4185-922A-A4C3121683F3}" destId="{403984F4-FE0A-4E11-9ADD-20D87DC21A7D}" srcOrd="0" destOrd="0" presId="urn:microsoft.com/office/officeart/2005/8/layout/hierarchy1"/>
    <dgm:cxn modelId="{D035F498-33DA-478A-989A-9114DEB9E286}" srcId="{D49E60C0-5B70-48FD-9919-2ADA75426155}" destId="{6FF0169E-F734-4A86-B2B7-FEF8D6DA56BF}" srcOrd="0" destOrd="0" parTransId="{37F836FF-6168-4185-922A-A4C3121683F3}" sibTransId="{27716836-081E-4261-BE97-C4739336600B}"/>
    <dgm:cxn modelId="{50A618E4-79F5-4820-84C1-594AE0D2FFF3}" type="presOf" srcId="{195DD9EA-99E9-4DC5-AD8D-3678DD77D496}" destId="{575CF220-094F-4F35-8DB8-3041112C8C44}" srcOrd="0" destOrd="0" presId="urn:microsoft.com/office/officeart/2005/8/layout/hierarchy1"/>
    <dgm:cxn modelId="{6F0787C7-DADC-4D98-B6EB-5C79B39977CE}" type="presOf" srcId="{7A0795DF-D031-49B3-B907-D6AC27E64A3D}" destId="{A069A92E-EB9A-4584-A17B-B6EE70F7E5CF}" srcOrd="0" destOrd="0" presId="urn:microsoft.com/office/officeart/2005/8/layout/hierarchy1"/>
    <dgm:cxn modelId="{E0A695CC-A3D0-4172-A746-A93DB6581158}" srcId="{881A8241-786B-439A-AB9E-73DF13911B03}" destId="{949A916A-9B15-4FCF-9FED-F59CDE26C912}" srcOrd="0" destOrd="0" parTransId="{32A7AAF2-2EFA-472C-B32B-B6F39D0485AD}" sibTransId="{AF5F3338-F682-4502-BFD9-A6C69C5911FA}"/>
    <dgm:cxn modelId="{C9D9130F-E57B-4002-937C-966406FA0D47}" srcId="{45664F1F-32AD-40B2-B1EA-EC9D834C49F4}" destId="{C8227B96-4823-4700-89BD-9156EDAFF18C}" srcOrd="0" destOrd="0" parTransId="{944B8C7F-7339-4D34-A2E5-854203A8BCF2}" sibTransId="{9C123619-474A-4C9E-ABAF-1D6D39446F56}"/>
    <dgm:cxn modelId="{8C0DE859-ED4B-48FD-9159-0339D8B17866}" type="presOf" srcId="{5145F279-6AD2-4ECD-99DD-CBB2518020C9}" destId="{A6629643-06F0-4A64-B3AD-5155DC8F5914}" srcOrd="0" destOrd="0" presId="urn:microsoft.com/office/officeart/2005/8/layout/hierarchy1"/>
    <dgm:cxn modelId="{748D0D56-0D0E-46C4-9DD3-06FDC15E305C}" type="presOf" srcId="{DCB80F77-EC84-41C1-B937-75E8812C507B}" destId="{8CDE6A4F-0428-421A-9D9F-C15589C7A63D}" srcOrd="0" destOrd="0" presId="urn:microsoft.com/office/officeart/2005/8/layout/hierarchy1"/>
    <dgm:cxn modelId="{97B57806-7DA8-49A2-ABFA-7C40DFC49FBE}" type="presOf" srcId="{32A7AAF2-2EFA-472C-B32B-B6F39D0485AD}" destId="{8BB820BD-2FD6-4083-BDF2-20C68C99F269}" srcOrd="0" destOrd="0" presId="urn:microsoft.com/office/officeart/2005/8/layout/hierarchy1"/>
    <dgm:cxn modelId="{51A61B2E-1588-4917-AEB6-CE13CA95A1C2}" type="presOf" srcId="{CF57AA79-B5CA-47D5-A5BA-1E24292C3219}" destId="{3D2B81D3-CDBF-4EB7-ADDE-120323FCC336}" srcOrd="0" destOrd="0" presId="urn:microsoft.com/office/officeart/2005/8/layout/hierarchy1"/>
    <dgm:cxn modelId="{BCB5DF03-0787-454B-8A0E-4E923303646C}" type="presOf" srcId="{E6868D56-911A-4453-8AFD-F20BDC17673D}" destId="{83FDC794-60B8-414E-B75A-47F2C487DD85}" srcOrd="0" destOrd="0" presId="urn:microsoft.com/office/officeart/2005/8/layout/hierarchy1"/>
    <dgm:cxn modelId="{6E79AC73-5B46-4870-9A31-F2F2B164E33C}" type="presOf" srcId="{949A916A-9B15-4FCF-9FED-F59CDE26C912}" destId="{B8614FF3-978D-48A2-924D-BDFCBB4D2ADD}" srcOrd="0" destOrd="0" presId="urn:microsoft.com/office/officeart/2005/8/layout/hierarchy1"/>
    <dgm:cxn modelId="{2DDA3724-02FA-4107-8055-F2E5E787C204}" srcId="{C8227B96-4823-4700-89BD-9156EDAFF18C}" destId="{881A8241-786B-439A-AB9E-73DF13911B03}" srcOrd="4" destOrd="0" parTransId="{964FBCCB-D00A-4575-911C-2B6C982D92C5}" sibTransId="{E1CC0880-A478-4D29-A82C-F4CD82C4742D}"/>
    <dgm:cxn modelId="{84AC42B7-2AF9-4277-A7A0-E9D6FC3F4D84}" srcId="{C8227B96-4823-4700-89BD-9156EDAFF18C}" destId="{7A0795DF-D031-49B3-B907-D6AC27E64A3D}" srcOrd="0" destOrd="0" parTransId="{56D3854E-98CF-47A7-B76C-79E424322BF9}" sibTransId="{BF9E524A-3951-4F98-9DB1-AB7243570E9B}"/>
    <dgm:cxn modelId="{4DBD4CE9-9AF3-4A9A-9DDF-9D52D9C83038}" type="presOf" srcId="{FC8F2E51-F86F-417F-B6EE-159810A83FC6}" destId="{F79C03E0-7240-4447-8EAB-515B2C675B90}" srcOrd="0" destOrd="0" presId="urn:microsoft.com/office/officeart/2005/8/layout/hierarchy1"/>
    <dgm:cxn modelId="{1358A3EA-55E2-4B3C-BADF-03A474D91302}" type="presParOf" srcId="{4ABED632-1D14-4A11-BC88-9C4B28747B89}" destId="{994934D8-4891-44A4-B308-E764A3B5B744}" srcOrd="0" destOrd="0" presId="urn:microsoft.com/office/officeart/2005/8/layout/hierarchy1"/>
    <dgm:cxn modelId="{E6C69C9D-4697-4708-A7E0-39019E3E3ACF}" type="presParOf" srcId="{994934D8-4891-44A4-B308-E764A3B5B744}" destId="{A20B4B4F-8029-432F-B9C3-A3824340F9BC}" srcOrd="0" destOrd="0" presId="urn:microsoft.com/office/officeart/2005/8/layout/hierarchy1"/>
    <dgm:cxn modelId="{BA2C6669-D613-44D8-8F45-45637D740E8B}" type="presParOf" srcId="{A20B4B4F-8029-432F-B9C3-A3824340F9BC}" destId="{9F19A329-4A82-4AE8-9E41-6FAEA52D2441}" srcOrd="0" destOrd="0" presId="urn:microsoft.com/office/officeart/2005/8/layout/hierarchy1"/>
    <dgm:cxn modelId="{9B269446-7E3F-4586-BA12-8A7952CBA093}" type="presParOf" srcId="{A20B4B4F-8029-432F-B9C3-A3824340F9BC}" destId="{09D00628-3259-4C34-BF7E-00910E3D5385}" srcOrd="1" destOrd="0" presId="urn:microsoft.com/office/officeart/2005/8/layout/hierarchy1"/>
    <dgm:cxn modelId="{CE47A10D-B5FE-4658-85A1-9B5BED64D5B6}" type="presParOf" srcId="{994934D8-4891-44A4-B308-E764A3B5B744}" destId="{4BDD684E-3104-4544-99E6-0AFA7D6EC8B6}" srcOrd="1" destOrd="0" presId="urn:microsoft.com/office/officeart/2005/8/layout/hierarchy1"/>
    <dgm:cxn modelId="{770FEDB1-679A-4270-8A90-12C8F5DFC0A0}" type="presParOf" srcId="{4BDD684E-3104-4544-99E6-0AFA7D6EC8B6}" destId="{7E1F0BB3-7ABD-449D-AEE0-CE60D8DB6FB1}" srcOrd="0" destOrd="0" presId="urn:microsoft.com/office/officeart/2005/8/layout/hierarchy1"/>
    <dgm:cxn modelId="{E209BF0E-8151-4312-A128-A5894E4468AA}" type="presParOf" srcId="{4BDD684E-3104-4544-99E6-0AFA7D6EC8B6}" destId="{E029B158-8657-46E7-9DE3-BF62048F8BEA}" srcOrd="1" destOrd="0" presId="urn:microsoft.com/office/officeart/2005/8/layout/hierarchy1"/>
    <dgm:cxn modelId="{36B4C799-28F3-4C8A-8070-BDA38DA4011D}" type="presParOf" srcId="{E029B158-8657-46E7-9DE3-BF62048F8BEA}" destId="{4C2608CB-90B9-4397-8953-3295499FC204}" srcOrd="0" destOrd="0" presId="urn:microsoft.com/office/officeart/2005/8/layout/hierarchy1"/>
    <dgm:cxn modelId="{7712A72B-235F-4837-9AEC-8165629EB24F}" type="presParOf" srcId="{4C2608CB-90B9-4397-8953-3295499FC204}" destId="{CCAEBEF1-D86E-44E3-97FC-6BDDD40553C9}" srcOrd="0" destOrd="0" presId="urn:microsoft.com/office/officeart/2005/8/layout/hierarchy1"/>
    <dgm:cxn modelId="{C40CED90-5C57-4ED4-BC6A-455FD239838A}" type="presParOf" srcId="{4C2608CB-90B9-4397-8953-3295499FC204}" destId="{A069A92E-EB9A-4584-A17B-B6EE70F7E5CF}" srcOrd="1" destOrd="0" presId="urn:microsoft.com/office/officeart/2005/8/layout/hierarchy1"/>
    <dgm:cxn modelId="{844CEADC-9069-44A9-9623-D16156FBBC2F}" type="presParOf" srcId="{E029B158-8657-46E7-9DE3-BF62048F8BEA}" destId="{88F86682-6DC0-45B7-B875-F30E952063C2}" srcOrd="1" destOrd="0" presId="urn:microsoft.com/office/officeart/2005/8/layout/hierarchy1"/>
    <dgm:cxn modelId="{7D27024E-0CC5-452D-8E62-90F69F1C40E5}" type="presParOf" srcId="{88F86682-6DC0-45B7-B875-F30E952063C2}" destId="{B48DE311-94AF-433B-B1E1-222BCC0599E5}" srcOrd="0" destOrd="0" presId="urn:microsoft.com/office/officeart/2005/8/layout/hierarchy1"/>
    <dgm:cxn modelId="{2107A2AA-2C9E-4FF6-85F1-F3847F47F6A0}" type="presParOf" srcId="{88F86682-6DC0-45B7-B875-F30E952063C2}" destId="{F867FC09-1339-4BBB-BFC3-468953928B72}" srcOrd="1" destOrd="0" presId="urn:microsoft.com/office/officeart/2005/8/layout/hierarchy1"/>
    <dgm:cxn modelId="{4C544462-7CEC-42C9-86E0-1B4DB819CA11}" type="presParOf" srcId="{F867FC09-1339-4BBB-BFC3-468953928B72}" destId="{F890E2DF-FB9E-4C7B-8013-0A76D6C504E5}" srcOrd="0" destOrd="0" presId="urn:microsoft.com/office/officeart/2005/8/layout/hierarchy1"/>
    <dgm:cxn modelId="{1C2764B1-DD35-4B1B-94B9-B5B389C3755C}" type="presParOf" srcId="{F890E2DF-FB9E-4C7B-8013-0A76D6C504E5}" destId="{AF45F603-8986-4D04-9A5E-09A8129C469B}" srcOrd="0" destOrd="0" presId="urn:microsoft.com/office/officeart/2005/8/layout/hierarchy1"/>
    <dgm:cxn modelId="{6FC53A26-659C-4F9A-B543-1FE62E776DD1}" type="presParOf" srcId="{F890E2DF-FB9E-4C7B-8013-0A76D6C504E5}" destId="{A6629643-06F0-4A64-B3AD-5155DC8F5914}" srcOrd="1" destOrd="0" presId="urn:microsoft.com/office/officeart/2005/8/layout/hierarchy1"/>
    <dgm:cxn modelId="{76A2DAC1-A9E9-4548-AD9E-8DF5C3987825}" type="presParOf" srcId="{F867FC09-1339-4BBB-BFC3-468953928B72}" destId="{B812D059-D735-4B4A-985C-81C837206B33}" srcOrd="1" destOrd="0" presId="urn:microsoft.com/office/officeart/2005/8/layout/hierarchy1"/>
    <dgm:cxn modelId="{2DB76213-23CB-4B36-9B60-C9CC04B10941}" type="presParOf" srcId="{4BDD684E-3104-4544-99E6-0AFA7D6EC8B6}" destId="{97617799-542F-4F1C-92C4-8D6EC9B43F9D}" srcOrd="2" destOrd="0" presId="urn:microsoft.com/office/officeart/2005/8/layout/hierarchy1"/>
    <dgm:cxn modelId="{5105413F-167B-4770-A1CC-2BD57808803E}" type="presParOf" srcId="{4BDD684E-3104-4544-99E6-0AFA7D6EC8B6}" destId="{CF284FC5-B995-4D6B-8FFC-E50665E6F35B}" srcOrd="3" destOrd="0" presId="urn:microsoft.com/office/officeart/2005/8/layout/hierarchy1"/>
    <dgm:cxn modelId="{938C7840-D92B-4CC6-B9FD-1FC6EC0D921D}" type="presParOf" srcId="{CF284FC5-B995-4D6B-8FFC-E50665E6F35B}" destId="{AC5819ED-6104-4411-8B5A-4FD892C0AF44}" srcOrd="0" destOrd="0" presId="urn:microsoft.com/office/officeart/2005/8/layout/hierarchy1"/>
    <dgm:cxn modelId="{41899579-BB49-483E-A3AD-BDF681695989}" type="presParOf" srcId="{AC5819ED-6104-4411-8B5A-4FD892C0AF44}" destId="{9EEC8544-3A3F-469B-8DDB-F6139D6A7350}" srcOrd="0" destOrd="0" presId="urn:microsoft.com/office/officeart/2005/8/layout/hierarchy1"/>
    <dgm:cxn modelId="{B142E373-DFFE-4398-B614-6F6DF34BF1FE}" type="presParOf" srcId="{AC5819ED-6104-4411-8B5A-4FD892C0AF44}" destId="{F6B0C16D-135C-42D6-9F5E-49F0F358B9CD}" srcOrd="1" destOrd="0" presId="urn:microsoft.com/office/officeart/2005/8/layout/hierarchy1"/>
    <dgm:cxn modelId="{D1F2B8F7-33A4-4C1D-94F4-5DA00EEECF22}" type="presParOf" srcId="{CF284FC5-B995-4D6B-8FFC-E50665E6F35B}" destId="{A4527B03-9FBC-4671-BA40-22C09A8A8C9E}" srcOrd="1" destOrd="0" presId="urn:microsoft.com/office/officeart/2005/8/layout/hierarchy1"/>
    <dgm:cxn modelId="{513D4AF5-18C1-4188-8C08-984A2C29775B}" type="presParOf" srcId="{A4527B03-9FBC-4671-BA40-22C09A8A8C9E}" destId="{3D2B81D3-CDBF-4EB7-ADDE-120323FCC336}" srcOrd="0" destOrd="0" presId="urn:microsoft.com/office/officeart/2005/8/layout/hierarchy1"/>
    <dgm:cxn modelId="{C381B43B-575B-4793-BE37-AAD814D7DE34}" type="presParOf" srcId="{A4527B03-9FBC-4671-BA40-22C09A8A8C9E}" destId="{B5D6D451-D076-4900-86F0-6D69305E3587}" srcOrd="1" destOrd="0" presId="urn:microsoft.com/office/officeart/2005/8/layout/hierarchy1"/>
    <dgm:cxn modelId="{DAC9CDAA-F883-4D29-A59C-BDC3B72BACFA}" type="presParOf" srcId="{B5D6D451-D076-4900-86F0-6D69305E3587}" destId="{722DAD08-70A4-48F0-9DF9-20A079D203C6}" srcOrd="0" destOrd="0" presId="urn:microsoft.com/office/officeart/2005/8/layout/hierarchy1"/>
    <dgm:cxn modelId="{411CDDDA-F534-4242-9448-C564130C1CF7}" type="presParOf" srcId="{722DAD08-70A4-48F0-9DF9-20A079D203C6}" destId="{F62FF182-70BB-41F0-B6DA-85AF3649E27B}" srcOrd="0" destOrd="0" presId="urn:microsoft.com/office/officeart/2005/8/layout/hierarchy1"/>
    <dgm:cxn modelId="{EE30922F-1689-4398-B6A8-C4AD09C872B5}" type="presParOf" srcId="{722DAD08-70A4-48F0-9DF9-20A079D203C6}" destId="{8CDE6A4F-0428-421A-9D9F-C15589C7A63D}" srcOrd="1" destOrd="0" presId="urn:microsoft.com/office/officeart/2005/8/layout/hierarchy1"/>
    <dgm:cxn modelId="{B588227B-7460-4B7E-A055-6C913491524B}" type="presParOf" srcId="{B5D6D451-D076-4900-86F0-6D69305E3587}" destId="{B89A6ECE-31E0-4123-A705-A3A1A0640FEE}" srcOrd="1" destOrd="0" presId="urn:microsoft.com/office/officeart/2005/8/layout/hierarchy1"/>
    <dgm:cxn modelId="{6D945C2B-1C38-44FE-AA63-D033207FBFAD}" type="presParOf" srcId="{4BDD684E-3104-4544-99E6-0AFA7D6EC8B6}" destId="{647CADE1-41D2-4657-B3DA-C9847E65DEE9}" srcOrd="4" destOrd="0" presId="urn:microsoft.com/office/officeart/2005/8/layout/hierarchy1"/>
    <dgm:cxn modelId="{CF3331E1-9C99-4E62-B76B-940006A4A189}" type="presParOf" srcId="{4BDD684E-3104-4544-99E6-0AFA7D6EC8B6}" destId="{B03F3CF9-3F82-4917-9DB2-6A4F1AB7C94A}" srcOrd="5" destOrd="0" presId="urn:microsoft.com/office/officeart/2005/8/layout/hierarchy1"/>
    <dgm:cxn modelId="{0E332E4C-CDD8-40F1-8961-275FB28A2CFA}" type="presParOf" srcId="{B03F3CF9-3F82-4917-9DB2-6A4F1AB7C94A}" destId="{C5A9F605-254C-41A1-BFD7-60C01A757DA6}" srcOrd="0" destOrd="0" presId="urn:microsoft.com/office/officeart/2005/8/layout/hierarchy1"/>
    <dgm:cxn modelId="{904BE68E-956B-4296-8396-D018128449C0}" type="presParOf" srcId="{C5A9F605-254C-41A1-BFD7-60C01A757DA6}" destId="{54C32054-6BAC-4FF6-9EAC-AC0F88EA841A}" srcOrd="0" destOrd="0" presId="urn:microsoft.com/office/officeart/2005/8/layout/hierarchy1"/>
    <dgm:cxn modelId="{A9BCBF52-5A28-4DE3-95D2-897C907823C1}" type="presParOf" srcId="{C5A9F605-254C-41A1-BFD7-60C01A757DA6}" destId="{ED33545A-796D-4221-808D-F77531802274}" srcOrd="1" destOrd="0" presId="urn:microsoft.com/office/officeart/2005/8/layout/hierarchy1"/>
    <dgm:cxn modelId="{8C356B6A-2850-47CD-A1D1-E4182D772E13}" type="presParOf" srcId="{B03F3CF9-3F82-4917-9DB2-6A4F1AB7C94A}" destId="{B482DC21-6D0C-4631-A661-649CCEBCA1CE}" srcOrd="1" destOrd="0" presId="urn:microsoft.com/office/officeart/2005/8/layout/hierarchy1"/>
    <dgm:cxn modelId="{CE08CD22-5BE7-4CA5-82B4-4B8D588A3CC4}" type="presParOf" srcId="{B482DC21-6D0C-4631-A661-649CCEBCA1CE}" destId="{F7DA8160-60A0-43B8-BDF5-51A9E2E5EE5B}" srcOrd="0" destOrd="0" presId="urn:microsoft.com/office/officeart/2005/8/layout/hierarchy1"/>
    <dgm:cxn modelId="{95478E14-AE58-4E92-B9E1-5298332610EB}" type="presParOf" srcId="{B482DC21-6D0C-4631-A661-649CCEBCA1CE}" destId="{A4EE25C1-57F6-4E4A-AED2-00847F916C23}" srcOrd="1" destOrd="0" presId="urn:microsoft.com/office/officeart/2005/8/layout/hierarchy1"/>
    <dgm:cxn modelId="{43BA99D9-4A9E-4523-889D-340DA473D958}" type="presParOf" srcId="{A4EE25C1-57F6-4E4A-AED2-00847F916C23}" destId="{B6629A29-3191-47C0-9949-8E82222C3AB5}" srcOrd="0" destOrd="0" presId="urn:microsoft.com/office/officeart/2005/8/layout/hierarchy1"/>
    <dgm:cxn modelId="{A788AA78-45A6-4FA3-9DA1-C2C12B7E10C4}" type="presParOf" srcId="{B6629A29-3191-47C0-9949-8E82222C3AB5}" destId="{714E6743-7B18-455D-BAC5-EB192BA338E7}" srcOrd="0" destOrd="0" presId="urn:microsoft.com/office/officeart/2005/8/layout/hierarchy1"/>
    <dgm:cxn modelId="{6E1F3223-ECA8-48F2-B316-9D9D9981FB5D}" type="presParOf" srcId="{B6629A29-3191-47C0-9949-8E82222C3AB5}" destId="{A57A5DCE-7C5F-4052-8756-F0D31513D600}" srcOrd="1" destOrd="0" presId="urn:microsoft.com/office/officeart/2005/8/layout/hierarchy1"/>
    <dgm:cxn modelId="{A0DEB000-EF82-4AFD-8232-2186F4BAD220}" type="presParOf" srcId="{A4EE25C1-57F6-4E4A-AED2-00847F916C23}" destId="{3461CA43-0DCA-4E2E-9FFF-F995C6611628}" srcOrd="1" destOrd="0" presId="urn:microsoft.com/office/officeart/2005/8/layout/hierarchy1"/>
    <dgm:cxn modelId="{C3D9DBC4-9C5B-4863-9B59-2E665F29FC01}" type="presParOf" srcId="{4BDD684E-3104-4544-99E6-0AFA7D6EC8B6}" destId="{F6C3DE87-5AE3-4349-B52F-8D07BB7F3215}" srcOrd="6" destOrd="0" presId="urn:microsoft.com/office/officeart/2005/8/layout/hierarchy1"/>
    <dgm:cxn modelId="{1F8A95B9-4F8E-4A53-B5A1-3978CC87BE51}" type="presParOf" srcId="{4BDD684E-3104-4544-99E6-0AFA7D6EC8B6}" destId="{4B3C9F4F-3EBB-4F6D-A821-B277EB1FC3FB}" srcOrd="7" destOrd="0" presId="urn:microsoft.com/office/officeart/2005/8/layout/hierarchy1"/>
    <dgm:cxn modelId="{0F9C3940-D19D-4903-80A2-A5BB0AF98126}" type="presParOf" srcId="{4B3C9F4F-3EBB-4F6D-A821-B277EB1FC3FB}" destId="{3820E42E-4C9B-45AB-9158-2CA564513648}" srcOrd="0" destOrd="0" presId="urn:microsoft.com/office/officeart/2005/8/layout/hierarchy1"/>
    <dgm:cxn modelId="{3A047586-C978-4EF1-8764-71094FD1B524}" type="presParOf" srcId="{3820E42E-4C9B-45AB-9158-2CA564513648}" destId="{CA9D20A8-435D-4E5B-BBB1-86DD887F1DA7}" srcOrd="0" destOrd="0" presId="urn:microsoft.com/office/officeart/2005/8/layout/hierarchy1"/>
    <dgm:cxn modelId="{C6ED5669-062B-4C1C-A503-C1E57A57B9B5}" type="presParOf" srcId="{3820E42E-4C9B-45AB-9158-2CA564513648}" destId="{A36E9AFE-81FD-49EB-99D9-1896A3982A5A}" srcOrd="1" destOrd="0" presId="urn:microsoft.com/office/officeart/2005/8/layout/hierarchy1"/>
    <dgm:cxn modelId="{F58207F2-FCA2-4591-81C1-E6408F456BE7}" type="presParOf" srcId="{4B3C9F4F-3EBB-4F6D-A821-B277EB1FC3FB}" destId="{6FD23E28-3F95-4215-BFB0-BB55A014C27E}" srcOrd="1" destOrd="0" presId="urn:microsoft.com/office/officeart/2005/8/layout/hierarchy1"/>
    <dgm:cxn modelId="{FB090F71-C924-45DE-AD0E-A897D29F310E}" type="presParOf" srcId="{6FD23E28-3F95-4215-BFB0-BB55A014C27E}" destId="{403984F4-FE0A-4E11-9ADD-20D87DC21A7D}" srcOrd="0" destOrd="0" presId="urn:microsoft.com/office/officeart/2005/8/layout/hierarchy1"/>
    <dgm:cxn modelId="{3F6EAD95-5066-40C4-966E-71E8F891BE90}" type="presParOf" srcId="{6FD23E28-3F95-4215-BFB0-BB55A014C27E}" destId="{A5FEC69E-AD3E-4738-AFCD-9217C5CC8FA2}" srcOrd="1" destOrd="0" presId="urn:microsoft.com/office/officeart/2005/8/layout/hierarchy1"/>
    <dgm:cxn modelId="{6177C6AC-AB38-46FE-A85F-43E93DFD4217}" type="presParOf" srcId="{A5FEC69E-AD3E-4738-AFCD-9217C5CC8FA2}" destId="{7188658E-0DC0-47A0-88D1-600DE17E6924}" srcOrd="0" destOrd="0" presId="urn:microsoft.com/office/officeart/2005/8/layout/hierarchy1"/>
    <dgm:cxn modelId="{2BC341A0-0DE0-42D1-9982-80EA321B4605}" type="presParOf" srcId="{7188658E-0DC0-47A0-88D1-600DE17E6924}" destId="{B6C2F57D-FF07-45E5-A99D-D2F1E9961796}" srcOrd="0" destOrd="0" presId="urn:microsoft.com/office/officeart/2005/8/layout/hierarchy1"/>
    <dgm:cxn modelId="{DD3CC9FF-B149-4DEE-8AF1-B8DBE35E8CE5}" type="presParOf" srcId="{7188658E-0DC0-47A0-88D1-600DE17E6924}" destId="{1E0CE336-F27C-4F80-98D1-6BF98DFF7F1A}" srcOrd="1" destOrd="0" presId="urn:microsoft.com/office/officeart/2005/8/layout/hierarchy1"/>
    <dgm:cxn modelId="{BDE7B4A4-0AA2-4AFD-BCF9-C8BD4AABEA5E}" type="presParOf" srcId="{A5FEC69E-AD3E-4738-AFCD-9217C5CC8FA2}" destId="{6D9B4304-8423-40A1-ADC1-3755F300DC6D}" srcOrd="1" destOrd="0" presId="urn:microsoft.com/office/officeart/2005/8/layout/hierarchy1"/>
    <dgm:cxn modelId="{697E752F-51FB-4B19-81C5-6940D948ED03}" type="presParOf" srcId="{4BDD684E-3104-4544-99E6-0AFA7D6EC8B6}" destId="{ADCBE650-A63E-481B-8A2B-C6865F7A8459}" srcOrd="8" destOrd="0" presId="urn:microsoft.com/office/officeart/2005/8/layout/hierarchy1"/>
    <dgm:cxn modelId="{C68F169E-7612-4CC5-B715-3EE58302A130}" type="presParOf" srcId="{4BDD684E-3104-4544-99E6-0AFA7D6EC8B6}" destId="{61D633A5-00C8-466C-AC37-3DEE7D2D7433}" srcOrd="9" destOrd="0" presId="urn:microsoft.com/office/officeart/2005/8/layout/hierarchy1"/>
    <dgm:cxn modelId="{6E099392-CC0A-43DD-9552-CB5AC870C77F}" type="presParOf" srcId="{61D633A5-00C8-466C-AC37-3DEE7D2D7433}" destId="{14365572-BCA1-465B-BEDA-28D53292D2E7}" srcOrd="0" destOrd="0" presId="urn:microsoft.com/office/officeart/2005/8/layout/hierarchy1"/>
    <dgm:cxn modelId="{D0A4CD20-F7AF-4ED7-9C48-811A48288FB5}" type="presParOf" srcId="{14365572-BCA1-465B-BEDA-28D53292D2E7}" destId="{AB31ECD6-7657-4272-AB1C-F74AA5FB93A6}" srcOrd="0" destOrd="0" presId="urn:microsoft.com/office/officeart/2005/8/layout/hierarchy1"/>
    <dgm:cxn modelId="{CD7AB591-1613-44BC-949E-AE899141D389}" type="presParOf" srcId="{14365572-BCA1-465B-BEDA-28D53292D2E7}" destId="{6E8681C3-8C1F-41D9-A258-6C841D438F52}" srcOrd="1" destOrd="0" presId="urn:microsoft.com/office/officeart/2005/8/layout/hierarchy1"/>
    <dgm:cxn modelId="{3A464E3C-223B-4D7D-94D3-3FD4DAEA395C}" type="presParOf" srcId="{61D633A5-00C8-466C-AC37-3DEE7D2D7433}" destId="{E3012B50-FF1D-4E33-AD1B-D239D21DA9A1}" srcOrd="1" destOrd="0" presId="urn:microsoft.com/office/officeart/2005/8/layout/hierarchy1"/>
    <dgm:cxn modelId="{02179306-581E-472B-8EF0-88DBC107E824}" type="presParOf" srcId="{E3012B50-FF1D-4E33-AD1B-D239D21DA9A1}" destId="{8BB820BD-2FD6-4083-BDF2-20C68C99F269}" srcOrd="0" destOrd="0" presId="urn:microsoft.com/office/officeart/2005/8/layout/hierarchy1"/>
    <dgm:cxn modelId="{D22809BD-4477-4BED-9BA9-3FD48143AC37}" type="presParOf" srcId="{E3012B50-FF1D-4E33-AD1B-D239D21DA9A1}" destId="{99FE140C-0F00-4B4D-A629-FC63E4992086}" srcOrd="1" destOrd="0" presId="urn:microsoft.com/office/officeart/2005/8/layout/hierarchy1"/>
    <dgm:cxn modelId="{62F96046-74AB-49DB-B233-99471723F980}" type="presParOf" srcId="{99FE140C-0F00-4B4D-A629-FC63E4992086}" destId="{315F99EA-FBF0-4CBA-8E11-94EFD636E380}" srcOrd="0" destOrd="0" presId="urn:microsoft.com/office/officeart/2005/8/layout/hierarchy1"/>
    <dgm:cxn modelId="{49247BA5-B1DA-47BC-949B-E180EA124B6C}" type="presParOf" srcId="{315F99EA-FBF0-4CBA-8E11-94EFD636E380}" destId="{54F4EA02-F42F-45D9-8C9D-927F7AC6754F}" srcOrd="0" destOrd="0" presId="urn:microsoft.com/office/officeart/2005/8/layout/hierarchy1"/>
    <dgm:cxn modelId="{B0F692FB-62EA-42B6-8139-FCCD83F77D7B}" type="presParOf" srcId="{315F99EA-FBF0-4CBA-8E11-94EFD636E380}" destId="{B8614FF3-978D-48A2-924D-BDFCBB4D2ADD}" srcOrd="1" destOrd="0" presId="urn:microsoft.com/office/officeart/2005/8/layout/hierarchy1"/>
    <dgm:cxn modelId="{73A89766-B36D-45C6-A96D-5384057949DF}" type="presParOf" srcId="{99FE140C-0F00-4B4D-A629-FC63E4992086}" destId="{FAC84B8B-8754-47AA-89FB-AF4D1555968D}" srcOrd="1" destOrd="0" presId="urn:microsoft.com/office/officeart/2005/8/layout/hierarchy1"/>
    <dgm:cxn modelId="{DDA6965B-5D23-4A71-BF70-D31E6EF2C40E}" type="presParOf" srcId="{4BDD684E-3104-4544-99E6-0AFA7D6EC8B6}" destId="{575CF220-094F-4F35-8DB8-3041112C8C44}" srcOrd="10" destOrd="0" presId="urn:microsoft.com/office/officeart/2005/8/layout/hierarchy1"/>
    <dgm:cxn modelId="{A1935B75-1147-4460-9563-4A1BCA235DB8}" type="presParOf" srcId="{4BDD684E-3104-4544-99E6-0AFA7D6EC8B6}" destId="{2841C1CD-4845-484B-B7E9-4355FBC72399}" srcOrd="11" destOrd="0" presId="urn:microsoft.com/office/officeart/2005/8/layout/hierarchy1"/>
    <dgm:cxn modelId="{100D8364-9E07-4992-B3F2-852CB95AB9DE}" type="presParOf" srcId="{2841C1CD-4845-484B-B7E9-4355FBC72399}" destId="{96E27FDF-5CE2-460D-B4CB-FF6BCEAB7ABC}" srcOrd="0" destOrd="0" presId="urn:microsoft.com/office/officeart/2005/8/layout/hierarchy1"/>
    <dgm:cxn modelId="{EB0EC7AF-8355-4573-9E1D-2918BE959CDA}" type="presParOf" srcId="{96E27FDF-5CE2-460D-B4CB-FF6BCEAB7ABC}" destId="{54DEB263-D02C-40B2-BC0F-5B7C06798886}" srcOrd="0" destOrd="0" presId="urn:microsoft.com/office/officeart/2005/8/layout/hierarchy1"/>
    <dgm:cxn modelId="{CA9E9EA3-3C49-47BA-8988-5E94B7DE1B77}" type="presParOf" srcId="{96E27FDF-5CE2-460D-B4CB-FF6BCEAB7ABC}" destId="{26E9EC1A-96D9-48A7-9940-F51953EA75C5}" srcOrd="1" destOrd="0" presId="urn:microsoft.com/office/officeart/2005/8/layout/hierarchy1"/>
    <dgm:cxn modelId="{EDBF2BBD-A760-4B76-B25F-9C63695A7DCB}" type="presParOf" srcId="{2841C1CD-4845-484B-B7E9-4355FBC72399}" destId="{89DA5895-8743-4FF9-ABEE-C51E168DA96E}" srcOrd="1" destOrd="0" presId="urn:microsoft.com/office/officeart/2005/8/layout/hierarchy1"/>
    <dgm:cxn modelId="{84F600C3-CFD1-4ECD-AF0E-DA4F4AC7D948}" type="presParOf" srcId="{89DA5895-8743-4FF9-ABEE-C51E168DA96E}" destId="{83FDC794-60B8-414E-B75A-47F2C487DD85}" srcOrd="0" destOrd="0" presId="urn:microsoft.com/office/officeart/2005/8/layout/hierarchy1"/>
    <dgm:cxn modelId="{C15FE09C-2F45-4AC8-8561-629FC4425EFD}" type="presParOf" srcId="{89DA5895-8743-4FF9-ABEE-C51E168DA96E}" destId="{E4FB9526-E4BE-4304-A9D3-50FF41FE007A}" srcOrd="1" destOrd="0" presId="urn:microsoft.com/office/officeart/2005/8/layout/hierarchy1"/>
    <dgm:cxn modelId="{B895F89D-45EC-42AF-AD4F-66446DC8C2C7}" type="presParOf" srcId="{E4FB9526-E4BE-4304-A9D3-50FF41FE007A}" destId="{661D64A6-C133-48D8-99D3-0DCB38CA8116}" srcOrd="0" destOrd="0" presId="urn:microsoft.com/office/officeart/2005/8/layout/hierarchy1"/>
    <dgm:cxn modelId="{86EDEC56-E38C-4E00-9F58-D9832E90728D}" type="presParOf" srcId="{661D64A6-C133-48D8-99D3-0DCB38CA8116}" destId="{FD5141A9-E7EC-4B4A-B497-57972B1ACBD7}" srcOrd="0" destOrd="0" presId="urn:microsoft.com/office/officeart/2005/8/layout/hierarchy1"/>
    <dgm:cxn modelId="{D34C61CE-FF6A-44C9-841B-6A4170857290}" type="presParOf" srcId="{661D64A6-C133-48D8-99D3-0DCB38CA8116}" destId="{F79C03E0-7240-4447-8EAB-515B2C675B90}" srcOrd="1" destOrd="0" presId="urn:microsoft.com/office/officeart/2005/8/layout/hierarchy1"/>
    <dgm:cxn modelId="{982A7B53-044D-4F29-AA4B-48AE4A9C7606}" type="presParOf" srcId="{E4FB9526-E4BE-4304-A9D3-50FF41FE007A}" destId="{D2E858F8-50D0-4D72-BF61-AFB7D154DCC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664F1F-32AD-40B2-B1EA-EC9D834C49F4}"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s-ES"/>
        </a:p>
      </dgm:t>
    </dgm:pt>
    <dgm:pt modelId="{C8227B96-4823-4700-89BD-9156EDAFF18C}">
      <dgm:prSet phldrT="[Texto]" custT="1"/>
      <dgm:spPr/>
      <dgm:t>
        <a:bodyPr/>
        <a:lstStyle/>
        <a:p>
          <a:r>
            <a:rPr lang="es-ES" sz="4000" dirty="0" smtClean="0"/>
            <a:t>Con cita de fuentes</a:t>
          </a:r>
          <a:endParaRPr lang="es-ES" sz="4000" dirty="0"/>
        </a:p>
      </dgm:t>
    </dgm:pt>
    <dgm:pt modelId="{944B8C7F-7339-4D34-A2E5-854203A8BCF2}" type="parTrans" cxnId="{C9D9130F-E57B-4002-937C-966406FA0D47}">
      <dgm:prSet/>
      <dgm:spPr/>
      <dgm:t>
        <a:bodyPr/>
        <a:lstStyle/>
        <a:p>
          <a:endParaRPr lang="es-ES"/>
        </a:p>
      </dgm:t>
    </dgm:pt>
    <dgm:pt modelId="{9C123619-474A-4C9E-ABAF-1D6D39446F56}" type="sibTrans" cxnId="{C9D9130F-E57B-4002-937C-966406FA0D47}">
      <dgm:prSet/>
      <dgm:spPr/>
      <dgm:t>
        <a:bodyPr/>
        <a:lstStyle/>
        <a:p>
          <a:endParaRPr lang="es-ES"/>
        </a:p>
      </dgm:t>
    </dgm:pt>
    <dgm:pt modelId="{7A0795DF-D031-49B3-B907-D6AC27E64A3D}" type="asst">
      <dgm:prSet phldrT="[Texto]" custT="1"/>
      <dgm:spPr/>
      <dgm:t>
        <a:bodyPr/>
        <a:lstStyle/>
        <a:p>
          <a:r>
            <a:rPr lang="es-ES" sz="1800" b="1" dirty="0" err="1" smtClean="0"/>
            <a:t>The</a:t>
          </a:r>
          <a:r>
            <a:rPr lang="es-ES" sz="1800" b="1" dirty="0" smtClean="0"/>
            <a:t> </a:t>
          </a:r>
          <a:r>
            <a:rPr lang="es-ES" sz="1800" b="1" dirty="0" err="1" smtClean="0"/>
            <a:t>Forgotten</a:t>
          </a:r>
          <a:r>
            <a:rPr lang="es-ES" sz="1800" b="1" dirty="0" smtClean="0"/>
            <a:t> </a:t>
          </a:r>
          <a:r>
            <a:rPr lang="es-ES" sz="1800" b="1" dirty="0" err="1" smtClean="0"/>
            <a:t>Footnote</a:t>
          </a:r>
          <a:endParaRPr lang="es-ES" sz="1800" b="1" dirty="0"/>
        </a:p>
      </dgm:t>
    </dgm:pt>
    <dgm:pt modelId="{56D3854E-98CF-47A7-B76C-79E424322BF9}" type="parTrans" cxnId="{84AC42B7-2AF9-4277-A7A0-E9D6FC3F4D84}">
      <dgm:prSet/>
      <dgm:spPr/>
      <dgm:t>
        <a:bodyPr/>
        <a:lstStyle/>
        <a:p>
          <a:endParaRPr lang="es-ES"/>
        </a:p>
      </dgm:t>
    </dgm:pt>
    <dgm:pt modelId="{BF9E524A-3951-4F98-9DB1-AB7243570E9B}" type="sibTrans" cxnId="{84AC42B7-2AF9-4277-A7A0-E9D6FC3F4D84}">
      <dgm:prSet/>
      <dgm:spPr/>
    </dgm:pt>
    <dgm:pt modelId="{DCB80F77-EC84-41C1-B937-75E8812C507B}">
      <dgm:prSet phldrT="[Texto]" custT="1"/>
      <dgm:spPr/>
      <dgm:t>
        <a:bodyPr/>
        <a:lstStyle/>
        <a:p>
          <a:r>
            <a:rPr lang="es-ES" sz="1200" dirty="0" smtClean="0"/>
            <a:t>No se pueden localizar las fuentes debido a referencias incorrectas.</a:t>
          </a:r>
          <a:endParaRPr lang="es-ES" sz="1200" dirty="0"/>
        </a:p>
      </dgm:t>
    </dgm:pt>
    <dgm:pt modelId="{CF57AA79-B5CA-47D5-A5BA-1E24292C3219}" type="parTrans" cxnId="{78E07C38-4C6B-4544-BACE-CFE1C6F703E4}">
      <dgm:prSet/>
      <dgm:spPr/>
      <dgm:t>
        <a:bodyPr/>
        <a:lstStyle/>
        <a:p>
          <a:endParaRPr lang="es-ES"/>
        </a:p>
      </dgm:t>
    </dgm:pt>
    <dgm:pt modelId="{4BA1102B-0B59-4CB2-A509-A673C0C16A8C}" type="sibTrans" cxnId="{78E07C38-4C6B-4544-BACE-CFE1C6F703E4}">
      <dgm:prSet/>
      <dgm:spPr/>
      <dgm:t>
        <a:bodyPr/>
        <a:lstStyle/>
        <a:p>
          <a:endParaRPr lang="es-ES"/>
        </a:p>
      </dgm:t>
    </dgm:pt>
    <dgm:pt modelId="{B65CA451-7B8C-41BC-92F6-0F2659AD5911}">
      <dgm:prSet phldrT="[Texto]" custT="1"/>
      <dgm:spPr/>
      <dgm:t>
        <a:bodyPr/>
        <a:lstStyle/>
        <a:p>
          <a:r>
            <a:rPr lang="es-ES" sz="1800" b="1" dirty="0" err="1" smtClean="0"/>
            <a:t>The</a:t>
          </a:r>
          <a:r>
            <a:rPr lang="es-ES" sz="1800" b="1" dirty="0" smtClean="0"/>
            <a:t> </a:t>
          </a:r>
          <a:r>
            <a:rPr lang="es-ES" sz="1800" b="1" dirty="0" err="1" smtClean="0"/>
            <a:t>Too</a:t>
          </a:r>
          <a:r>
            <a:rPr lang="es-ES" sz="1800" b="1" dirty="0" smtClean="0"/>
            <a:t> </a:t>
          </a:r>
          <a:r>
            <a:rPr lang="es-ES" sz="1800" b="1" dirty="0" err="1" smtClean="0"/>
            <a:t>Perfect</a:t>
          </a:r>
          <a:r>
            <a:rPr lang="es-ES" sz="1800" b="1" dirty="0" smtClean="0"/>
            <a:t> </a:t>
          </a:r>
          <a:r>
            <a:rPr lang="es-ES" sz="1800" b="1" dirty="0" err="1" smtClean="0"/>
            <a:t>Paraphrase</a:t>
          </a:r>
          <a:endParaRPr lang="es-ES" sz="1800" b="1" dirty="0"/>
        </a:p>
      </dgm:t>
    </dgm:pt>
    <dgm:pt modelId="{C5E9B3BE-3181-46FB-B4D9-9BA4D62D1216}" type="parTrans" cxnId="{B4DC7C90-BEF5-44AA-B0E2-EB8EFA7E7333}">
      <dgm:prSet/>
      <dgm:spPr/>
      <dgm:t>
        <a:bodyPr/>
        <a:lstStyle/>
        <a:p>
          <a:endParaRPr lang="es-ES"/>
        </a:p>
      </dgm:t>
    </dgm:pt>
    <dgm:pt modelId="{6B5BECCC-0A2E-49EA-9B2F-72CCEAD08301}" type="sibTrans" cxnId="{B4DC7C90-BEF5-44AA-B0E2-EB8EFA7E7333}">
      <dgm:prSet/>
      <dgm:spPr/>
      <dgm:t>
        <a:bodyPr/>
        <a:lstStyle/>
        <a:p>
          <a:endParaRPr lang="es-ES"/>
        </a:p>
      </dgm:t>
    </dgm:pt>
    <dgm:pt modelId="{9C78CDB7-862E-4B2D-B9EF-88FCEF865712}">
      <dgm:prSet phldrT="[Texto]" custT="1"/>
      <dgm:spPr/>
      <dgm:t>
        <a:bodyPr/>
        <a:lstStyle/>
        <a:p>
          <a:r>
            <a:rPr lang="es-ES" sz="1800" b="1" dirty="0" err="1" smtClean="0"/>
            <a:t>Misinformed</a:t>
          </a:r>
          <a:endParaRPr lang="es-ES" sz="1800" b="1" dirty="0"/>
        </a:p>
      </dgm:t>
    </dgm:pt>
    <dgm:pt modelId="{44225A58-2ED3-4E61-91D1-687F902DAF1F}" type="parTrans" cxnId="{E4EC5874-47F9-4351-A74D-BF739F1BFE40}">
      <dgm:prSet/>
      <dgm:spPr/>
      <dgm:t>
        <a:bodyPr/>
        <a:lstStyle/>
        <a:p>
          <a:endParaRPr lang="es-ES"/>
        </a:p>
      </dgm:t>
    </dgm:pt>
    <dgm:pt modelId="{DDEE6D3A-1730-43B7-8FB1-463C6DD44226}" type="sibTrans" cxnId="{E4EC5874-47F9-4351-A74D-BF739F1BFE40}">
      <dgm:prSet/>
      <dgm:spPr/>
      <dgm:t>
        <a:bodyPr/>
        <a:lstStyle/>
        <a:p>
          <a:endParaRPr lang="es-ES"/>
        </a:p>
      </dgm:t>
    </dgm:pt>
    <dgm:pt modelId="{5145F279-6AD2-4ECD-99DD-CBB2518020C9}">
      <dgm:prSet phldrT="[Texto]" custT="1"/>
      <dgm:spPr/>
      <dgm:t>
        <a:bodyPr/>
        <a:lstStyle/>
        <a:p>
          <a:r>
            <a:rPr lang="es-ES" sz="1200" dirty="0" smtClean="0"/>
            <a:t>Se cita al autor, pero sin los datos para localizar la fuente. Suele esconder otras formas de plagio.</a:t>
          </a:r>
          <a:endParaRPr lang="es-ES" sz="1200" dirty="0"/>
        </a:p>
      </dgm:t>
    </dgm:pt>
    <dgm:pt modelId="{3FF19D98-FA31-484C-99D9-ED962F41C3FD}" type="parTrans" cxnId="{29B001AC-296A-4949-82A8-70B56BA3CDD9}">
      <dgm:prSet/>
      <dgm:spPr/>
      <dgm:t>
        <a:bodyPr/>
        <a:lstStyle/>
        <a:p>
          <a:endParaRPr lang="es-ES"/>
        </a:p>
      </dgm:t>
    </dgm:pt>
    <dgm:pt modelId="{D23A19C7-A1A3-4552-820C-16BEE05C88C3}" type="sibTrans" cxnId="{29B001AC-296A-4949-82A8-70B56BA3CDD9}">
      <dgm:prSet/>
      <dgm:spPr/>
      <dgm:t>
        <a:bodyPr/>
        <a:lstStyle/>
        <a:p>
          <a:endParaRPr lang="es-ES"/>
        </a:p>
      </dgm:t>
    </dgm:pt>
    <dgm:pt modelId="{975BFA6C-DF38-49B4-A267-F12A7CB145D8}">
      <dgm:prSet phldrT="[Texto]" custT="1"/>
      <dgm:spPr/>
      <dgm:t>
        <a:bodyPr/>
        <a:lstStyle/>
        <a:p>
          <a:r>
            <a:rPr lang="es-ES" sz="1200" dirty="0" smtClean="0"/>
            <a:t>Se cita al autor, pero no se entrecomillan las palabras textuales. Así se hace pasar por propia una redacción ajena.</a:t>
          </a:r>
          <a:endParaRPr lang="es-ES" sz="1200" dirty="0"/>
        </a:p>
      </dgm:t>
    </dgm:pt>
    <dgm:pt modelId="{85F5A4C4-21A9-4793-BE79-19650EB6A2FC}" type="parTrans" cxnId="{7CEA462A-464A-425E-9572-D729125881A5}">
      <dgm:prSet/>
      <dgm:spPr/>
      <dgm:t>
        <a:bodyPr/>
        <a:lstStyle/>
        <a:p>
          <a:endParaRPr lang="es-ES"/>
        </a:p>
      </dgm:t>
    </dgm:pt>
    <dgm:pt modelId="{92A2D09F-55CC-4D91-92B6-D0DF3B30C4E5}" type="sibTrans" cxnId="{7CEA462A-464A-425E-9572-D729125881A5}">
      <dgm:prSet/>
      <dgm:spPr/>
      <dgm:t>
        <a:bodyPr/>
        <a:lstStyle/>
        <a:p>
          <a:endParaRPr lang="es-ES"/>
        </a:p>
      </dgm:t>
    </dgm:pt>
    <dgm:pt modelId="{D49E60C0-5B70-48FD-9919-2ADA75426155}">
      <dgm:prSet phldrT="[Texto]" custT="1"/>
      <dgm:spPr/>
      <dgm:t>
        <a:bodyPr/>
        <a:lstStyle/>
        <a:p>
          <a:r>
            <a:rPr lang="es-ES" sz="1800" b="1" dirty="0" err="1" smtClean="0"/>
            <a:t>The</a:t>
          </a:r>
          <a:r>
            <a:rPr lang="es-ES" sz="1800" b="1" dirty="0" smtClean="0"/>
            <a:t> </a:t>
          </a:r>
          <a:r>
            <a:rPr lang="es-ES" sz="1800" b="1" dirty="0" err="1" smtClean="0"/>
            <a:t>Resourceful</a:t>
          </a:r>
          <a:r>
            <a:rPr lang="es-ES" sz="1800" b="1" dirty="0" smtClean="0"/>
            <a:t> </a:t>
          </a:r>
          <a:r>
            <a:rPr lang="es-ES" sz="1800" b="1" dirty="0" err="1" smtClean="0"/>
            <a:t>Citer</a:t>
          </a:r>
          <a:endParaRPr lang="es-ES" sz="1800" b="1" dirty="0"/>
        </a:p>
      </dgm:t>
    </dgm:pt>
    <dgm:pt modelId="{C80A834E-E168-410E-B362-90FFE7288FCB}" type="parTrans" cxnId="{74C22A39-2EBD-4388-9FB8-6B53622CDFA0}">
      <dgm:prSet/>
      <dgm:spPr/>
      <dgm:t>
        <a:bodyPr/>
        <a:lstStyle/>
        <a:p>
          <a:endParaRPr lang="es-ES"/>
        </a:p>
      </dgm:t>
    </dgm:pt>
    <dgm:pt modelId="{12D5DCB0-0DFB-4B5D-AC9E-21BC18BC1FA2}" type="sibTrans" cxnId="{74C22A39-2EBD-4388-9FB8-6B53622CDFA0}">
      <dgm:prSet/>
      <dgm:spPr/>
      <dgm:t>
        <a:bodyPr/>
        <a:lstStyle/>
        <a:p>
          <a:endParaRPr lang="es-ES"/>
        </a:p>
      </dgm:t>
    </dgm:pt>
    <dgm:pt modelId="{6FF0169E-F734-4A86-B2B7-FEF8D6DA56BF}">
      <dgm:prSet phldrT="[Texto]" custT="1"/>
      <dgm:spPr/>
      <dgm:t>
        <a:bodyPr/>
        <a:lstStyle/>
        <a:p>
          <a:r>
            <a:rPr lang="es-ES" sz="1200" dirty="0" smtClean="0"/>
            <a:t>Se cita y referencia correctamente, pero todo el trabajo son citas literales y paráfrasis. No hay nada original.</a:t>
          </a:r>
          <a:endParaRPr lang="es-ES" sz="1200" dirty="0"/>
        </a:p>
      </dgm:t>
    </dgm:pt>
    <dgm:pt modelId="{37F836FF-6168-4185-922A-A4C3121683F3}" type="parTrans" cxnId="{D035F498-33DA-478A-989A-9114DEB9E286}">
      <dgm:prSet/>
      <dgm:spPr/>
      <dgm:t>
        <a:bodyPr/>
        <a:lstStyle/>
        <a:p>
          <a:endParaRPr lang="es-ES"/>
        </a:p>
      </dgm:t>
    </dgm:pt>
    <dgm:pt modelId="{27716836-081E-4261-BE97-C4739336600B}" type="sibTrans" cxnId="{D035F498-33DA-478A-989A-9114DEB9E286}">
      <dgm:prSet/>
      <dgm:spPr/>
      <dgm:t>
        <a:bodyPr/>
        <a:lstStyle/>
        <a:p>
          <a:endParaRPr lang="es-ES"/>
        </a:p>
      </dgm:t>
    </dgm:pt>
    <dgm:pt modelId="{881A8241-786B-439A-AB9E-73DF13911B03}">
      <dgm:prSet phldrT="[Texto]" custT="1"/>
      <dgm:spPr/>
      <dgm:t>
        <a:bodyPr/>
        <a:lstStyle/>
        <a:p>
          <a:r>
            <a:rPr lang="es-ES" sz="1800" b="1" dirty="0" err="1" smtClean="0"/>
            <a:t>The</a:t>
          </a:r>
          <a:r>
            <a:rPr lang="es-ES" sz="1800" b="1" dirty="0" smtClean="0"/>
            <a:t> </a:t>
          </a:r>
          <a:r>
            <a:rPr lang="es-ES" sz="1800" b="1" dirty="0" err="1" smtClean="0"/>
            <a:t>Perfect</a:t>
          </a:r>
          <a:r>
            <a:rPr lang="es-ES" sz="1800" b="1" dirty="0" smtClean="0"/>
            <a:t> </a:t>
          </a:r>
          <a:r>
            <a:rPr lang="es-ES" sz="1800" b="1" dirty="0" err="1" smtClean="0"/>
            <a:t>Crime</a:t>
          </a:r>
          <a:endParaRPr lang="es-ES" sz="1800" b="1" dirty="0"/>
        </a:p>
      </dgm:t>
    </dgm:pt>
    <dgm:pt modelId="{964FBCCB-D00A-4575-911C-2B6C982D92C5}" type="parTrans" cxnId="{2DDA3724-02FA-4107-8055-F2E5E787C204}">
      <dgm:prSet/>
      <dgm:spPr/>
      <dgm:t>
        <a:bodyPr/>
        <a:lstStyle/>
        <a:p>
          <a:endParaRPr lang="es-ES"/>
        </a:p>
      </dgm:t>
    </dgm:pt>
    <dgm:pt modelId="{E1CC0880-A478-4D29-A82C-F4CD82C4742D}" type="sibTrans" cxnId="{2DDA3724-02FA-4107-8055-F2E5E787C204}">
      <dgm:prSet/>
      <dgm:spPr/>
      <dgm:t>
        <a:bodyPr/>
        <a:lstStyle/>
        <a:p>
          <a:endParaRPr lang="es-ES"/>
        </a:p>
      </dgm:t>
    </dgm:pt>
    <dgm:pt modelId="{949A916A-9B15-4FCF-9FED-F59CDE26C912}">
      <dgm:prSet phldrT="[Texto]" custT="1"/>
      <dgm:spPr/>
      <dgm:t>
        <a:bodyPr/>
        <a:lstStyle/>
        <a:p>
          <a:r>
            <a:rPr lang="es-ES" sz="1200" dirty="0" smtClean="0"/>
            <a:t>En algunos fragmentos se citan las fuentes, pero en otros se hace una paráfrasis de esas mismas fuentes sin citar.</a:t>
          </a:r>
          <a:endParaRPr lang="es-ES" sz="1200" dirty="0"/>
        </a:p>
      </dgm:t>
    </dgm:pt>
    <dgm:pt modelId="{32A7AAF2-2EFA-472C-B32B-B6F39D0485AD}" type="parTrans" cxnId="{E0A695CC-A3D0-4172-A746-A93DB6581158}">
      <dgm:prSet/>
      <dgm:spPr/>
      <dgm:t>
        <a:bodyPr/>
        <a:lstStyle/>
        <a:p>
          <a:endParaRPr lang="es-ES"/>
        </a:p>
      </dgm:t>
    </dgm:pt>
    <dgm:pt modelId="{AF5F3338-F682-4502-BFD9-A6C69C5911FA}" type="sibTrans" cxnId="{E0A695CC-A3D0-4172-A746-A93DB6581158}">
      <dgm:prSet/>
      <dgm:spPr/>
      <dgm:t>
        <a:bodyPr/>
        <a:lstStyle/>
        <a:p>
          <a:endParaRPr lang="es-ES"/>
        </a:p>
      </dgm:t>
    </dgm:pt>
    <dgm:pt modelId="{4ABED632-1D14-4A11-BC88-9C4B28747B89}" type="pres">
      <dgm:prSet presAssocID="{45664F1F-32AD-40B2-B1EA-EC9D834C49F4}" presName="hierChild1" presStyleCnt="0">
        <dgm:presLayoutVars>
          <dgm:chPref val="1"/>
          <dgm:dir/>
          <dgm:animOne val="branch"/>
          <dgm:animLvl val="lvl"/>
          <dgm:resizeHandles/>
        </dgm:presLayoutVars>
      </dgm:prSet>
      <dgm:spPr/>
      <dgm:t>
        <a:bodyPr/>
        <a:lstStyle/>
        <a:p>
          <a:endParaRPr lang="es-ES"/>
        </a:p>
      </dgm:t>
    </dgm:pt>
    <dgm:pt modelId="{994934D8-4891-44A4-B308-E764A3B5B744}" type="pres">
      <dgm:prSet presAssocID="{C8227B96-4823-4700-89BD-9156EDAFF18C}" presName="hierRoot1" presStyleCnt="0"/>
      <dgm:spPr/>
    </dgm:pt>
    <dgm:pt modelId="{A20B4B4F-8029-432F-B9C3-A3824340F9BC}" type="pres">
      <dgm:prSet presAssocID="{C8227B96-4823-4700-89BD-9156EDAFF18C}" presName="composite" presStyleCnt="0"/>
      <dgm:spPr/>
    </dgm:pt>
    <dgm:pt modelId="{9F19A329-4A82-4AE8-9E41-6FAEA52D2441}" type="pres">
      <dgm:prSet presAssocID="{C8227B96-4823-4700-89BD-9156EDAFF18C}" presName="background" presStyleLbl="node0" presStyleIdx="0" presStyleCnt="1"/>
      <dgm:spPr/>
    </dgm:pt>
    <dgm:pt modelId="{09D00628-3259-4C34-BF7E-00910E3D5385}" type="pres">
      <dgm:prSet presAssocID="{C8227B96-4823-4700-89BD-9156EDAFF18C}" presName="text" presStyleLbl="fgAcc0" presStyleIdx="0" presStyleCnt="1" custScaleX="254630" custScaleY="225288">
        <dgm:presLayoutVars>
          <dgm:chPref val="3"/>
        </dgm:presLayoutVars>
      </dgm:prSet>
      <dgm:spPr/>
      <dgm:t>
        <a:bodyPr/>
        <a:lstStyle/>
        <a:p>
          <a:endParaRPr lang="es-ES"/>
        </a:p>
      </dgm:t>
    </dgm:pt>
    <dgm:pt modelId="{4BDD684E-3104-4544-99E6-0AFA7D6EC8B6}" type="pres">
      <dgm:prSet presAssocID="{C8227B96-4823-4700-89BD-9156EDAFF18C}" presName="hierChild2" presStyleCnt="0"/>
      <dgm:spPr/>
    </dgm:pt>
    <dgm:pt modelId="{7E1F0BB3-7ABD-449D-AEE0-CE60D8DB6FB1}" type="pres">
      <dgm:prSet presAssocID="{56D3854E-98CF-47A7-B76C-79E424322BF9}" presName="Name10" presStyleLbl="parChTrans1D2" presStyleIdx="0" presStyleCnt="5"/>
      <dgm:spPr/>
      <dgm:t>
        <a:bodyPr/>
        <a:lstStyle/>
        <a:p>
          <a:endParaRPr lang="es-ES"/>
        </a:p>
      </dgm:t>
    </dgm:pt>
    <dgm:pt modelId="{E029B158-8657-46E7-9DE3-BF62048F8BEA}" type="pres">
      <dgm:prSet presAssocID="{7A0795DF-D031-49B3-B907-D6AC27E64A3D}" presName="hierRoot2" presStyleCnt="0"/>
      <dgm:spPr/>
    </dgm:pt>
    <dgm:pt modelId="{4C2608CB-90B9-4397-8953-3295499FC204}" type="pres">
      <dgm:prSet presAssocID="{7A0795DF-D031-49B3-B907-D6AC27E64A3D}" presName="composite2" presStyleCnt="0"/>
      <dgm:spPr/>
    </dgm:pt>
    <dgm:pt modelId="{CCAEBEF1-D86E-44E3-97FC-6BDDD40553C9}" type="pres">
      <dgm:prSet presAssocID="{7A0795DF-D031-49B3-B907-D6AC27E64A3D}" presName="background2" presStyleLbl="asst1" presStyleIdx="0" presStyleCnt="1"/>
      <dgm:spPr/>
    </dgm:pt>
    <dgm:pt modelId="{A069A92E-EB9A-4584-A17B-B6EE70F7E5CF}" type="pres">
      <dgm:prSet presAssocID="{7A0795DF-D031-49B3-B907-D6AC27E64A3D}" presName="text2" presStyleLbl="fgAcc2" presStyleIdx="0" presStyleCnt="5" custScaleX="123296" custScaleY="132319" custLinFactNeighborX="5902" custLinFactNeighborY="-640">
        <dgm:presLayoutVars>
          <dgm:chPref val="3"/>
        </dgm:presLayoutVars>
      </dgm:prSet>
      <dgm:spPr/>
      <dgm:t>
        <a:bodyPr/>
        <a:lstStyle/>
        <a:p>
          <a:endParaRPr lang="es-ES"/>
        </a:p>
      </dgm:t>
    </dgm:pt>
    <dgm:pt modelId="{88F86682-6DC0-45B7-B875-F30E952063C2}" type="pres">
      <dgm:prSet presAssocID="{7A0795DF-D031-49B3-B907-D6AC27E64A3D}" presName="hierChild3" presStyleCnt="0"/>
      <dgm:spPr/>
    </dgm:pt>
    <dgm:pt modelId="{B48DE311-94AF-433B-B1E1-222BCC0599E5}" type="pres">
      <dgm:prSet presAssocID="{3FF19D98-FA31-484C-99D9-ED962F41C3FD}" presName="Name17" presStyleLbl="parChTrans1D3" presStyleIdx="0" presStyleCnt="5"/>
      <dgm:spPr/>
      <dgm:t>
        <a:bodyPr/>
        <a:lstStyle/>
        <a:p>
          <a:endParaRPr lang="es-ES"/>
        </a:p>
      </dgm:t>
    </dgm:pt>
    <dgm:pt modelId="{F867FC09-1339-4BBB-BFC3-468953928B72}" type="pres">
      <dgm:prSet presAssocID="{5145F279-6AD2-4ECD-99DD-CBB2518020C9}" presName="hierRoot3" presStyleCnt="0"/>
      <dgm:spPr/>
    </dgm:pt>
    <dgm:pt modelId="{F890E2DF-FB9E-4C7B-8013-0A76D6C504E5}" type="pres">
      <dgm:prSet presAssocID="{5145F279-6AD2-4ECD-99DD-CBB2518020C9}" presName="composite3" presStyleCnt="0"/>
      <dgm:spPr/>
    </dgm:pt>
    <dgm:pt modelId="{AF45F603-8986-4D04-9A5E-09A8129C469B}" type="pres">
      <dgm:prSet presAssocID="{5145F279-6AD2-4ECD-99DD-CBB2518020C9}" presName="background3" presStyleLbl="node3" presStyleIdx="0" presStyleCnt="5"/>
      <dgm:spPr/>
    </dgm:pt>
    <dgm:pt modelId="{A6629643-06F0-4A64-B3AD-5155DC8F5914}" type="pres">
      <dgm:prSet presAssocID="{5145F279-6AD2-4ECD-99DD-CBB2518020C9}" presName="text3" presStyleLbl="fgAcc3" presStyleIdx="0" presStyleCnt="5" custScaleX="110493" custScaleY="216432">
        <dgm:presLayoutVars>
          <dgm:chPref val="3"/>
        </dgm:presLayoutVars>
      </dgm:prSet>
      <dgm:spPr/>
      <dgm:t>
        <a:bodyPr/>
        <a:lstStyle/>
        <a:p>
          <a:endParaRPr lang="es-ES"/>
        </a:p>
      </dgm:t>
    </dgm:pt>
    <dgm:pt modelId="{B812D059-D735-4B4A-985C-81C837206B33}" type="pres">
      <dgm:prSet presAssocID="{5145F279-6AD2-4ECD-99DD-CBB2518020C9}" presName="hierChild4" presStyleCnt="0"/>
      <dgm:spPr/>
    </dgm:pt>
    <dgm:pt modelId="{97617799-542F-4F1C-92C4-8D6EC9B43F9D}" type="pres">
      <dgm:prSet presAssocID="{44225A58-2ED3-4E61-91D1-687F902DAF1F}" presName="Name10" presStyleLbl="parChTrans1D2" presStyleIdx="1" presStyleCnt="5"/>
      <dgm:spPr/>
      <dgm:t>
        <a:bodyPr/>
        <a:lstStyle/>
        <a:p>
          <a:endParaRPr lang="es-ES"/>
        </a:p>
      </dgm:t>
    </dgm:pt>
    <dgm:pt modelId="{CF284FC5-B995-4D6B-8FFC-E50665E6F35B}" type="pres">
      <dgm:prSet presAssocID="{9C78CDB7-862E-4B2D-B9EF-88FCEF865712}" presName="hierRoot2" presStyleCnt="0"/>
      <dgm:spPr/>
    </dgm:pt>
    <dgm:pt modelId="{AC5819ED-6104-4411-8B5A-4FD892C0AF44}" type="pres">
      <dgm:prSet presAssocID="{9C78CDB7-862E-4B2D-B9EF-88FCEF865712}" presName="composite2" presStyleCnt="0"/>
      <dgm:spPr/>
    </dgm:pt>
    <dgm:pt modelId="{9EEC8544-3A3F-469B-8DDB-F6139D6A7350}" type="pres">
      <dgm:prSet presAssocID="{9C78CDB7-862E-4B2D-B9EF-88FCEF865712}" presName="background2" presStyleLbl="node2" presStyleIdx="0" presStyleCnt="4"/>
      <dgm:spPr/>
    </dgm:pt>
    <dgm:pt modelId="{F6B0C16D-135C-42D6-9F5E-49F0F358B9CD}" type="pres">
      <dgm:prSet presAssocID="{9C78CDB7-862E-4B2D-B9EF-88FCEF865712}" presName="text2" presStyleLbl="fgAcc2" presStyleIdx="1" presStyleCnt="5" custScaleX="123296" custScaleY="132319" custLinFactNeighborX="5902" custLinFactNeighborY="-640">
        <dgm:presLayoutVars>
          <dgm:chPref val="3"/>
        </dgm:presLayoutVars>
      </dgm:prSet>
      <dgm:spPr/>
      <dgm:t>
        <a:bodyPr/>
        <a:lstStyle/>
        <a:p>
          <a:endParaRPr lang="es-ES"/>
        </a:p>
      </dgm:t>
    </dgm:pt>
    <dgm:pt modelId="{A4527B03-9FBC-4671-BA40-22C09A8A8C9E}" type="pres">
      <dgm:prSet presAssocID="{9C78CDB7-862E-4B2D-B9EF-88FCEF865712}" presName="hierChild3" presStyleCnt="0"/>
      <dgm:spPr/>
    </dgm:pt>
    <dgm:pt modelId="{3D2B81D3-CDBF-4EB7-ADDE-120323FCC336}" type="pres">
      <dgm:prSet presAssocID="{CF57AA79-B5CA-47D5-A5BA-1E24292C3219}" presName="Name17" presStyleLbl="parChTrans1D3" presStyleIdx="1" presStyleCnt="5"/>
      <dgm:spPr/>
      <dgm:t>
        <a:bodyPr/>
        <a:lstStyle/>
        <a:p>
          <a:endParaRPr lang="es-ES"/>
        </a:p>
      </dgm:t>
    </dgm:pt>
    <dgm:pt modelId="{B5D6D451-D076-4900-86F0-6D69305E3587}" type="pres">
      <dgm:prSet presAssocID="{DCB80F77-EC84-41C1-B937-75E8812C507B}" presName="hierRoot3" presStyleCnt="0"/>
      <dgm:spPr/>
    </dgm:pt>
    <dgm:pt modelId="{722DAD08-70A4-48F0-9DF9-20A079D203C6}" type="pres">
      <dgm:prSet presAssocID="{DCB80F77-EC84-41C1-B937-75E8812C507B}" presName="composite3" presStyleCnt="0"/>
      <dgm:spPr/>
    </dgm:pt>
    <dgm:pt modelId="{F62FF182-70BB-41F0-B6DA-85AF3649E27B}" type="pres">
      <dgm:prSet presAssocID="{DCB80F77-EC84-41C1-B937-75E8812C507B}" presName="background3" presStyleLbl="node3" presStyleIdx="1" presStyleCnt="5"/>
      <dgm:spPr/>
    </dgm:pt>
    <dgm:pt modelId="{8CDE6A4F-0428-421A-9D9F-C15589C7A63D}" type="pres">
      <dgm:prSet presAssocID="{DCB80F77-EC84-41C1-B937-75E8812C507B}" presName="text3" presStyleLbl="fgAcc3" presStyleIdx="1" presStyleCnt="5" custScaleX="110493" custScaleY="216432">
        <dgm:presLayoutVars>
          <dgm:chPref val="3"/>
        </dgm:presLayoutVars>
      </dgm:prSet>
      <dgm:spPr/>
      <dgm:t>
        <a:bodyPr/>
        <a:lstStyle/>
        <a:p>
          <a:endParaRPr lang="es-ES"/>
        </a:p>
      </dgm:t>
    </dgm:pt>
    <dgm:pt modelId="{B89A6ECE-31E0-4123-A705-A3A1A0640FEE}" type="pres">
      <dgm:prSet presAssocID="{DCB80F77-EC84-41C1-B937-75E8812C507B}" presName="hierChild4" presStyleCnt="0"/>
      <dgm:spPr/>
    </dgm:pt>
    <dgm:pt modelId="{647CADE1-41D2-4657-B3DA-C9847E65DEE9}" type="pres">
      <dgm:prSet presAssocID="{C5E9B3BE-3181-46FB-B4D9-9BA4D62D1216}" presName="Name10" presStyleLbl="parChTrans1D2" presStyleIdx="2" presStyleCnt="5"/>
      <dgm:spPr/>
      <dgm:t>
        <a:bodyPr/>
        <a:lstStyle/>
        <a:p>
          <a:endParaRPr lang="es-ES"/>
        </a:p>
      </dgm:t>
    </dgm:pt>
    <dgm:pt modelId="{B03F3CF9-3F82-4917-9DB2-6A4F1AB7C94A}" type="pres">
      <dgm:prSet presAssocID="{B65CA451-7B8C-41BC-92F6-0F2659AD5911}" presName="hierRoot2" presStyleCnt="0"/>
      <dgm:spPr/>
    </dgm:pt>
    <dgm:pt modelId="{C5A9F605-254C-41A1-BFD7-60C01A757DA6}" type="pres">
      <dgm:prSet presAssocID="{B65CA451-7B8C-41BC-92F6-0F2659AD5911}" presName="composite2" presStyleCnt="0"/>
      <dgm:spPr/>
    </dgm:pt>
    <dgm:pt modelId="{54C32054-6BAC-4FF6-9EAC-AC0F88EA841A}" type="pres">
      <dgm:prSet presAssocID="{B65CA451-7B8C-41BC-92F6-0F2659AD5911}" presName="background2" presStyleLbl="node2" presStyleIdx="1" presStyleCnt="4"/>
      <dgm:spPr/>
    </dgm:pt>
    <dgm:pt modelId="{ED33545A-796D-4221-808D-F77531802274}" type="pres">
      <dgm:prSet presAssocID="{B65CA451-7B8C-41BC-92F6-0F2659AD5911}" presName="text2" presStyleLbl="fgAcc2" presStyleIdx="2" presStyleCnt="5" custScaleX="123296" custScaleY="132319" custLinFactNeighborX="5902" custLinFactNeighborY="-640">
        <dgm:presLayoutVars>
          <dgm:chPref val="3"/>
        </dgm:presLayoutVars>
      </dgm:prSet>
      <dgm:spPr/>
      <dgm:t>
        <a:bodyPr/>
        <a:lstStyle/>
        <a:p>
          <a:endParaRPr lang="es-ES"/>
        </a:p>
      </dgm:t>
    </dgm:pt>
    <dgm:pt modelId="{B482DC21-6D0C-4631-A661-649CCEBCA1CE}" type="pres">
      <dgm:prSet presAssocID="{B65CA451-7B8C-41BC-92F6-0F2659AD5911}" presName="hierChild3" presStyleCnt="0"/>
      <dgm:spPr/>
    </dgm:pt>
    <dgm:pt modelId="{F7DA8160-60A0-43B8-BDF5-51A9E2E5EE5B}" type="pres">
      <dgm:prSet presAssocID="{85F5A4C4-21A9-4793-BE79-19650EB6A2FC}" presName="Name17" presStyleLbl="parChTrans1D3" presStyleIdx="2" presStyleCnt="5"/>
      <dgm:spPr/>
      <dgm:t>
        <a:bodyPr/>
        <a:lstStyle/>
        <a:p>
          <a:endParaRPr lang="es-ES"/>
        </a:p>
      </dgm:t>
    </dgm:pt>
    <dgm:pt modelId="{A4EE25C1-57F6-4E4A-AED2-00847F916C23}" type="pres">
      <dgm:prSet presAssocID="{975BFA6C-DF38-49B4-A267-F12A7CB145D8}" presName="hierRoot3" presStyleCnt="0"/>
      <dgm:spPr/>
    </dgm:pt>
    <dgm:pt modelId="{B6629A29-3191-47C0-9949-8E82222C3AB5}" type="pres">
      <dgm:prSet presAssocID="{975BFA6C-DF38-49B4-A267-F12A7CB145D8}" presName="composite3" presStyleCnt="0"/>
      <dgm:spPr/>
    </dgm:pt>
    <dgm:pt modelId="{714E6743-7B18-455D-BAC5-EB192BA338E7}" type="pres">
      <dgm:prSet presAssocID="{975BFA6C-DF38-49B4-A267-F12A7CB145D8}" presName="background3" presStyleLbl="node3" presStyleIdx="2" presStyleCnt="5"/>
      <dgm:spPr/>
    </dgm:pt>
    <dgm:pt modelId="{A57A5DCE-7C5F-4052-8756-F0D31513D600}" type="pres">
      <dgm:prSet presAssocID="{975BFA6C-DF38-49B4-A267-F12A7CB145D8}" presName="text3" presStyleLbl="fgAcc3" presStyleIdx="2" presStyleCnt="5" custScaleX="110493" custScaleY="216432">
        <dgm:presLayoutVars>
          <dgm:chPref val="3"/>
        </dgm:presLayoutVars>
      </dgm:prSet>
      <dgm:spPr/>
      <dgm:t>
        <a:bodyPr/>
        <a:lstStyle/>
        <a:p>
          <a:endParaRPr lang="es-ES"/>
        </a:p>
      </dgm:t>
    </dgm:pt>
    <dgm:pt modelId="{3461CA43-0DCA-4E2E-9FFF-F995C6611628}" type="pres">
      <dgm:prSet presAssocID="{975BFA6C-DF38-49B4-A267-F12A7CB145D8}" presName="hierChild4" presStyleCnt="0"/>
      <dgm:spPr/>
    </dgm:pt>
    <dgm:pt modelId="{F6C3DE87-5AE3-4349-B52F-8D07BB7F3215}" type="pres">
      <dgm:prSet presAssocID="{C80A834E-E168-410E-B362-90FFE7288FCB}" presName="Name10" presStyleLbl="parChTrans1D2" presStyleIdx="3" presStyleCnt="5"/>
      <dgm:spPr/>
      <dgm:t>
        <a:bodyPr/>
        <a:lstStyle/>
        <a:p>
          <a:endParaRPr lang="es-ES"/>
        </a:p>
      </dgm:t>
    </dgm:pt>
    <dgm:pt modelId="{4B3C9F4F-3EBB-4F6D-A821-B277EB1FC3FB}" type="pres">
      <dgm:prSet presAssocID="{D49E60C0-5B70-48FD-9919-2ADA75426155}" presName="hierRoot2" presStyleCnt="0"/>
      <dgm:spPr/>
    </dgm:pt>
    <dgm:pt modelId="{3820E42E-4C9B-45AB-9158-2CA564513648}" type="pres">
      <dgm:prSet presAssocID="{D49E60C0-5B70-48FD-9919-2ADA75426155}" presName="composite2" presStyleCnt="0"/>
      <dgm:spPr/>
    </dgm:pt>
    <dgm:pt modelId="{CA9D20A8-435D-4E5B-BBB1-86DD887F1DA7}" type="pres">
      <dgm:prSet presAssocID="{D49E60C0-5B70-48FD-9919-2ADA75426155}" presName="background2" presStyleLbl="node2" presStyleIdx="2" presStyleCnt="4"/>
      <dgm:spPr/>
    </dgm:pt>
    <dgm:pt modelId="{A36E9AFE-81FD-49EB-99D9-1896A3982A5A}" type="pres">
      <dgm:prSet presAssocID="{D49E60C0-5B70-48FD-9919-2ADA75426155}" presName="text2" presStyleLbl="fgAcc2" presStyleIdx="3" presStyleCnt="5" custScaleX="123296" custScaleY="132319" custLinFactNeighborX="5902" custLinFactNeighborY="-640">
        <dgm:presLayoutVars>
          <dgm:chPref val="3"/>
        </dgm:presLayoutVars>
      </dgm:prSet>
      <dgm:spPr/>
      <dgm:t>
        <a:bodyPr/>
        <a:lstStyle/>
        <a:p>
          <a:endParaRPr lang="es-ES"/>
        </a:p>
      </dgm:t>
    </dgm:pt>
    <dgm:pt modelId="{6FD23E28-3F95-4215-BFB0-BB55A014C27E}" type="pres">
      <dgm:prSet presAssocID="{D49E60C0-5B70-48FD-9919-2ADA75426155}" presName="hierChild3" presStyleCnt="0"/>
      <dgm:spPr/>
    </dgm:pt>
    <dgm:pt modelId="{403984F4-FE0A-4E11-9ADD-20D87DC21A7D}" type="pres">
      <dgm:prSet presAssocID="{37F836FF-6168-4185-922A-A4C3121683F3}" presName="Name17" presStyleLbl="parChTrans1D3" presStyleIdx="3" presStyleCnt="5"/>
      <dgm:spPr/>
      <dgm:t>
        <a:bodyPr/>
        <a:lstStyle/>
        <a:p>
          <a:endParaRPr lang="es-ES"/>
        </a:p>
      </dgm:t>
    </dgm:pt>
    <dgm:pt modelId="{A5FEC69E-AD3E-4738-AFCD-9217C5CC8FA2}" type="pres">
      <dgm:prSet presAssocID="{6FF0169E-F734-4A86-B2B7-FEF8D6DA56BF}" presName="hierRoot3" presStyleCnt="0"/>
      <dgm:spPr/>
    </dgm:pt>
    <dgm:pt modelId="{7188658E-0DC0-47A0-88D1-600DE17E6924}" type="pres">
      <dgm:prSet presAssocID="{6FF0169E-F734-4A86-B2B7-FEF8D6DA56BF}" presName="composite3" presStyleCnt="0"/>
      <dgm:spPr/>
    </dgm:pt>
    <dgm:pt modelId="{B6C2F57D-FF07-45E5-A99D-D2F1E9961796}" type="pres">
      <dgm:prSet presAssocID="{6FF0169E-F734-4A86-B2B7-FEF8D6DA56BF}" presName="background3" presStyleLbl="node3" presStyleIdx="3" presStyleCnt="5"/>
      <dgm:spPr/>
    </dgm:pt>
    <dgm:pt modelId="{1E0CE336-F27C-4F80-98D1-6BF98DFF7F1A}" type="pres">
      <dgm:prSet presAssocID="{6FF0169E-F734-4A86-B2B7-FEF8D6DA56BF}" presName="text3" presStyleLbl="fgAcc3" presStyleIdx="3" presStyleCnt="5" custScaleX="110493" custScaleY="216432">
        <dgm:presLayoutVars>
          <dgm:chPref val="3"/>
        </dgm:presLayoutVars>
      </dgm:prSet>
      <dgm:spPr/>
      <dgm:t>
        <a:bodyPr/>
        <a:lstStyle/>
        <a:p>
          <a:endParaRPr lang="es-ES"/>
        </a:p>
      </dgm:t>
    </dgm:pt>
    <dgm:pt modelId="{6D9B4304-8423-40A1-ADC1-3755F300DC6D}" type="pres">
      <dgm:prSet presAssocID="{6FF0169E-F734-4A86-B2B7-FEF8D6DA56BF}" presName="hierChild4" presStyleCnt="0"/>
      <dgm:spPr/>
    </dgm:pt>
    <dgm:pt modelId="{ADCBE650-A63E-481B-8A2B-C6865F7A8459}" type="pres">
      <dgm:prSet presAssocID="{964FBCCB-D00A-4575-911C-2B6C982D92C5}" presName="Name10" presStyleLbl="parChTrans1D2" presStyleIdx="4" presStyleCnt="5"/>
      <dgm:spPr/>
      <dgm:t>
        <a:bodyPr/>
        <a:lstStyle/>
        <a:p>
          <a:endParaRPr lang="es-ES"/>
        </a:p>
      </dgm:t>
    </dgm:pt>
    <dgm:pt modelId="{61D633A5-00C8-466C-AC37-3DEE7D2D7433}" type="pres">
      <dgm:prSet presAssocID="{881A8241-786B-439A-AB9E-73DF13911B03}" presName="hierRoot2" presStyleCnt="0"/>
      <dgm:spPr/>
    </dgm:pt>
    <dgm:pt modelId="{14365572-BCA1-465B-BEDA-28D53292D2E7}" type="pres">
      <dgm:prSet presAssocID="{881A8241-786B-439A-AB9E-73DF13911B03}" presName="composite2" presStyleCnt="0"/>
      <dgm:spPr/>
    </dgm:pt>
    <dgm:pt modelId="{AB31ECD6-7657-4272-AB1C-F74AA5FB93A6}" type="pres">
      <dgm:prSet presAssocID="{881A8241-786B-439A-AB9E-73DF13911B03}" presName="background2" presStyleLbl="node2" presStyleIdx="3" presStyleCnt="4"/>
      <dgm:spPr/>
    </dgm:pt>
    <dgm:pt modelId="{6E8681C3-8C1F-41D9-A258-6C841D438F52}" type="pres">
      <dgm:prSet presAssocID="{881A8241-786B-439A-AB9E-73DF13911B03}" presName="text2" presStyleLbl="fgAcc2" presStyleIdx="4" presStyleCnt="5" custScaleX="123296" custScaleY="132319" custLinFactNeighborX="5902" custLinFactNeighborY="-640">
        <dgm:presLayoutVars>
          <dgm:chPref val="3"/>
        </dgm:presLayoutVars>
      </dgm:prSet>
      <dgm:spPr/>
      <dgm:t>
        <a:bodyPr/>
        <a:lstStyle/>
        <a:p>
          <a:endParaRPr lang="es-ES"/>
        </a:p>
      </dgm:t>
    </dgm:pt>
    <dgm:pt modelId="{E3012B50-FF1D-4E33-AD1B-D239D21DA9A1}" type="pres">
      <dgm:prSet presAssocID="{881A8241-786B-439A-AB9E-73DF13911B03}" presName="hierChild3" presStyleCnt="0"/>
      <dgm:spPr/>
    </dgm:pt>
    <dgm:pt modelId="{8BB820BD-2FD6-4083-BDF2-20C68C99F269}" type="pres">
      <dgm:prSet presAssocID="{32A7AAF2-2EFA-472C-B32B-B6F39D0485AD}" presName="Name17" presStyleLbl="parChTrans1D3" presStyleIdx="4" presStyleCnt="5"/>
      <dgm:spPr/>
      <dgm:t>
        <a:bodyPr/>
        <a:lstStyle/>
        <a:p>
          <a:endParaRPr lang="es-ES"/>
        </a:p>
      </dgm:t>
    </dgm:pt>
    <dgm:pt modelId="{99FE140C-0F00-4B4D-A629-FC63E4992086}" type="pres">
      <dgm:prSet presAssocID="{949A916A-9B15-4FCF-9FED-F59CDE26C912}" presName="hierRoot3" presStyleCnt="0"/>
      <dgm:spPr/>
    </dgm:pt>
    <dgm:pt modelId="{315F99EA-FBF0-4CBA-8E11-94EFD636E380}" type="pres">
      <dgm:prSet presAssocID="{949A916A-9B15-4FCF-9FED-F59CDE26C912}" presName="composite3" presStyleCnt="0"/>
      <dgm:spPr/>
    </dgm:pt>
    <dgm:pt modelId="{54F4EA02-F42F-45D9-8C9D-927F7AC6754F}" type="pres">
      <dgm:prSet presAssocID="{949A916A-9B15-4FCF-9FED-F59CDE26C912}" presName="background3" presStyleLbl="node3" presStyleIdx="4" presStyleCnt="5"/>
      <dgm:spPr/>
    </dgm:pt>
    <dgm:pt modelId="{B8614FF3-978D-48A2-924D-BDFCBB4D2ADD}" type="pres">
      <dgm:prSet presAssocID="{949A916A-9B15-4FCF-9FED-F59CDE26C912}" presName="text3" presStyleLbl="fgAcc3" presStyleIdx="4" presStyleCnt="5" custScaleX="110493" custScaleY="216432">
        <dgm:presLayoutVars>
          <dgm:chPref val="3"/>
        </dgm:presLayoutVars>
      </dgm:prSet>
      <dgm:spPr/>
      <dgm:t>
        <a:bodyPr/>
        <a:lstStyle/>
        <a:p>
          <a:endParaRPr lang="es-ES"/>
        </a:p>
      </dgm:t>
    </dgm:pt>
    <dgm:pt modelId="{FAC84B8B-8754-47AA-89FB-AF4D1555968D}" type="pres">
      <dgm:prSet presAssocID="{949A916A-9B15-4FCF-9FED-F59CDE26C912}" presName="hierChild4" presStyleCnt="0"/>
      <dgm:spPr/>
    </dgm:pt>
  </dgm:ptLst>
  <dgm:cxnLst>
    <dgm:cxn modelId="{B3F1C459-88D5-4ADD-B323-23F46E2974D0}" type="presOf" srcId="{C5E9B3BE-3181-46FB-B4D9-9BA4D62D1216}" destId="{647CADE1-41D2-4657-B3DA-C9847E65DEE9}" srcOrd="0" destOrd="0" presId="urn:microsoft.com/office/officeart/2005/8/layout/hierarchy1"/>
    <dgm:cxn modelId="{8E61F29B-3221-471E-8AFF-C87342F79F4A}" type="presOf" srcId="{3FF19D98-FA31-484C-99D9-ED962F41C3FD}" destId="{B48DE311-94AF-433B-B1E1-222BCC0599E5}" srcOrd="0" destOrd="0" presId="urn:microsoft.com/office/officeart/2005/8/layout/hierarchy1"/>
    <dgm:cxn modelId="{E4EC5874-47F9-4351-A74D-BF739F1BFE40}" srcId="{C8227B96-4823-4700-89BD-9156EDAFF18C}" destId="{9C78CDB7-862E-4B2D-B9EF-88FCEF865712}" srcOrd="1" destOrd="0" parTransId="{44225A58-2ED3-4E61-91D1-687F902DAF1F}" sibTransId="{DDEE6D3A-1730-43B7-8FB1-463C6DD44226}"/>
    <dgm:cxn modelId="{7C826AC4-56CD-4464-86B1-39B0FBA15E6A}" type="presOf" srcId="{37F836FF-6168-4185-922A-A4C3121683F3}" destId="{403984F4-FE0A-4E11-9ADD-20D87DC21A7D}" srcOrd="0" destOrd="0" presId="urn:microsoft.com/office/officeart/2005/8/layout/hierarchy1"/>
    <dgm:cxn modelId="{29B001AC-296A-4949-82A8-70B56BA3CDD9}" srcId="{7A0795DF-D031-49B3-B907-D6AC27E64A3D}" destId="{5145F279-6AD2-4ECD-99DD-CBB2518020C9}" srcOrd="0" destOrd="0" parTransId="{3FF19D98-FA31-484C-99D9-ED962F41C3FD}" sibTransId="{D23A19C7-A1A3-4552-820C-16BEE05C88C3}"/>
    <dgm:cxn modelId="{69EC04C5-0803-4336-A8E6-06D2FDC551ED}" type="presOf" srcId="{45664F1F-32AD-40B2-B1EA-EC9D834C49F4}" destId="{4ABED632-1D14-4A11-BC88-9C4B28747B89}" srcOrd="0" destOrd="0" presId="urn:microsoft.com/office/officeart/2005/8/layout/hierarchy1"/>
    <dgm:cxn modelId="{94B9BF17-AB10-4063-A993-7DB71A0FA99D}" type="presOf" srcId="{85F5A4C4-21A9-4793-BE79-19650EB6A2FC}" destId="{F7DA8160-60A0-43B8-BDF5-51A9E2E5EE5B}" srcOrd="0" destOrd="0" presId="urn:microsoft.com/office/officeart/2005/8/layout/hierarchy1"/>
    <dgm:cxn modelId="{EC8652CD-4A2E-456C-93CA-1CD92089A9C3}" type="presOf" srcId="{5145F279-6AD2-4ECD-99DD-CBB2518020C9}" destId="{A6629643-06F0-4A64-B3AD-5155DC8F5914}" srcOrd="0" destOrd="0" presId="urn:microsoft.com/office/officeart/2005/8/layout/hierarchy1"/>
    <dgm:cxn modelId="{B4DC7C90-BEF5-44AA-B0E2-EB8EFA7E7333}" srcId="{C8227B96-4823-4700-89BD-9156EDAFF18C}" destId="{B65CA451-7B8C-41BC-92F6-0F2659AD5911}" srcOrd="2" destOrd="0" parTransId="{C5E9B3BE-3181-46FB-B4D9-9BA4D62D1216}" sibTransId="{6B5BECCC-0A2E-49EA-9B2F-72CCEAD08301}"/>
    <dgm:cxn modelId="{78E07C38-4C6B-4544-BACE-CFE1C6F703E4}" srcId="{9C78CDB7-862E-4B2D-B9EF-88FCEF865712}" destId="{DCB80F77-EC84-41C1-B937-75E8812C507B}" srcOrd="0" destOrd="0" parTransId="{CF57AA79-B5CA-47D5-A5BA-1E24292C3219}" sibTransId="{4BA1102B-0B59-4CB2-A509-A673C0C16A8C}"/>
    <dgm:cxn modelId="{F643E2C5-B62C-4A71-B2A0-9B0DD45E4D22}" type="presOf" srcId="{32A7AAF2-2EFA-472C-B32B-B6F39D0485AD}" destId="{8BB820BD-2FD6-4083-BDF2-20C68C99F269}" srcOrd="0" destOrd="0" presId="urn:microsoft.com/office/officeart/2005/8/layout/hierarchy1"/>
    <dgm:cxn modelId="{74C22A39-2EBD-4388-9FB8-6B53622CDFA0}" srcId="{C8227B96-4823-4700-89BD-9156EDAFF18C}" destId="{D49E60C0-5B70-48FD-9919-2ADA75426155}" srcOrd="3" destOrd="0" parTransId="{C80A834E-E168-410E-B362-90FFE7288FCB}" sibTransId="{12D5DCB0-0DFB-4B5D-AC9E-21BC18BC1FA2}"/>
    <dgm:cxn modelId="{7CEA462A-464A-425E-9572-D729125881A5}" srcId="{B65CA451-7B8C-41BC-92F6-0F2659AD5911}" destId="{975BFA6C-DF38-49B4-A267-F12A7CB145D8}" srcOrd="0" destOrd="0" parTransId="{85F5A4C4-21A9-4793-BE79-19650EB6A2FC}" sibTransId="{92A2D09F-55CC-4D91-92B6-D0DF3B30C4E5}"/>
    <dgm:cxn modelId="{3A030797-3FA2-4EBB-8D44-D54A7B600F30}" type="presOf" srcId="{881A8241-786B-439A-AB9E-73DF13911B03}" destId="{6E8681C3-8C1F-41D9-A258-6C841D438F52}" srcOrd="0" destOrd="0" presId="urn:microsoft.com/office/officeart/2005/8/layout/hierarchy1"/>
    <dgm:cxn modelId="{33151448-AC2F-4B89-8563-C6F501BB5066}" type="presOf" srcId="{44225A58-2ED3-4E61-91D1-687F902DAF1F}" destId="{97617799-542F-4F1C-92C4-8D6EC9B43F9D}" srcOrd="0" destOrd="0" presId="urn:microsoft.com/office/officeart/2005/8/layout/hierarchy1"/>
    <dgm:cxn modelId="{D035F498-33DA-478A-989A-9114DEB9E286}" srcId="{D49E60C0-5B70-48FD-9919-2ADA75426155}" destId="{6FF0169E-F734-4A86-B2B7-FEF8D6DA56BF}" srcOrd="0" destOrd="0" parTransId="{37F836FF-6168-4185-922A-A4C3121683F3}" sibTransId="{27716836-081E-4261-BE97-C4739336600B}"/>
    <dgm:cxn modelId="{99D428BD-663B-4C29-8726-69ED513B7C3E}" type="presOf" srcId="{975BFA6C-DF38-49B4-A267-F12A7CB145D8}" destId="{A57A5DCE-7C5F-4052-8756-F0D31513D600}" srcOrd="0" destOrd="0" presId="urn:microsoft.com/office/officeart/2005/8/layout/hierarchy1"/>
    <dgm:cxn modelId="{E0A695CC-A3D0-4172-A746-A93DB6581158}" srcId="{881A8241-786B-439A-AB9E-73DF13911B03}" destId="{949A916A-9B15-4FCF-9FED-F59CDE26C912}" srcOrd="0" destOrd="0" parTransId="{32A7AAF2-2EFA-472C-B32B-B6F39D0485AD}" sibTransId="{AF5F3338-F682-4502-BFD9-A6C69C5911FA}"/>
    <dgm:cxn modelId="{05FBE776-4783-4260-9EE4-718413496E8A}" type="presOf" srcId="{6FF0169E-F734-4A86-B2B7-FEF8D6DA56BF}" destId="{1E0CE336-F27C-4F80-98D1-6BF98DFF7F1A}" srcOrd="0" destOrd="0" presId="urn:microsoft.com/office/officeart/2005/8/layout/hierarchy1"/>
    <dgm:cxn modelId="{C9D9130F-E57B-4002-937C-966406FA0D47}" srcId="{45664F1F-32AD-40B2-B1EA-EC9D834C49F4}" destId="{C8227B96-4823-4700-89BD-9156EDAFF18C}" srcOrd="0" destOrd="0" parTransId="{944B8C7F-7339-4D34-A2E5-854203A8BCF2}" sibTransId="{9C123619-474A-4C9E-ABAF-1D6D39446F56}"/>
    <dgm:cxn modelId="{F4FB95E0-DDC6-4933-BBCC-2277CEAF8FA7}" type="presOf" srcId="{7A0795DF-D031-49B3-B907-D6AC27E64A3D}" destId="{A069A92E-EB9A-4584-A17B-B6EE70F7E5CF}" srcOrd="0" destOrd="0" presId="urn:microsoft.com/office/officeart/2005/8/layout/hierarchy1"/>
    <dgm:cxn modelId="{F7D07C2A-B817-4F1C-AEDB-45A86104A532}" type="presOf" srcId="{D49E60C0-5B70-48FD-9919-2ADA75426155}" destId="{A36E9AFE-81FD-49EB-99D9-1896A3982A5A}" srcOrd="0" destOrd="0" presId="urn:microsoft.com/office/officeart/2005/8/layout/hierarchy1"/>
    <dgm:cxn modelId="{8AF1C3A4-B06F-4853-A777-5D8C8F36E2EC}" type="presOf" srcId="{56D3854E-98CF-47A7-B76C-79E424322BF9}" destId="{7E1F0BB3-7ABD-449D-AEE0-CE60D8DB6FB1}" srcOrd="0" destOrd="0" presId="urn:microsoft.com/office/officeart/2005/8/layout/hierarchy1"/>
    <dgm:cxn modelId="{9592E705-169F-495D-A433-BCECF56F9ECA}" type="presOf" srcId="{CF57AA79-B5CA-47D5-A5BA-1E24292C3219}" destId="{3D2B81D3-CDBF-4EB7-ADDE-120323FCC336}" srcOrd="0" destOrd="0" presId="urn:microsoft.com/office/officeart/2005/8/layout/hierarchy1"/>
    <dgm:cxn modelId="{37B5E01A-F8CB-4DBF-88EC-304AD5D5FFBA}" type="presOf" srcId="{9C78CDB7-862E-4B2D-B9EF-88FCEF865712}" destId="{F6B0C16D-135C-42D6-9F5E-49F0F358B9CD}" srcOrd="0" destOrd="0" presId="urn:microsoft.com/office/officeart/2005/8/layout/hierarchy1"/>
    <dgm:cxn modelId="{1ABDB49A-2B8F-4196-A66F-798238C8A5AF}" type="presOf" srcId="{DCB80F77-EC84-41C1-B937-75E8812C507B}" destId="{8CDE6A4F-0428-421A-9D9F-C15589C7A63D}" srcOrd="0" destOrd="0" presId="urn:microsoft.com/office/officeart/2005/8/layout/hierarchy1"/>
    <dgm:cxn modelId="{D2E819CA-75B8-470D-8203-0593FF7A1093}" type="presOf" srcId="{964FBCCB-D00A-4575-911C-2B6C982D92C5}" destId="{ADCBE650-A63E-481B-8A2B-C6865F7A8459}" srcOrd="0" destOrd="0" presId="urn:microsoft.com/office/officeart/2005/8/layout/hierarchy1"/>
    <dgm:cxn modelId="{1E7D5D7C-40A0-4C96-B99D-3FF709E51C30}" type="presOf" srcId="{C80A834E-E168-410E-B362-90FFE7288FCB}" destId="{F6C3DE87-5AE3-4349-B52F-8D07BB7F3215}" srcOrd="0" destOrd="0" presId="urn:microsoft.com/office/officeart/2005/8/layout/hierarchy1"/>
    <dgm:cxn modelId="{49DADCE0-0047-457F-A2C1-3B108A307CA4}" type="presOf" srcId="{C8227B96-4823-4700-89BD-9156EDAFF18C}" destId="{09D00628-3259-4C34-BF7E-00910E3D5385}" srcOrd="0" destOrd="0" presId="urn:microsoft.com/office/officeart/2005/8/layout/hierarchy1"/>
    <dgm:cxn modelId="{D087A80A-75DB-4273-AC05-097D4A9E530B}" type="presOf" srcId="{B65CA451-7B8C-41BC-92F6-0F2659AD5911}" destId="{ED33545A-796D-4221-808D-F77531802274}" srcOrd="0" destOrd="0" presId="urn:microsoft.com/office/officeart/2005/8/layout/hierarchy1"/>
    <dgm:cxn modelId="{98FD5057-2E8D-4B15-9EFD-D5A3D1E0E60F}" type="presOf" srcId="{949A916A-9B15-4FCF-9FED-F59CDE26C912}" destId="{B8614FF3-978D-48A2-924D-BDFCBB4D2ADD}" srcOrd="0" destOrd="0" presId="urn:microsoft.com/office/officeart/2005/8/layout/hierarchy1"/>
    <dgm:cxn modelId="{2DDA3724-02FA-4107-8055-F2E5E787C204}" srcId="{C8227B96-4823-4700-89BD-9156EDAFF18C}" destId="{881A8241-786B-439A-AB9E-73DF13911B03}" srcOrd="4" destOrd="0" parTransId="{964FBCCB-D00A-4575-911C-2B6C982D92C5}" sibTransId="{E1CC0880-A478-4D29-A82C-F4CD82C4742D}"/>
    <dgm:cxn modelId="{84AC42B7-2AF9-4277-A7A0-E9D6FC3F4D84}" srcId="{C8227B96-4823-4700-89BD-9156EDAFF18C}" destId="{7A0795DF-D031-49B3-B907-D6AC27E64A3D}" srcOrd="0" destOrd="0" parTransId="{56D3854E-98CF-47A7-B76C-79E424322BF9}" sibTransId="{BF9E524A-3951-4F98-9DB1-AB7243570E9B}"/>
    <dgm:cxn modelId="{6EFC5623-94D1-498B-B3CF-7AD6A9CD432C}" type="presParOf" srcId="{4ABED632-1D14-4A11-BC88-9C4B28747B89}" destId="{994934D8-4891-44A4-B308-E764A3B5B744}" srcOrd="0" destOrd="0" presId="urn:microsoft.com/office/officeart/2005/8/layout/hierarchy1"/>
    <dgm:cxn modelId="{B67FFDD3-AF55-40E5-8015-9DCA856E5E1E}" type="presParOf" srcId="{994934D8-4891-44A4-B308-E764A3B5B744}" destId="{A20B4B4F-8029-432F-B9C3-A3824340F9BC}" srcOrd="0" destOrd="0" presId="urn:microsoft.com/office/officeart/2005/8/layout/hierarchy1"/>
    <dgm:cxn modelId="{32C2E347-D9E4-4D70-A616-123175F6E312}" type="presParOf" srcId="{A20B4B4F-8029-432F-B9C3-A3824340F9BC}" destId="{9F19A329-4A82-4AE8-9E41-6FAEA52D2441}" srcOrd="0" destOrd="0" presId="urn:microsoft.com/office/officeart/2005/8/layout/hierarchy1"/>
    <dgm:cxn modelId="{C7BED8E0-1A32-44DC-B109-D2408B655132}" type="presParOf" srcId="{A20B4B4F-8029-432F-B9C3-A3824340F9BC}" destId="{09D00628-3259-4C34-BF7E-00910E3D5385}" srcOrd="1" destOrd="0" presId="urn:microsoft.com/office/officeart/2005/8/layout/hierarchy1"/>
    <dgm:cxn modelId="{2F528886-523A-458F-8284-5C8638287341}" type="presParOf" srcId="{994934D8-4891-44A4-B308-E764A3B5B744}" destId="{4BDD684E-3104-4544-99E6-0AFA7D6EC8B6}" srcOrd="1" destOrd="0" presId="urn:microsoft.com/office/officeart/2005/8/layout/hierarchy1"/>
    <dgm:cxn modelId="{79D069FE-1B70-4679-AEB1-17F42BD0B3AC}" type="presParOf" srcId="{4BDD684E-3104-4544-99E6-0AFA7D6EC8B6}" destId="{7E1F0BB3-7ABD-449D-AEE0-CE60D8DB6FB1}" srcOrd="0" destOrd="0" presId="urn:microsoft.com/office/officeart/2005/8/layout/hierarchy1"/>
    <dgm:cxn modelId="{84EC4175-5CEB-4944-8775-5320D8321C64}" type="presParOf" srcId="{4BDD684E-3104-4544-99E6-0AFA7D6EC8B6}" destId="{E029B158-8657-46E7-9DE3-BF62048F8BEA}" srcOrd="1" destOrd="0" presId="urn:microsoft.com/office/officeart/2005/8/layout/hierarchy1"/>
    <dgm:cxn modelId="{D412456B-A167-4EA8-83F2-3DC8287E3E97}" type="presParOf" srcId="{E029B158-8657-46E7-9DE3-BF62048F8BEA}" destId="{4C2608CB-90B9-4397-8953-3295499FC204}" srcOrd="0" destOrd="0" presId="urn:microsoft.com/office/officeart/2005/8/layout/hierarchy1"/>
    <dgm:cxn modelId="{6BA77649-7CB7-4D27-BB6D-66D6CC76694F}" type="presParOf" srcId="{4C2608CB-90B9-4397-8953-3295499FC204}" destId="{CCAEBEF1-D86E-44E3-97FC-6BDDD40553C9}" srcOrd="0" destOrd="0" presId="urn:microsoft.com/office/officeart/2005/8/layout/hierarchy1"/>
    <dgm:cxn modelId="{D9828851-70F7-491B-A54A-697F83903DE1}" type="presParOf" srcId="{4C2608CB-90B9-4397-8953-3295499FC204}" destId="{A069A92E-EB9A-4584-A17B-B6EE70F7E5CF}" srcOrd="1" destOrd="0" presId="urn:microsoft.com/office/officeart/2005/8/layout/hierarchy1"/>
    <dgm:cxn modelId="{06989A0B-E702-4A59-91AE-BD963ECF4AB3}" type="presParOf" srcId="{E029B158-8657-46E7-9DE3-BF62048F8BEA}" destId="{88F86682-6DC0-45B7-B875-F30E952063C2}" srcOrd="1" destOrd="0" presId="urn:microsoft.com/office/officeart/2005/8/layout/hierarchy1"/>
    <dgm:cxn modelId="{23649AD8-12A3-4420-846F-22AEC2E54F1B}" type="presParOf" srcId="{88F86682-6DC0-45B7-B875-F30E952063C2}" destId="{B48DE311-94AF-433B-B1E1-222BCC0599E5}" srcOrd="0" destOrd="0" presId="urn:microsoft.com/office/officeart/2005/8/layout/hierarchy1"/>
    <dgm:cxn modelId="{2AB243B6-D8DA-4124-9E41-5D36C2E5B080}" type="presParOf" srcId="{88F86682-6DC0-45B7-B875-F30E952063C2}" destId="{F867FC09-1339-4BBB-BFC3-468953928B72}" srcOrd="1" destOrd="0" presId="urn:microsoft.com/office/officeart/2005/8/layout/hierarchy1"/>
    <dgm:cxn modelId="{14A26798-0058-4888-A82B-D9795F80EAEE}" type="presParOf" srcId="{F867FC09-1339-4BBB-BFC3-468953928B72}" destId="{F890E2DF-FB9E-4C7B-8013-0A76D6C504E5}" srcOrd="0" destOrd="0" presId="urn:microsoft.com/office/officeart/2005/8/layout/hierarchy1"/>
    <dgm:cxn modelId="{25AF7B9E-B91D-4583-B074-BBAA0B207B9A}" type="presParOf" srcId="{F890E2DF-FB9E-4C7B-8013-0A76D6C504E5}" destId="{AF45F603-8986-4D04-9A5E-09A8129C469B}" srcOrd="0" destOrd="0" presId="urn:microsoft.com/office/officeart/2005/8/layout/hierarchy1"/>
    <dgm:cxn modelId="{98BD71BC-6521-4541-9E4A-CA20A0A90688}" type="presParOf" srcId="{F890E2DF-FB9E-4C7B-8013-0A76D6C504E5}" destId="{A6629643-06F0-4A64-B3AD-5155DC8F5914}" srcOrd="1" destOrd="0" presId="urn:microsoft.com/office/officeart/2005/8/layout/hierarchy1"/>
    <dgm:cxn modelId="{8046E0B9-AF23-4796-AB19-DD931BCB4776}" type="presParOf" srcId="{F867FC09-1339-4BBB-BFC3-468953928B72}" destId="{B812D059-D735-4B4A-985C-81C837206B33}" srcOrd="1" destOrd="0" presId="urn:microsoft.com/office/officeart/2005/8/layout/hierarchy1"/>
    <dgm:cxn modelId="{CAC4BFE6-B972-4F58-AF2B-0A16955C9908}" type="presParOf" srcId="{4BDD684E-3104-4544-99E6-0AFA7D6EC8B6}" destId="{97617799-542F-4F1C-92C4-8D6EC9B43F9D}" srcOrd="2" destOrd="0" presId="urn:microsoft.com/office/officeart/2005/8/layout/hierarchy1"/>
    <dgm:cxn modelId="{D0EF06A4-4475-4AE2-8AB0-17CF5DF61C22}" type="presParOf" srcId="{4BDD684E-3104-4544-99E6-0AFA7D6EC8B6}" destId="{CF284FC5-B995-4D6B-8FFC-E50665E6F35B}" srcOrd="3" destOrd="0" presId="urn:microsoft.com/office/officeart/2005/8/layout/hierarchy1"/>
    <dgm:cxn modelId="{1FEBE6B3-8882-4D8C-8B57-C5050F1721EE}" type="presParOf" srcId="{CF284FC5-B995-4D6B-8FFC-E50665E6F35B}" destId="{AC5819ED-6104-4411-8B5A-4FD892C0AF44}" srcOrd="0" destOrd="0" presId="urn:microsoft.com/office/officeart/2005/8/layout/hierarchy1"/>
    <dgm:cxn modelId="{16BF9EE6-DA98-44CD-A239-A86E1B09CAD7}" type="presParOf" srcId="{AC5819ED-6104-4411-8B5A-4FD892C0AF44}" destId="{9EEC8544-3A3F-469B-8DDB-F6139D6A7350}" srcOrd="0" destOrd="0" presId="urn:microsoft.com/office/officeart/2005/8/layout/hierarchy1"/>
    <dgm:cxn modelId="{E23F5FE4-34C3-412D-A5D9-FBF6DD2550D2}" type="presParOf" srcId="{AC5819ED-6104-4411-8B5A-4FD892C0AF44}" destId="{F6B0C16D-135C-42D6-9F5E-49F0F358B9CD}" srcOrd="1" destOrd="0" presId="urn:microsoft.com/office/officeart/2005/8/layout/hierarchy1"/>
    <dgm:cxn modelId="{BF83ABB4-46E8-4769-B514-0C37ACA22589}" type="presParOf" srcId="{CF284FC5-B995-4D6B-8FFC-E50665E6F35B}" destId="{A4527B03-9FBC-4671-BA40-22C09A8A8C9E}" srcOrd="1" destOrd="0" presId="urn:microsoft.com/office/officeart/2005/8/layout/hierarchy1"/>
    <dgm:cxn modelId="{C87C1BF9-B019-4CF9-8C9C-914C7DFEAF0D}" type="presParOf" srcId="{A4527B03-9FBC-4671-BA40-22C09A8A8C9E}" destId="{3D2B81D3-CDBF-4EB7-ADDE-120323FCC336}" srcOrd="0" destOrd="0" presId="urn:microsoft.com/office/officeart/2005/8/layout/hierarchy1"/>
    <dgm:cxn modelId="{48B5A089-5D10-4907-BCBD-6063AFD3E620}" type="presParOf" srcId="{A4527B03-9FBC-4671-BA40-22C09A8A8C9E}" destId="{B5D6D451-D076-4900-86F0-6D69305E3587}" srcOrd="1" destOrd="0" presId="urn:microsoft.com/office/officeart/2005/8/layout/hierarchy1"/>
    <dgm:cxn modelId="{7BCD05BA-82B1-4733-A2FE-9C544540815C}" type="presParOf" srcId="{B5D6D451-D076-4900-86F0-6D69305E3587}" destId="{722DAD08-70A4-48F0-9DF9-20A079D203C6}" srcOrd="0" destOrd="0" presId="urn:microsoft.com/office/officeart/2005/8/layout/hierarchy1"/>
    <dgm:cxn modelId="{D37A8501-AF4E-473D-B204-4EFDEFCE1FD0}" type="presParOf" srcId="{722DAD08-70A4-48F0-9DF9-20A079D203C6}" destId="{F62FF182-70BB-41F0-B6DA-85AF3649E27B}" srcOrd="0" destOrd="0" presId="urn:microsoft.com/office/officeart/2005/8/layout/hierarchy1"/>
    <dgm:cxn modelId="{F1FDB221-B88D-4CCF-A25A-07D08556D924}" type="presParOf" srcId="{722DAD08-70A4-48F0-9DF9-20A079D203C6}" destId="{8CDE6A4F-0428-421A-9D9F-C15589C7A63D}" srcOrd="1" destOrd="0" presId="urn:microsoft.com/office/officeart/2005/8/layout/hierarchy1"/>
    <dgm:cxn modelId="{B1718AA8-E5F5-4F05-9E1E-59A11353EA07}" type="presParOf" srcId="{B5D6D451-D076-4900-86F0-6D69305E3587}" destId="{B89A6ECE-31E0-4123-A705-A3A1A0640FEE}" srcOrd="1" destOrd="0" presId="urn:microsoft.com/office/officeart/2005/8/layout/hierarchy1"/>
    <dgm:cxn modelId="{9DF1349D-CCD8-4C44-A491-8175F7A9A25A}" type="presParOf" srcId="{4BDD684E-3104-4544-99E6-0AFA7D6EC8B6}" destId="{647CADE1-41D2-4657-B3DA-C9847E65DEE9}" srcOrd="4" destOrd="0" presId="urn:microsoft.com/office/officeart/2005/8/layout/hierarchy1"/>
    <dgm:cxn modelId="{DBF4BED3-23E9-4D21-B13A-062263A7F411}" type="presParOf" srcId="{4BDD684E-3104-4544-99E6-0AFA7D6EC8B6}" destId="{B03F3CF9-3F82-4917-9DB2-6A4F1AB7C94A}" srcOrd="5" destOrd="0" presId="urn:microsoft.com/office/officeart/2005/8/layout/hierarchy1"/>
    <dgm:cxn modelId="{D6AD4B7E-5B1D-48DD-82AB-90A11199740E}" type="presParOf" srcId="{B03F3CF9-3F82-4917-9DB2-6A4F1AB7C94A}" destId="{C5A9F605-254C-41A1-BFD7-60C01A757DA6}" srcOrd="0" destOrd="0" presId="urn:microsoft.com/office/officeart/2005/8/layout/hierarchy1"/>
    <dgm:cxn modelId="{80266399-0CA6-438B-A1A2-0D32D2DD8E36}" type="presParOf" srcId="{C5A9F605-254C-41A1-BFD7-60C01A757DA6}" destId="{54C32054-6BAC-4FF6-9EAC-AC0F88EA841A}" srcOrd="0" destOrd="0" presId="urn:microsoft.com/office/officeart/2005/8/layout/hierarchy1"/>
    <dgm:cxn modelId="{D699A5F2-1121-44BB-9AAC-9467F78958BD}" type="presParOf" srcId="{C5A9F605-254C-41A1-BFD7-60C01A757DA6}" destId="{ED33545A-796D-4221-808D-F77531802274}" srcOrd="1" destOrd="0" presId="urn:microsoft.com/office/officeart/2005/8/layout/hierarchy1"/>
    <dgm:cxn modelId="{A470B966-0549-4129-935E-2EB17028F157}" type="presParOf" srcId="{B03F3CF9-3F82-4917-9DB2-6A4F1AB7C94A}" destId="{B482DC21-6D0C-4631-A661-649CCEBCA1CE}" srcOrd="1" destOrd="0" presId="urn:microsoft.com/office/officeart/2005/8/layout/hierarchy1"/>
    <dgm:cxn modelId="{FE6D828A-AD28-4F15-882E-5EF79B9AA027}" type="presParOf" srcId="{B482DC21-6D0C-4631-A661-649CCEBCA1CE}" destId="{F7DA8160-60A0-43B8-BDF5-51A9E2E5EE5B}" srcOrd="0" destOrd="0" presId="urn:microsoft.com/office/officeart/2005/8/layout/hierarchy1"/>
    <dgm:cxn modelId="{37AEE914-5814-460F-89F3-E74AE6E09F28}" type="presParOf" srcId="{B482DC21-6D0C-4631-A661-649CCEBCA1CE}" destId="{A4EE25C1-57F6-4E4A-AED2-00847F916C23}" srcOrd="1" destOrd="0" presId="urn:microsoft.com/office/officeart/2005/8/layout/hierarchy1"/>
    <dgm:cxn modelId="{21F99F27-868B-47AA-99FF-E933CD140D1D}" type="presParOf" srcId="{A4EE25C1-57F6-4E4A-AED2-00847F916C23}" destId="{B6629A29-3191-47C0-9949-8E82222C3AB5}" srcOrd="0" destOrd="0" presId="urn:microsoft.com/office/officeart/2005/8/layout/hierarchy1"/>
    <dgm:cxn modelId="{7EAA8EAA-A6B4-4534-9627-051883810CE0}" type="presParOf" srcId="{B6629A29-3191-47C0-9949-8E82222C3AB5}" destId="{714E6743-7B18-455D-BAC5-EB192BA338E7}" srcOrd="0" destOrd="0" presId="urn:microsoft.com/office/officeart/2005/8/layout/hierarchy1"/>
    <dgm:cxn modelId="{127555C9-C262-440F-9F45-A88A3A105143}" type="presParOf" srcId="{B6629A29-3191-47C0-9949-8E82222C3AB5}" destId="{A57A5DCE-7C5F-4052-8756-F0D31513D600}" srcOrd="1" destOrd="0" presId="urn:microsoft.com/office/officeart/2005/8/layout/hierarchy1"/>
    <dgm:cxn modelId="{114F075D-C624-43A7-9059-8520BC7D2845}" type="presParOf" srcId="{A4EE25C1-57F6-4E4A-AED2-00847F916C23}" destId="{3461CA43-0DCA-4E2E-9FFF-F995C6611628}" srcOrd="1" destOrd="0" presId="urn:microsoft.com/office/officeart/2005/8/layout/hierarchy1"/>
    <dgm:cxn modelId="{20FB23A8-8CEC-4CEC-8E95-B171FFE503F1}" type="presParOf" srcId="{4BDD684E-3104-4544-99E6-0AFA7D6EC8B6}" destId="{F6C3DE87-5AE3-4349-B52F-8D07BB7F3215}" srcOrd="6" destOrd="0" presId="urn:microsoft.com/office/officeart/2005/8/layout/hierarchy1"/>
    <dgm:cxn modelId="{C984966F-A8E1-4920-B4A7-0BE93CFD48BB}" type="presParOf" srcId="{4BDD684E-3104-4544-99E6-0AFA7D6EC8B6}" destId="{4B3C9F4F-3EBB-4F6D-A821-B277EB1FC3FB}" srcOrd="7" destOrd="0" presId="urn:microsoft.com/office/officeart/2005/8/layout/hierarchy1"/>
    <dgm:cxn modelId="{D1BDA514-7683-4617-BDA1-E11F633DEC5B}" type="presParOf" srcId="{4B3C9F4F-3EBB-4F6D-A821-B277EB1FC3FB}" destId="{3820E42E-4C9B-45AB-9158-2CA564513648}" srcOrd="0" destOrd="0" presId="urn:microsoft.com/office/officeart/2005/8/layout/hierarchy1"/>
    <dgm:cxn modelId="{6E1B84F0-0048-4A7B-9309-C755723358BE}" type="presParOf" srcId="{3820E42E-4C9B-45AB-9158-2CA564513648}" destId="{CA9D20A8-435D-4E5B-BBB1-86DD887F1DA7}" srcOrd="0" destOrd="0" presId="urn:microsoft.com/office/officeart/2005/8/layout/hierarchy1"/>
    <dgm:cxn modelId="{8484CD42-5BDA-4F48-9020-8330780374FF}" type="presParOf" srcId="{3820E42E-4C9B-45AB-9158-2CA564513648}" destId="{A36E9AFE-81FD-49EB-99D9-1896A3982A5A}" srcOrd="1" destOrd="0" presId="urn:microsoft.com/office/officeart/2005/8/layout/hierarchy1"/>
    <dgm:cxn modelId="{0F97C4CE-010A-4F50-8C6F-78B9CE6983A7}" type="presParOf" srcId="{4B3C9F4F-3EBB-4F6D-A821-B277EB1FC3FB}" destId="{6FD23E28-3F95-4215-BFB0-BB55A014C27E}" srcOrd="1" destOrd="0" presId="urn:microsoft.com/office/officeart/2005/8/layout/hierarchy1"/>
    <dgm:cxn modelId="{ABAEBF5C-8A97-4C18-A893-BE377507741A}" type="presParOf" srcId="{6FD23E28-3F95-4215-BFB0-BB55A014C27E}" destId="{403984F4-FE0A-4E11-9ADD-20D87DC21A7D}" srcOrd="0" destOrd="0" presId="urn:microsoft.com/office/officeart/2005/8/layout/hierarchy1"/>
    <dgm:cxn modelId="{4D855E90-1616-4F3F-BBAA-831B3972D3A0}" type="presParOf" srcId="{6FD23E28-3F95-4215-BFB0-BB55A014C27E}" destId="{A5FEC69E-AD3E-4738-AFCD-9217C5CC8FA2}" srcOrd="1" destOrd="0" presId="urn:microsoft.com/office/officeart/2005/8/layout/hierarchy1"/>
    <dgm:cxn modelId="{D74DD145-3569-4C7F-BCA1-772B7E7FA68E}" type="presParOf" srcId="{A5FEC69E-AD3E-4738-AFCD-9217C5CC8FA2}" destId="{7188658E-0DC0-47A0-88D1-600DE17E6924}" srcOrd="0" destOrd="0" presId="urn:microsoft.com/office/officeart/2005/8/layout/hierarchy1"/>
    <dgm:cxn modelId="{F0EBE4F6-4A68-4F56-8232-E4BEF80F0D2E}" type="presParOf" srcId="{7188658E-0DC0-47A0-88D1-600DE17E6924}" destId="{B6C2F57D-FF07-45E5-A99D-D2F1E9961796}" srcOrd="0" destOrd="0" presId="urn:microsoft.com/office/officeart/2005/8/layout/hierarchy1"/>
    <dgm:cxn modelId="{E5A6747F-134E-4AB2-92E6-AA4E9B71BD93}" type="presParOf" srcId="{7188658E-0DC0-47A0-88D1-600DE17E6924}" destId="{1E0CE336-F27C-4F80-98D1-6BF98DFF7F1A}" srcOrd="1" destOrd="0" presId="urn:microsoft.com/office/officeart/2005/8/layout/hierarchy1"/>
    <dgm:cxn modelId="{A6AA97B2-0E76-4F67-B5D1-2385F81CAA84}" type="presParOf" srcId="{A5FEC69E-AD3E-4738-AFCD-9217C5CC8FA2}" destId="{6D9B4304-8423-40A1-ADC1-3755F300DC6D}" srcOrd="1" destOrd="0" presId="urn:microsoft.com/office/officeart/2005/8/layout/hierarchy1"/>
    <dgm:cxn modelId="{8FA0E4B8-3074-44BD-8CFF-3D47F82EC0C2}" type="presParOf" srcId="{4BDD684E-3104-4544-99E6-0AFA7D6EC8B6}" destId="{ADCBE650-A63E-481B-8A2B-C6865F7A8459}" srcOrd="8" destOrd="0" presId="urn:microsoft.com/office/officeart/2005/8/layout/hierarchy1"/>
    <dgm:cxn modelId="{24CFF613-C38E-4322-B8E6-E215DC3C9D17}" type="presParOf" srcId="{4BDD684E-3104-4544-99E6-0AFA7D6EC8B6}" destId="{61D633A5-00C8-466C-AC37-3DEE7D2D7433}" srcOrd="9" destOrd="0" presId="urn:microsoft.com/office/officeart/2005/8/layout/hierarchy1"/>
    <dgm:cxn modelId="{8C91098D-CB6B-463C-80B4-FC4983E5ECDC}" type="presParOf" srcId="{61D633A5-00C8-466C-AC37-3DEE7D2D7433}" destId="{14365572-BCA1-465B-BEDA-28D53292D2E7}" srcOrd="0" destOrd="0" presId="urn:microsoft.com/office/officeart/2005/8/layout/hierarchy1"/>
    <dgm:cxn modelId="{E8E27863-DFE6-45DC-A5B1-0B641C13D28A}" type="presParOf" srcId="{14365572-BCA1-465B-BEDA-28D53292D2E7}" destId="{AB31ECD6-7657-4272-AB1C-F74AA5FB93A6}" srcOrd="0" destOrd="0" presId="urn:microsoft.com/office/officeart/2005/8/layout/hierarchy1"/>
    <dgm:cxn modelId="{3EA1E979-E85B-4460-A2FE-6F44E9E8B681}" type="presParOf" srcId="{14365572-BCA1-465B-BEDA-28D53292D2E7}" destId="{6E8681C3-8C1F-41D9-A258-6C841D438F52}" srcOrd="1" destOrd="0" presId="urn:microsoft.com/office/officeart/2005/8/layout/hierarchy1"/>
    <dgm:cxn modelId="{D154BD0A-F8AE-4F7F-B14A-38843DC0159F}" type="presParOf" srcId="{61D633A5-00C8-466C-AC37-3DEE7D2D7433}" destId="{E3012B50-FF1D-4E33-AD1B-D239D21DA9A1}" srcOrd="1" destOrd="0" presId="urn:microsoft.com/office/officeart/2005/8/layout/hierarchy1"/>
    <dgm:cxn modelId="{EF313535-C445-4DBD-9358-1845BFF6497B}" type="presParOf" srcId="{E3012B50-FF1D-4E33-AD1B-D239D21DA9A1}" destId="{8BB820BD-2FD6-4083-BDF2-20C68C99F269}" srcOrd="0" destOrd="0" presId="urn:microsoft.com/office/officeart/2005/8/layout/hierarchy1"/>
    <dgm:cxn modelId="{54189DF1-3A33-404D-913A-966E88523F6A}" type="presParOf" srcId="{E3012B50-FF1D-4E33-AD1B-D239D21DA9A1}" destId="{99FE140C-0F00-4B4D-A629-FC63E4992086}" srcOrd="1" destOrd="0" presId="urn:microsoft.com/office/officeart/2005/8/layout/hierarchy1"/>
    <dgm:cxn modelId="{AA8B739A-3B0D-44E3-B871-8988B630AA2D}" type="presParOf" srcId="{99FE140C-0F00-4B4D-A629-FC63E4992086}" destId="{315F99EA-FBF0-4CBA-8E11-94EFD636E380}" srcOrd="0" destOrd="0" presId="urn:microsoft.com/office/officeart/2005/8/layout/hierarchy1"/>
    <dgm:cxn modelId="{889646BB-8258-4032-8F03-B04AA08684C6}" type="presParOf" srcId="{315F99EA-FBF0-4CBA-8E11-94EFD636E380}" destId="{54F4EA02-F42F-45D9-8C9D-927F7AC6754F}" srcOrd="0" destOrd="0" presId="urn:microsoft.com/office/officeart/2005/8/layout/hierarchy1"/>
    <dgm:cxn modelId="{7C2B529B-8C42-403E-965D-68692CEB4468}" type="presParOf" srcId="{315F99EA-FBF0-4CBA-8E11-94EFD636E380}" destId="{B8614FF3-978D-48A2-924D-BDFCBB4D2ADD}" srcOrd="1" destOrd="0" presId="urn:microsoft.com/office/officeart/2005/8/layout/hierarchy1"/>
    <dgm:cxn modelId="{97625391-2E9F-4B3D-9EA3-47F857C04384}" type="presParOf" srcId="{99FE140C-0F00-4B4D-A629-FC63E4992086}" destId="{FAC84B8B-8754-47AA-89FB-AF4D1555968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664F1F-32AD-40B2-B1EA-EC9D834C49F4}"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ES"/>
        </a:p>
      </dgm:t>
    </dgm:pt>
    <dgm:pt modelId="{C8227B96-4823-4700-89BD-9156EDAFF18C}">
      <dgm:prSet phldrT="[Texto]" custT="1"/>
      <dgm:spPr/>
      <dgm:t>
        <a:bodyPr/>
        <a:lstStyle/>
        <a:p>
          <a:r>
            <a:rPr lang="es-ES" sz="3600" dirty="0" smtClean="0"/>
            <a:t>Otros tipos de plagio</a:t>
          </a:r>
          <a:endParaRPr lang="es-ES" sz="3600" dirty="0"/>
        </a:p>
      </dgm:t>
    </dgm:pt>
    <dgm:pt modelId="{944B8C7F-7339-4D34-A2E5-854203A8BCF2}" type="parTrans" cxnId="{C9D9130F-E57B-4002-937C-966406FA0D47}">
      <dgm:prSet/>
      <dgm:spPr/>
      <dgm:t>
        <a:bodyPr/>
        <a:lstStyle/>
        <a:p>
          <a:endParaRPr lang="es-ES"/>
        </a:p>
      </dgm:t>
    </dgm:pt>
    <dgm:pt modelId="{9C123619-474A-4C9E-ABAF-1D6D39446F56}" type="sibTrans" cxnId="{C9D9130F-E57B-4002-937C-966406FA0D47}">
      <dgm:prSet/>
      <dgm:spPr/>
      <dgm:t>
        <a:bodyPr/>
        <a:lstStyle/>
        <a:p>
          <a:endParaRPr lang="es-ES"/>
        </a:p>
      </dgm:t>
    </dgm:pt>
    <dgm:pt modelId="{7A0795DF-D031-49B3-B907-D6AC27E64A3D}" type="asst">
      <dgm:prSet phldrT="[Texto]" custT="1"/>
      <dgm:spPr/>
      <dgm:t>
        <a:bodyPr/>
        <a:lstStyle/>
        <a:p>
          <a:r>
            <a:rPr lang="es-ES" sz="1800" b="1" dirty="0" err="1" smtClean="0"/>
            <a:t>Copy</a:t>
          </a:r>
          <a:r>
            <a:rPr lang="es-ES" sz="1800" b="1" dirty="0" smtClean="0"/>
            <a:t> and Paste </a:t>
          </a:r>
          <a:r>
            <a:rPr lang="es-ES" sz="1800" b="1" dirty="0" err="1" smtClean="0"/>
            <a:t>Plagiarism</a:t>
          </a:r>
          <a:endParaRPr lang="es-ES" sz="1800" b="1" dirty="0"/>
        </a:p>
      </dgm:t>
    </dgm:pt>
    <dgm:pt modelId="{56D3854E-98CF-47A7-B76C-79E424322BF9}" type="parTrans" cxnId="{84AC42B7-2AF9-4277-A7A0-E9D6FC3F4D84}">
      <dgm:prSet/>
      <dgm:spPr/>
      <dgm:t>
        <a:bodyPr/>
        <a:lstStyle/>
        <a:p>
          <a:endParaRPr lang="es-ES"/>
        </a:p>
      </dgm:t>
    </dgm:pt>
    <dgm:pt modelId="{BF9E524A-3951-4F98-9DB1-AB7243570E9B}" type="sibTrans" cxnId="{84AC42B7-2AF9-4277-A7A0-E9D6FC3F4D84}">
      <dgm:prSet/>
      <dgm:spPr/>
    </dgm:pt>
    <dgm:pt modelId="{DCB80F77-EC84-41C1-B937-75E8812C507B}">
      <dgm:prSet phldrT="[Texto]" custT="1"/>
      <dgm:spPr/>
      <dgm:t>
        <a:bodyPr/>
        <a:lstStyle/>
        <a:p>
          <a:r>
            <a:rPr lang="es-ES" sz="1200" dirty="0" smtClean="0"/>
            <a:t>Cambio de alguna palabra de la cita y se reproduce sin comillas.</a:t>
          </a:r>
          <a:endParaRPr lang="es-ES" sz="1200" dirty="0"/>
        </a:p>
      </dgm:t>
    </dgm:pt>
    <dgm:pt modelId="{CF57AA79-B5CA-47D5-A5BA-1E24292C3219}" type="parTrans" cxnId="{78E07C38-4C6B-4544-BACE-CFE1C6F703E4}">
      <dgm:prSet/>
      <dgm:spPr/>
      <dgm:t>
        <a:bodyPr/>
        <a:lstStyle/>
        <a:p>
          <a:endParaRPr lang="es-ES"/>
        </a:p>
      </dgm:t>
    </dgm:pt>
    <dgm:pt modelId="{4BA1102B-0B59-4CB2-A509-A673C0C16A8C}" type="sibTrans" cxnId="{78E07C38-4C6B-4544-BACE-CFE1C6F703E4}">
      <dgm:prSet/>
      <dgm:spPr/>
      <dgm:t>
        <a:bodyPr/>
        <a:lstStyle/>
        <a:p>
          <a:endParaRPr lang="es-ES"/>
        </a:p>
      </dgm:t>
    </dgm:pt>
    <dgm:pt modelId="{B65CA451-7B8C-41BC-92F6-0F2659AD5911}">
      <dgm:prSet phldrT="[Texto]" custT="1"/>
      <dgm:spPr/>
      <dgm:t>
        <a:bodyPr/>
        <a:lstStyle/>
        <a:p>
          <a:r>
            <a:rPr lang="es-ES" sz="1800" b="1" dirty="0" err="1" smtClean="0"/>
            <a:t>Metaphor</a:t>
          </a:r>
          <a:r>
            <a:rPr lang="es-ES" sz="1800" b="1" dirty="0" smtClean="0"/>
            <a:t> </a:t>
          </a:r>
          <a:r>
            <a:rPr lang="es-ES" sz="1800" b="1" dirty="0" err="1" smtClean="0"/>
            <a:t>Plagiarism</a:t>
          </a:r>
          <a:endParaRPr lang="es-ES" sz="1800" b="1" dirty="0"/>
        </a:p>
      </dgm:t>
    </dgm:pt>
    <dgm:pt modelId="{C5E9B3BE-3181-46FB-B4D9-9BA4D62D1216}" type="parTrans" cxnId="{B4DC7C90-BEF5-44AA-B0E2-EB8EFA7E7333}">
      <dgm:prSet/>
      <dgm:spPr/>
      <dgm:t>
        <a:bodyPr/>
        <a:lstStyle/>
        <a:p>
          <a:endParaRPr lang="es-ES"/>
        </a:p>
      </dgm:t>
    </dgm:pt>
    <dgm:pt modelId="{6B5BECCC-0A2E-49EA-9B2F-72CCEAD08301}" type="sibTrans" cxnId="{B4DC7C90-BEF5-44AA-B0E2-EB8EFA7E7333}">
      <dgm:prSet/>
      <dgm:spPr/>
      <dgm:t>
        <a:bodyPr/>
        <a:lstStyle/>
        <a:p>
          <a:endParaRPr lang="es-ES"/>
        </a:p>
      </dgm:t>
    </dgm:pt>
    <dgm:pt modelId="{9C78CDB7-862E-4B2D-B9EF-88FCEF865712}">
      <dgm:prSet phldrT="[Texto]" custT="1"/>
      <dgm:spPr/>
      <dgm:t>
        <a:bodyPr/>
        <a:lstStyle/>
        <a:p>
          <a:r>
            <a:rPr lang="es-ES" sz="1800" b="1" dirty="0" smtClean="0"/>
            <a:t>Word </a:t>
          </a:r>
          <a:r>
            <a:rPr lang="es-ES" sz="1800" b="1" dirty="0" err="1" smtClean="0"/>
            <a:t>Switch</a:t>
          </a:r>
          <a:r>
            <a:rPr lang="es-ES" sz="1800" b="1" dirty="0" smtClean="0"/>
            <a:t> </a:t>
          </a:r>
          <a:r>
            <a:rPr lang="es-ES" sz="1800" b="1" dirty="0" err="1" smtClean="0"/>
            <a:t>Plagiarism</a:t>
          </a:r>
          <a:endParaRPr lang="es-ES" sz="1800" b="1" dirty="0"/>
        </a:p>
      </dgm:t>
    </dgm:pt>
    <dgm:pt modelId="{44225A58-2ED3-4E61-91D1-687F902DAF1F}" type="parTrans" cxnId="{E4EC5874-47F9-4351-A74D-BF739F1BFE40}">
      <dgm:prSet/>
      <dgm:spPr/>
      <dgm:t>
        <a:bodyPr/>
        <a:lstStyle/>
        <a:p>
          <a:endParaRPr lang="es-ES"/>
        </a:p>
      </dgm:t>
    </dgm:pt>
    <dgm:pt modelId="{DDEE6D3A-1730-43B7-8FB1-463C6DD44226}" type="sibTrans" cxnId="{E4EC5874-47F9-4351-A74D-BF739F1BFE40}">
      <dgm:prSet/>
      <dgm:spPr/>
      <dgm:t>
        <a:bodyPr/>
        <a:lstStyle/>
        <a:p>
          <a:endParaRPr lang="es-ES"/>
        </a:p>
      </dgm:t>
    </dgm:pt>
    <dgm:pt modelId="{5145F279-6AD2-4ECD-99DD-CBB2518020C9}">
      <dgm:prSet phldrT="[Texto]" custT="1"/>
      <dgm:spPr/>
      <dgm:t>
        <a:bodyPr/>
        <a:lstStyle/>
        <a:p>
          <a:r>
            <a:rPr lang="es-ES" sz="1200" dirty="0" smtClean="0"/>
            <a:t>Citas directas sin comillas.</a:t>
          </a:r>
          <a:endParaRPr lang="es-ES" sz="1200" dirty="0"/>
        </a:p>
      </dgm:t>
    </dgm:pt>
    <dgm:pt modelId="{3FF19D98-FA31-484C-99D9-ED962F41C3FD}" type="parTrans" cxnId="{29B001AC-296A-4949-82A8-70B56BA3CDD9}">
      <dgm:prSet/>
      <dgm:spPr/>
      <dgm:t>
        <a:bodyPr/>
        <a:lstStyle/>
        <a:p>
          <a:endParaRPr lang="es-ES"/>
        </a:p>
      </dgm:t>
    </dgm:pt>
    <dgm:pt modelId="{D23A19C7-A1A3-4552-820C-16BEE05C88C3}" type="sibTrans" cxnId="{29B001AC-296A-4949-82A8-70B56BA3CDD9}">
      <dgm:prSet/>
      <dgm:spPr/>
      <dgm:t>
        <a:bodyPr/>
        <a:lstStyle/>
        <a:p>
          <a:endParaRPr lang="es-ES"/>
        </a:p>
      </dgm:t>
    </dgm:pt>
    <dgm:pt modelId="{975BFA6C-DF38-49B4-A267-F12A7CB145D8}">
      <dgm:prSet phldrT="[Texto]" custT="1"/>
      <dgm:spPr/>
      <dgm:t>
        <a:bodyPr/>
        <a:lstStyle/>
        <a:p>
          <a:r>
            <a:rPr lang="es-ES" sz="1200" dirty="0" smtClean="0"/>
            <a:t>Emplear el lenguaje creativo de un autor sin hacer constar el debido reconocimiento.</a:t>
          </a:r>
          <a:endParaRPr lang="es-ES" sz="1200" dirty="0"/>
        </a:p>
      </dgm:t>
    </dgm:pt>
    <dgm:pt modelId="{85F5A4C4-21A9-4793-BE79-19650EB6A2FC}" type="parTrans" cxnId="{7CEA462A-464A-425E-9572-D729125881A5}">
      <dgm:prSet/>
      <dgm:spPr/>
      <dgm:t>
        <a:bodyPr/>
        <a:lstStyle/>
        <a:p>
          <a:endParaRPr lang="es-ES"/>
        </a:p>
      </dgm:t>
    </dgm:pt>
    <dgm:pt modelId="{92A2D09F-55CC-4D91-92B6-D0DF3B30C4E5}" type="sibTrans" cxnId="{7CEA462A-464A-425E-9572-D729125881A5}">
      <dgm:prSet/>
      <dgm:spPr/>
      <dgm:t>
        <a:bodyPr/>
        <a:lstStyle/>
        <a:p>
          <a:endParaRPr lang="es-ES"/>
        </a:p>
      </dgm:t>
    </dgm:pt>
    <dgm:pt modelId="{D49E60C0-5B70-48FD-9919-2ADA75426155}">
      <dgm:prSet phldrT="[Texto]" custT="1"/>
      <dgm:spPr/>
      <dgm:t>
        <a:bodyPr/>
        <a:lstStyle/>
        <a:p>
          <a:r>
            <a:rPr lang="es-ES" sz="1800" b="1" dirty="0" smtClean="0"/>
            <a:t>Idea </a:t>
          </a:r>
          <a:r>
            <a:rPr lang="es-ES" sz="1800" b="1" dirty="0" err="1" smtClean="0"/>
            <a:t>Plagiarism</a:t>
          </a:r>
          <a:endParaRPr lang="es-ES" sz="1800" b="1" dirty="0"/>
        </a:p>
      </dgm:t>
    </dgm:pt>
    <dgm:pt modelId="{C80A834E-E168-410E-B362-90FFE7288FCB}" type="parTrans" cxnId="{74C22A39-2EBD-4388-9FB8-6B53622CDFA0}">
      <dgm:prSet/>
      <dgm:spPr/>
      <dgm:t>
        <a:bodyPr/>
        <a:lstStyle/>
        <a:p>
          <a:endParaRPr lang="es-ES"/>
        </a:p>
      </dgm:t>
    </dgm:pt>
    <dgm:pt modelId="{12D5DCB0-0DFB-4B5D-AC9E-21BC18BC1FA2}" type="sibTrans" cxnId="{74C22A39-2EBD-4388-9FB8-6B53622CDFA0}">
      <dgm:prSet/>
      <dgm:spPr/>
      <dgm:t>
        <a:bodyPr/>
        <a:lstStyle/>
        <a:p>
          <a:endParaRPr lang="es-ES"/>
        </a:p>
      </dgm:t>
    </dgm:pt>
    <dgm:pt modelId="{6FF0169E-F734-4A86-B2B7-FEF8D6DA56BF}">
      <dgm:prSet phldrT="[Texto]" custT="1"/>
      <dgm:spPr/>
      <dgm:t>
        <a:bodyPr/>
        <a:lstStyle/>
        <a:p>
          <a:r>
            <a:rPr lang="es-ES" sz="1200" dirty="0" smtClean="0"/>
            <a:t>Hacer pasar una idea ajena como propia.</a:t>
          </a:r>
          <a:endParaRPr lang="es-ES" sz="1200" dirty="0"/>
        </a:p>
      </dgm:t>
    </dgm:pt>
    <dgm:pt modelId="{37F836FF-6168-4185-922A-A4C3121683F3}" type="parTrans" cxnId="{D035F498-33DA-478A-989A-9114DEB9E286}">
      <dgm:prSet/>
      <dgm:spPr/>
      <dgm:t>
        <a:bodyPr/>
        <a:lstStyle/>
        <a:p>
          <a:endParaRPr lang="es-ES"/>
        </a:p>
      </dgm:t>
    </dgm:pt>
    <dgm:pt modelId="{27716836-081E-4261-BE97-C4739336600B}" type="sibTrans" cxnId="{D035F498-33DA-478A-989A-9114DEB9E286}">
      <dgm:prSet/>
      <dgm:spPr/>
      <dgm:t>
        <a:bodyPr/>
        <a:lstStyle/>
        <a:p>
          <a:endParaRPr lang="es-ES"/>
        </a:p>
      </dgm:t>
    </dgm:pt>
    <dgm:pt modelId="{881A8241-786B-439A-AB9E-73DF13911B03}">
      <dgm:prSet phldrT="[Texto]" custT="1"/>
      <dgm:spPr/>
      <dgm:t>
        <a:bodyPr/>
        <a:lstStyle/>
        <a:p>
          <a:r>
            <a:rPr lang="es-ES" sz="1800" b="1" dirty="0" err="1" smtClean="0"/>
            <a:t>Reasoning</a:t>
          </a:r>
          <a:r>
            <a:rPr lang="es-ES" sz="1800" b="1" dirty="0" smtClean="0"/>
            <a:t> </a:t>
          </a:r>
          <a:r>
            <a:rPr lang="es-ES" sz="1800" b="1" dirty="0" err="1" smtClean="0"/>
            <a:t>Plagiasrism</a:t>
          </a:r>
          <a:endParaRPr lang="es-ES" sz="1800" b="1" dirty="0"/>
        </a:p>
      </dgm:t>
    </dgm:pt>
    <dgm:pt modelId="{964FBCCB-D00A-4575-911C-2B6C982D92C5}" type="parTrans" cxnId="{2DDA3724-02FA-4107-8055-F2E5E787C204}">
      <dgm:prSet/>
      <dgm:spPr/>
      <dgm:t>
        <a:bodyPr/>
        <a:lstStyle/>
        <a:p>
          <a:endParaRPr lang="es-ES"/>
        </a:p>
      </dgm:t>
    </dgm:pt>
    <dgm:pt modelId="{E1CC0880-A478-4D29-A82C-F4CD82C4742D}" type="sibTrans" cxnId="{2DDA3724-02FA-4107-8055-F2E5E787C204}">
      <dgm:prSet/>
      <dgm:spPr/>
      <dgm:t>
        <a:bodyPr/>
        <a:lstStyle/>
        <a:p>
          <a:endParaRPr lang="es-ES"/>
        </a:p>
      </dgm:t>
    </dgm:pt>
    <dgm:pt modelId="{949A916A-9B15-4FCF-9FED-F59CDE26C912}">
      <dgm:prSet phldrT="[Texto]" custT="1"/>
      <dgm:spPr/>
      <dgm:t>
        <a:bodyPr/>
        <a:lstStyle/>
        <a:p>
          <a:r>
            <a:rPr lang="es-ES" sz="1200" dirty="0" smtClean="0"/>
            <a:t>Seguir el razonamiento de otro autor de la misma forma que lo desarrolla en su trabajo original</a:t>
          </a:r>
          <a:endParaRPr lang="es-ES" sz="1200" dirty="0"/>
        </a:p>
      </dgm:t>
    </dgm:pt>
    <dgm:pt modelId="{32A7AAF2-2EFA-472C-B32B-B6F39D0485AD}" type="parTrans" cxnId="{E0A695CC-A3D0-4172-A746-A93DB6581158}">
      <dgm:prSet/>
      <dgm:spPr/>
      <dgm:t>
        <a:bodyPr/>
        <a:lstStyle/>
        <a:p>
          <a:endParaRPr lang="es-ES"/>
        </a:p>
      </dgm:t>
    </dgm:pt>
    <dgm:pt modelId="{AF5F3338-F682-4502-BFD9-A6C69C5911FA}" type="sibTrans" cxnId="{E0A695CC-A3D0-4172-A746-A93DB6581158}">
      <dgm:prSet/>
      <dgm:spPr/>
      <dgm:t>
        <a:bodyPr/>
        <a:lstStyle/>
        <a:p>
          <a:endParaRPr lang="es-ES"/>
        </a:p>
      </dgm:t>
    </dgm:pt>
    <dgm:pt modelId="{BA0B1ACD-C685-44DC-B39A-69A0219D3974}">
      <dgm:prSet phldrT="[Texto]" custT="1"/>
      <dgm:spPr/>
      <dgm:t>
        <a:bodyPr/>
        <a:lstStyle/>
        <a:p>
          <a:r>
            <a:rPr lang="es-ES" sz="1800" b="1" dirty="0" smtClean="0"/>
            <a:t>Data </a:t>
          </a:r>
          <a:r>
            <a:rPr lang="es-ES" sz="1800" b="1" dirty="0" err="1" smtClean="0"/>
            <a:t>Plagiarism</a:t>
          </a:r>
          <a:endParaRPr lang="es-ES" sz="1800" b="1" dirty="0"/>
        </a:p>
      </dgm:t>
    </dgm:pt>
    <dgm:pt modelId="{195DD9EA-99E9-4DC5-AD8D-3678DD77D496}" type="parTrans" cxnId="{C2021464-F61E-41AA-93EB-E9DC80C69EF1}">
      <dgm:prSet/>
      <dgm:spPr/>
      <dgm:t>
        <a:bodyPr/>
        <a:lstStyle/>
        <a:p>
          <a:endParaRPr lang="es-ES"/>
        </a:p>
      </dgm:t>
    </dgm:pt>
    <dgm:pt modelId="{33D00069-2FC0-49C2-B88E-4A6C6C407F4B}" type="sibTrans" cxnId="{C2021464-F61E-41AA-93EB-E9DC80C69EF1}">
      <dgm:prSet/>
      <dgm:spPr/>
      <dgm:t>
        <a:bodyPr/>
        <a:lstStyle/>
        <a:p>
          <a:endParaRPr lang="es-ES"/>
        </a:p>
      </dgm:t>
    </dgm:pt>
    <dgm:pt modelId="{FC8F2E51-F86F-417F-B6EE-159810A83FC6}">
      <dgm:prSet phldrT="[Texto]" custT="1"/>
      <dgm:spPr/>
      <dgm:t>
        <a:bodyPr/>
        <a:lstStyle/>
        <a:p>
          <a:r>
            <a:rPr lang="es-ES" sz="1200" dirty="0" smtClean="0"/>
            <a:t>Uso de datos de otros estudios sin reconocimiento</a:t>
          </a:r>
          <a:endParaRPr lang="es-ES" sz="1200" dirty="0"/>
        </a:p>
      </dgm:t>
    </dgm:pt>
    <dgm:pt modelId="{E6868D56-911A-4453-8AFD-F20BDC17673D}" type="parTrans" cxnId="{8058DC8B-9560-4A69-863B-92DEF2FC30FC}">
      <dgm:prSet/>
      <dgm:spPr/>
      <dgm:t>
        <a:bodyPr/>
        <a:lstStyle/>
        <a:p>
          <a:endParaRPr lang="es-ES"/>
        </a:p>
      </dgm:t>
    </dgm:pt>
    <dgm:pt modelId="{AC9055F7-3AA9-45AC-91F0-D60D900D3FF9}" type="sibTrans" cxnId="{8058DC8B-9560-4A69-863B-92DEF2FC30FC}">
      <dgm:prSet/>
      <dgm:spPr/>
      <dgm:t>
        <a:bodyPr/>
        <a:lstStyle/>
        <a:p>
          <a:endParaRPr lang="es-ES"/>
        </a:p>
      </dgm:t>
    </dgm:pt>
    <dgm:pt modelId="{4ABED632-1D14-4A11-BC88-9C4B28747B89}" type="pres">
      <dgm:prSet presAssocID="{45664F1F-32AD-40B2-B1EA-EC9D834C49F4}" presName="hierChild1" presStyleCnt="0">
        <dgm:presLayoutVars>
          <dgm:chPref val="1"/>
          <dgm:dir/>
          <dgm:animOne val="branch"/>
          <dgm:animLvl val="lvl"/>
          <dgm:resizeHandles/>
        </dgm:presLayoutVars>
      </dgm:prSet>
      <dgm:spPr/>
      <dgm:t>
        <a:bodyPr/>
        <a:lstStyle/>
        <a:p>
          <a:endParaRPr lang="es-ES"/>
        </a:p>
      </dgm:t>
    </dgm:pt>
    <dgm:pt modelId="{994934D8-4891-44A4-B308-E764A3B5B744}" type="pres">
      <dgm:prSet presAssocID="{C8227B96-4823-4700-89BD-9156EDAFF18C}" presName="hierRoot1" presStyleCnt="0"/>
      <dgm:spPr/>
    </dgm:pt>
    <dgm:pt modelId="{A20B4B4F-8029-432F-B9C3-A3824340F9BC}" type="pres">
      <dgm:prSet presAssocID="{C8227B96-4823-4700-89BD-9156EDAFF18C}" presName="composite" presStyleCnt="0"/>
      <dgm:spPr/>
    </dgm:pt>
    <dgm:pt modelId="{9F19A329-4A82-4AE8-9E41-6FAEA52D2441}" type="pres">
      <dgm:prSet presAssocID="{C8227B96-4823-4700-89BD-9156EDAFF18C}" presName="background" presStyleLbl="node0" presStyleIdx="0" presStyleCnt="1"/>
      <dgm:spPr/>
    </dgm:pt>
    <dgm:pt modelId="{09D00628-3259-4C34-BF7E-00910E3D5385}" type="pres">
      <dgm:prSet presAssocID="{C8227B96-4823-4700-89BD-9156EDAFF18C}" presName="text" presStyleLbl="fgAcc0" presStyleIdx="0" presStyleCnt="1" custScaleX="254630" custScaleY="225288">
        <dgm:presLayoutVars>
          <dgm:chPref val="3"/>
        </dgm:presLayoutVars>
      </dgm:prSet>
      <dgm:spPr/>
      <dgm:t>
        <a:bodyPr/>
        <a:lstStyle/>
        <a:p>
          <a:endParaRPr lang="es-ES"/>
        </a:p>
      </dgm:t>
    </dgm:pt>
    <dgm:pt modelId="{4BDD684E-3104-4544-99E6-0AFA7D6EC8B6}" type="pres">
      <dgm:prSet presAssocID="{C8227B96-4823-4700-89BD-9156EDAFF18C}" presName="hierChild2" presStyleCnt="0"/>
      <dgm:spPr/>
    </dgm:pt>
    <dgm:pt modelId="{7E1F0BB3-7ABD-449D-AEE0-CE60D8DB6FB1}" type="pres">
      <dgm:prSet presAssocID="{56D3854E-98CF-47A7-B76C-79E424322BF9}" presName="Name10" presStyleLbl="parChTrans1D2" presStyleIdx="0" presStyleCnt="6"/>
      <dgm:spPr/>
      <dgm:t>
        <a:bodyPr/>
        <a:lstStyle/>
        <a:p>
          <a:endParaRPr lang="es-ES"/>
        </a:p>
      </dgm:t>
    </dgm:pt>
    <dgm:pt modelId="{E029B158-8657-46E7-9DE3-BF62048F8BEA}" type="pres">
      <dgm:prSet presAssocID="{7A0795DF-D031-49B3-B907-D6AC27E64A3D}" presName="hierRoot2" presStyleCnt="0"/>
      <dgm:spPr/>
    </dgm:pt>
    <dgm:pt modelId="{4C2608CB-90B9-4397-8953-3295499FC204}" type="pres">
      <dgm:prSet presAssocID="{7A0795DF-D031-49B3-B907-D6AC27E64A3D}" presName="composite2" presStyleCnt="0"/>
      <dgm:spPr/>
    </dgm:pt>
    <dgm:pt modelId="{CCAEBEF1-D86E-44E3-97FC-6BDDD40553C9}" type="pres">
      <dgm:prSet presAssocID="{7A0795DF-D031-49B3-B907-D6AC27E64A3D}" presName="background2" presStyleLbl="asst1" presStyleIdx="0" presStyleCnt="1"/>
      <dgm:spPr/>
    </dgm:pt>
    <dgm:pt modelId="{A069A92E-EB9A-4584-A17B-B6EE70F7E5CF}" type="pres">
      <dgm:prSet presAssocID="{7A0795DF-D031-49B3-B907-D6AC27E64A3D}" presName="text2" presStyleLbl="fgAcc2" presStyleIdx="0" presStyleCnt="6" custScaleX="123296" custScaleY="132319" custLinFactNeighborX="5902" custLinFactNeighborY="-640">
        <dgm:presLayoutVars>
          <dgm:chPref val="3"/>
        </dgm:presLayoutVars>
      </dgm:prSet>
      <dgm:spPr/>
      <dgm:t>
        <a:bodyPr/>
        <a:lstStyle/>
        <a:p>
          <a:endParaRPr lang="es-ES"/>
        </a:p>
      </dgm:t>
    </dgm:pt>
    <dgm:pt modelId="{88F86682-6DC0-45B7-B875-F30E952063C2}" type="pres">
      <dgm:prSet presAssocID="{7A0795DF-D031-49B3-B907-D6AC27E64A3D}" presName="hierChild3" presStyleCnt="0"/>
      <dgm:spPr/>
    </dgm:pt>
    <dgm:pt modelId="{B48DE311-94AF-433B-B1E1-222BCC0599E5}" type="pres">
      <dgm:prSet presAssocID="{3FF19D98-FA31-484C-99D9-ED962F41C3FD}" presName="Name17" presStyleLbl="parChTrans1D3" presStyleIdx="0" presStyleCnt="6"/>
      <dgm:spPr/>
      <dgm:t>
        <a:bodyPr/>
        <a:lstStyle/>
        <a:p>
          <a:endParaRPr lang="es-ES"/>
        </a:p>
      </dgm:t>
    </dgm:pt>
    <dgm:pt modelId="{F867FC09-1339-4BBB-BFC3-468953928B72}" type="pres">
      <dgm:prSet presAssocID="{5145F279-6AD2-4ECD-99DD-CBB2518020C9}" presName="hierRoot3" presStyleCnt="0"/>
      <dgm:spPr/>
    </dgm:pt>
    <dgm:pt modelId="{F890E2DF-FB9E-4C7B-8013-0A76D6C504E5}" type="pres">
      <dgm:prSet presAssocID="{5145F279-6AD2-4ECD-99DD-CBB2518020C9}" presName="composite3" presStyleCnt="0"/>
      <dgm:spPr/>
    </dgm:pt>
    <dgm:pt modelId="{AF45F603-8986-4D04-9A5E-09A8129C469B}" type="pres">
      <dgm:prSet presAssocID="{5145F279-6AD2-4ECD-99DD-CBB2518020C9}" presName="background3" presStyleLbl="node3" presStyleIdx="0" presStyleCnt="6"/>
      <dgm:spPr/>
    </dgm:pt>
    <dgm:pt modelId="{A6629643-06F0-4A64-B3AD-5155DC8F5914}" type="pres">
      <dgm:prSet presAssocID="{5145F279-6AD2-4ECD-99DD-CBB2518020C9}" presName="text3" presStyleLbl="fgAcc3" presStyleIdx="0" presStyleCnt="6" custScaleX="110493" custScaleY="240362" custLinFactNeighborX="-3874" custLinFactNeighborY="3514">
        <dgm:presLayoutVars>
          <dgm:chPref val="3"/>
        </dgm:presLayoutVars>
      </dgm:prSet>
      <dgm:spPr/>
      <dgm:t>
        <a:bodyPr/>
        <a:lstStyle/>
        <a:p>
          <a:endParaRPr lang="es-ES"/>
        </a:p>
      </dgm:t>
    </dgm:pt>
    <dgm:pt modelId="{B812D059-D735-4B4A-985C-81C837206B33}" type="pres">
      <dgm:prSet presAssocID="{5145F279-6AD2-4ECD-99DD-CBB2518020C9}" presName="hierChild4" presStyleCnt="0"/>
      <dgm:spPr/>
    </dgm:pt>
    <dgm:pt modelId="{97617799-542F-4F1C-92C4-8D6EC9B43F9D}" type="pres">
      <dgm:prSet presAssocID="{44225A58-2ED3-4E61-91D1-687F902DAF1F}" presName="Name10" presStyleLbl="parChTrans1D2" presStyleIdx="1" presStyleCnt="6"/>
      <dgm:spPr/>
      <dgm:t>
        <a:bodyPr/>
        <a:lstStyle/>
        <a:p>
          <a:endParaRPr lang="es-ES"/>
        </a:p>
      </dgm:t>
    </dgm:pt>
    <dgm:pt modelId="{CF284FC5-B995-4D6B-8FFC-E50665E6F35B}" type="pres">
      <dgm:prSet presAssocID="{9C78CDB7-862E-4B2D-B9EF-88FCEF865712}" presName="hierRoot2" presStyleCnt="0"/>
      <dgm:spPr/>
    </dgm:pt>
    <dgm:pt modelId="{AC5819ED-6104-4411-8B5A-4FD892C0AF44}" type="pres">
      <dgm:prSet presAssocID="{9C78CDB7-862E-4B2D-B9EF-88FCEF865712}" presName="composite2" presStyleCnt="0"/>
      <dgm:spPr/>
    </dgm:pt>
    <dgm:pt modelId="{9EEC8544-3A3F-469B-8DDB-F6139D6A7350}" type="pres">
      <dgm:prSet presAssocID="{9C78CDB7-862E-4B2D-B9EF-88FCEF865712}" presName="background2" presStyleLbl="node2" presStyleIdx="0" presStyleCnt="5"/>
      <dgm:spPr/>
    </dgm:pt>
    <dgm:pt modelId="{F6B0C16D-135C-42D6-9F5E-49F0F358B9CD}" type="pres">
      <dgm:prSet presAssocID="{9C78CDB7-862E-4B2D-B9EF-88FCEF865712}" presName="text2" presStyleLbl="fgAcc2" presStyleIdx="1" presStyleCnt="6" custScaleX="123296" custScaleY="132319" custLinFactNeighborX="5902" custLinFactNeighborY="-640">
        <dgm:presLayoutVars>
          <dgm:chPref val="3"/>
        </dgm:presLayoutVars>
      </dgm:prSet>
      <dgm:spPr/>
      <dgm:t>
        <a:bodyPr/>
        <a:lstStyle/>
        <a:p>
          <a:endParaRPr lang="es-ES"/>
        </a:p>
      </dgm:t>
    </dgm:pt>
    <dgm:pt modelId="{A4527B03-9FBC-4671-BA40-22C09A8A8C9E}" type="pres">
      <dgm:prSet presAssocID="{9C78CDB7-862E-4B2D-B9EF-88FCEF865712}" presName="hierChild3" presStyleCnt="0"/>
      <dgm:spPr/>
    </dgm:pt>
    <dgm:pt modelId="{3D2B81D3-CDBF-4EB7-ADDE-120323FCC336}" type="pres">
      <dgm:prSet presAssocID="{CF57AA79-B5CA-47D5-A5BA-1E24292C3219}" presName="Name17" presStyleLbl="parChTrans1D3" presStyleIdx="1" presStyleCnt="6"/>
      <dgm:spPr/>
      <dgm:t>
        <a:bodyPr/>
        <a:lstStyle/>
        <a:p>
          <a:endParaRPr lang="es-ES"/>
        </a:p>
      </dgm:t>
    </dgm:pt>
    <dgm:pt modelId="{B5D6D451-D076-4900-86F0-6D69305E3587}" type="pres">
      <dgm:prSet presAssocID="{DCB80F77-EC84-41C1-B937-75E8812C507B}" presName="hierRoot3" presStyleCnt="0"/>
      <dgm:spPr/>
    </dgm:pt>
    <dgm:pt modelId="{722DAD08-70A4-48F0-9DF9-20A079D203C6}" type="pres">
      <dgm:prSet presAssocID="{DCB80F77-EC84-41C1-B937-75E8812C507B}" presName="composite3" presStyleCnt="0"/>
      <dgm:spPr/>
    </dgm:pt>
    <dgm:pt modelId="{F62FF182-70BB-41F0-B6DA-85AF3649E27B}" type="pres">
      <dgm:prSet presAssocID="{DCB80F77-EC84-41C1-B937-75E8812C507B}" presName="background3" presStyleLbl="node3" presStyleIdx="1" presStyleCnt="6"/>
      <dgm:spPr/>
    </dgm:pt>
    <dgm:pt modelId="{8CDE6A4F-0428-421A-9D9F-C15589C7A63D}" type="pres">
      <dgm:prSet presAssocID="{DCB80F77-EC84-41C1-B937-75E8812C507B}" presName="text3" presStyleLbl="fgAcc3" presStyleIdx="1" presStyleCnt="6" custScaleX="110493" custScaleY="240362" custLinFactNeighborX="-3874" custLinFactNeighborY="3514">
        <dgm:presLayoutVars>
          <dgm:chPref val="3"/>
        </dgm:presLayoutVars>
      </dgm:prSet>
      <dgm:spPr/>
      <dgm:t>
        <a:bodyPr/>
        <a:lstStyle/>
        <a:p>
          <a:endParaRPr lang="es-ES"/>
        </a:p>
      </dgm:t>
    </dgm:pt>
    <dgm:pt modelId="{B89A6ECE-31E0-4123-A705-A3A1A0640FEE}" type="pres">
      <dgm:prSet presAssocID="{DCB80F77-EC84-41C1-B937-75E8812C507B}" presName="hierChild4" presStyleCnt="0"/>
      <dgm:spPr/>
    </dgm:pt>
    <dgm:pt modelId="{647CADE1-41D2-4657-B3DA-C9847E65DEE9}" type="pres">
      <dgm:prSet presAssocID="{C5E9B3BE-3181-46FB-B4D9-9BA4D62D1216}" presName="Name10" presStyleLbl="parChTrans1D2" presStyleIdx="2" presStyleCnt="6"/>
      <dgm:spPr/>
      <dgm:t>
        <a:bodyPr/>
        <a:lstStyle/>
        <a:p>
          <a:endParaRPr lang="es-ES"/>
        </a:p>
      </dgm:t>
    </dgm:pt>
    <dgm:pt modelId="{B03F3CF9-3F82-4917-9DB2-6A4F1AB7C94A}" type="pres">
      <dgm:prSet presAssocID="{B65CA451-7B8C-41BC-92F6-0F2659AD5911}" presName="hierRoot2" presStyleCnt="0"/>
      <dgm:spPr/>
    </dgm:pt>
    <dgm:pt modelId="{C5A9F605-254C-41A1-BFD7-60C01A757DA6}" type="pres">
      <dgm:prSet presAssocID="{B65CA451-7B8C-41BC-92F6-0F2659AD5911}" presName="composite2" presStyleCnt="0"/>
      <dgm:spPr/>
    </dgm:pt>
    <dgm:pt modelId="{54C32054-6BAC-4FF6-9EAC-AC0F88EA841A}" type="pres">
      <dgm:prSet presAssocID="{B65CA451-7B8C-41BC-92F6-0F2659AD5911}" presName="background2" presStyleLbl="node2" presStyleIdx="1" presStyleCnt="5"/>
      <dgm:spPr/>
    </dgm:pt>
    <dgm:pt modelId="{ED33545A-796D-4221-808D-F77531802274}" type="pres">
      <dgm:prSet presAssocID="{B65CA451-7B8C-41BC-92F6-0F2659AD5911}" presName="text2" presStyleLbl="fgAcc2" presStyleIdx="2" presStyleCnt="6" custScaleX="123296" custScaleY="132319" custLinFactNeighborX="5902" custLinFactNeighborY="-640">
        <dgm:presLayoutVars>
          <dgm:chPref val="3"/>
        </dgm:presLayoutVars>
      </dgm:prSet>
      <dgm:spPr/>
      <dgm:t>
        <a:bodyPr/>
        <a:lstStyle/>
        <a:p>
          <a:endParaRPr lang="es-ES"/>
        </a:p>
      </dgm:t>
    </dgm:pt>
    <dgm:pt modelId="{B482DC21-6D0C-4631-A661-649CCEBCA1CE}" type="pres">
      <dgm:prSet presAssocID="{B65CA451-7B8C-41BC-92F6-0F2659AD5911}" presName="hierChild3" presStyleCnt="0"/>
      <dgm:spPr/>
    </dgm:pt>
    <dgm:pt modelId="{F7DA8160-60A0-43B8-BDF5-51A9E2E5EE5B}" type="pres">
      <dgm:prSet presAssocID="{85F5A4C4-21A9-4793-BE79-19650EB6A2FC}" presName="Name17" presStyleLbl="parChTrans1D3" presStyleIdx="2" presStyleCnt="6"/>
      <dgm:spPr/>
      <dgm:t>
        <a:bodyPr/>
        <a:lstStyle/>
        <a:p>
          <a:endParaRPr lang="es-ES"/>
        </a:p>
      </dgm:t>
    </dgm:pt>
    <dgm:pt modelId="{A4EE25C1-57F6-4E4A-AED2-00847F916C23}" type="pres">
      <dgm:prSet presAssocID="{975BFA6C-DF38-49B4-A267-F12A7CB145D8}" presName="hierRoot3" presStyleCnt="0"/>
      <dgm:spPr/>
    </dgm:pt>
    <dgm:pt modelId="{B6629A29-3191-47C0-9949-8E82222C3AB5}" type="pres">
      <dgm:prSet presAssocID="{975BFA6C-DF38-49B4-A267-F12A7CB145D8}" presName="composite3" presStyleCnt="0"/>
      <dgm:spPr/>
    </dgm:pt>
    <dgm:pt modelId="{714E6743-7B18-455D-BAC5-EB192BA338E7}" type="pres">
      <dgm:prSet presAssocID="{975BFA6C-DF38-49B4-A267-F12A7CB145D8}" presName="background3" presStyleLbl="node3" presStyleIdx="2" presStyleCnt="6"/>
      <dgm:spPr/>
    </dgm:pt>
    <dgm:pt modelId="{A57A5DCE-7C5F-4052-8756-F0D31513D600}" type="pres">
      <dgm:prSet presAssocID="{975BFA6C-DF38-49B4-A267-F12A7CB145D8}" presName="text3" presStyleLbl="fgAcc3" presStyleIdx="2" presStyleCnt="6" custScaleX="120014" custScaleY="240362" custLinFactNeighborX="-3874" custLinFactNeighborY="3514">
        <dgm:presLayoutVars>
          <dgm:chPref val="3"/>
        </dgm:presLayoutVars>
      </dgm:prSet>
      <dgm:spPr/>
      <dgm:t>
        <a:bodyPr/>
        <a:lstStyle/>
        <a:p>
          <a:endParaRPr lang="es-ES"/>
        </a:p>
      </dgm:t>
    </dgm:pt>
    <dgm:pt modelId="{3461CA43-0DCA-4E2E-9FFF-F995C6611628}" type="pres">
      <dgm:prSet presAssocID="{975BFA6C-DF38-49B4-A267-F12A7CB145D8}" presName="hierChild4" presStyleCnt="0"/>
      <dgm:spPr/>
    </dgm:pt>
    <dgm:pt modelId="{F6C3DE87-5AE3-4349-B52F-8D07BB7F3215}" type="pres">
      <dgm:prSet presAssocID="{C80A834E-E168-410E-B362-90FFE7288FCB}" presName="Name10" presStyleLbl="parChTrans1D2" presStyleIdx="3" presStyleCnt="6"/>
      <dgm:spPr/>
      <dgm:t>
        <a:bodyPr/>
        <a:lstStyle/>
        <a:p>
          <a:endParaRPr lang="es-ES"/>
        </a:p>
      </dgm:t>
    </dgm:pt>
    <dgm:pt modelId="{4B3C9F4F-3EBB-4F6D-A821-B277EB1FC3FB}" type="pres">
      <dgm:prSet presAssocID="{D49E60C0-5B70-48FD-9919-2ADA75426155}" presName="hierRoot2" presStyleCnt="0"/>
      <dgm:spPr/>
    </dgm:pt>
    <dgm:pt modelId="{3820E42E-4C9B-45AB-9158-2CA564513648}" type="pres">
      <dgm:prSet presAssocID="{D49E60C0-5B70-48FD-9919-2ADA75426155}" presName="composite2" presStyleCnt="0"/>
      <dgm:spPr/>
    </dgm:pt>
    <dgm:pt modelId="{CA9D20A8-435D-4E5B-BBB1-86DD887F1DA7}" type="pres">
      <dgm:prSet presAssocID="{D49E60C0-5B70-48FD-9919-2ADA75426155}" presName="background2" presStyleLbl="node2" presStyleIdx="2" presStyleCnt="5"/>
      <dgm:spPr/>
    </dgm:pt>
    <dgm:pt modelId="{A36E9AFE-81FD-49EB-99D9-1896A3982A5A}" type="pres">
      <dgm:prSet presAssocID="{D49E60C0-5B70-48FD-9919-2ADA75426155}" presName="text2" presStyleLbl="fgAcc2" presStyleIdx="3" presStyleCnt="6" custScaleX="123296" custScaleY="132319" custLinFactNeighborX="5902" custLinFactNeighborY="-640">
        <dgm:presLayoutVars>
          <dgm:chPref val="3"/>
        </dgm:presLayoutVars>
      </dgm:prSet>
      <dgm:spPr/>
      <dgm:t>
        <a:bodyPr/>
        <a:lstStyle/>
        <a:p>
          <a:endParaRPr lang="es-ES"/>
        </a:p>
      </dgm:t>
    </dgm:pt>
    <dgm:pt modelId="{6FD23E28-3F95-4215-BFB0-BB55A014C27E}" type="pres">
      <dgm:prSet presAssocID="{D49E60C0-5B70-48FD-9919-2ADA75426155}" presName="hierChild3" presStyleCnt="0"/>
      <dgm:spPr/>
    </dgm:pt>
    <dgm:pt modelId="{403984F4-FE0A-4E11-9ADD-20D87DC21A7D}" type="pres">
      <dgm:prSet presAssocID="{37F836FF-6168-4185-922A-A4C3121683F3}" presName="Name17" presStyleLbl="parChTrans1D3" presStyleIdx="3" presStyleCnt="6"/>
      <dgm:spPr/>
      <dgm:t>
        <a:bodyPr/>
        <a:lstStyle/>
        <a:p>
          <a:endParaRPr lang="es-ES"/>
        </a:p>
      </dgm:t>
    </dgm:pt>
    <dgm:pt modelId="{A5FEC69E-AD3E-4738-AFCD-9217C5CC8FA2}" type="pres">
      <dgm:prSet presAssocID="{6FF0169E-F734-4A86-B2B7-FEF8D6DA56BF}" presName="hierRoot3" presStyleCnt="0"/>
      <dgm:spPr/>
    </dgm:pt>
    <dgm:pt modelId="{7188658E-0DC0-47A0-88D1-600DE17E6924}" type="pres">
      <dgm:prSet presAssocID="{6FF0169E-F734-4A86-B2B7-FEF8D6DA56BF}" presName="composite3" presStyleCnt="0"/>
      <dgm:spPr/>
    </dgm:pt>
    <dgm:pt modelId="{B6C2F57D-FF07-45E5-A99D-D2F1E9961796}" type="pres">
      <dgm:prSet presAssocID="{6FF0169E-F734-4A86-B2B7-FEF8D6DA56BF}" presName="background3" presStyleLbl="node3" presStyleIdx="3" presStyleCnt="6"/>
      <dgm:spPr/>
    </dgm:pt>
    <dgm:pt modelId="{1E0CE336-F27C-4F80-98D1-6BF98DFF7F1A}" type="pres">
      <dgm:prSet presAssocID="{6FF0169E-F734-4A86-B2B7-FEF8D6DA56BF}" presName="text3" presStyleLbl="fgAcc3" presStyleIdx="3" presStyleCnt="6" custScaleX="110493" custScaleY="240362" custLinFactNeighborX="-3874" custLinFactNeighborY="3514">
        <dgm:presLayoutVars>
          <dgm:chPref val="3"/>
        </dgm:presLayoutVars>
      </dgm:prSet>
      <dgm:spPr/>
      <dgm:t>
        <a:bodyPr/>
        <a:lstStyle/>
        <a:p>
          <a:endParaRPr lang="es-ES"/>
        </a:p>
      </dgm:t>
    </dgm:pt>
    <dgm:pt modelId="{6D9B4304-8423-40A1-ADC1-3755F300DC6D}" type="pres">
      <dgm:prSet presAssocID="{6FF0169E-F734-4A86-B2B7-FEF8D6DA56BF}" presName="hierChild4" presStyleCnt="0"/>
      <dgm:spPr/>
    </dgm:pt>
    <dgm:pt modelId="{ADCBE650-A63E-481B-8A2B-C6865F7A8459}" type="pres">
      <dgm:prSet presAssocID="{964FBCCB-D00A-4575-911C-2B6C982D92C5}" presName="Name10" presStyleLbl="parChTrans1D2" presStyleIdx="4" presStyleCnt="6"/>
      <dgm:spPr/>
      <dgm:t>
        <a:bodyPr/>
        <a:lstStyle/>
        <a:p>
          <a:endParaRPr lang="es-ES"/>
        </a:p>
      </dgm:t>
    </dgm:pt>
    <dgm:pt modelId="{61D633A5-00C8-466C-AC37-3DEE7D2D7433}" type="pres">
      <dgm:prSet presAssocID="{881A8241-786B-439A-AB9E-73DF13911B03}" presName="hierRoot2" presStyleCnt="0"/>
      <dgm:spPr/>
    </dgm:pt>
    <dgm:pt modelId="{14365572-BCA1-465B-BEDA-28D53292D2E7}" type="pres">
      <dgm:prSet presAssocID="{881A8241-786B-439A-AB9E-73DF13911B03}" presName="composite2" presStyleCnt="0"/>
      <dgm:spPr/>
    </dgm:pt>
    <dgm:pt modelId="{AB31ECD6-7657-4272-AB1C-F74AA5FB93A6}" type="pres">
      <dgm:prSet presAssocID="{881A8241-786B-439A-AB9E-73DF13911B03}" presName="background2" presStyleLbl="node2" presStyleIdx="3" presStyleCnt="5"/>
      <dgm:spPr/>
    </dgm:pt>
    <dgm:pt modelId="{6E8681C3-8C1F-41D9-A258-6C841D438F52}" type="pres">
      <dgm:prSet presAssocID="{881A8241-786B-439A-AB9E-73DF13911B03}" presName="text2" presStyleLbl="fgAcc2" presStyleIdx="4" presStyleCnt="6" custScaleX="130649" custScaleY="132319" custLinFactNeighborX="5902" custLinFactNeighborY="-640">
        <dgm:presLayoutVars>
          <dgm:chPref val="3"/>
        </dgm:presLayoutVars>
      </dgm:prSet>
      <dgm:spPr/>
      <dgm:t>
        <a:bodyPr/>
        <a:lstStyle/>
        <a:p>
          <a:endParaRPr lang="es-ES"/>
        </a:p>
      </dgm:t>
    </dgm:pt>
    <dgm:pt modelId="{E3012B50-FF1D-4E33-AD1B-D239D21DA9A1}" type="pres">
      <dgm:prSet presAssocID="{881A8241-786B-439A-AB9E-73DF13911B03}" presName="hierChild3" presStyleCnt="0"/>
      <dgm:spPr/>
    </dgm:pt>
    <dgm:pt modelId="{8BB820BD-2FD6-4083-BDF2-20C68C99F269}" type="pres">
      <dgm:prSet presAssocID="{32A7AAF2-2EFA-472C-B32B-B6F39D0485AD}" presName="Name17" presStyleLbl="parChTrans1D3" presStyleIdx="4" presStyleCnt="6"/>
      <dgm:spPr/>
      <dgm:t>
        <a:bodyPr/>
        <a:lstStyle/>
        <a:p>
          <a:endParaRPr lang="es-ES"/>
        </a:p>
      </dgm:t>
    </dgm:pt>
    <dgm:pt modelId="{99FE140C-0F00-4B4D-A629-FC63E4992086}" type="pres">
      <dgm:prSet presAssocID="{949A916A-9B15-4FCF-9FED-F59CDE26C912}" presName="hierRoot3" presStyleCnt="0"/>
      <dgm:spPr/>
    </dgm:pt>
    <dgm:pt modelId="{315F99EA-FBF0-4CBA-8E11-94EFD636E380}" type="pres">
      <dgm:prSet presAssocID="{949A916A-9B15-4FCF-9FED-F59CDE26C912}" presName="composite3" presStyleCnt="0"/>
      <dgm:spPr/>
    </dgm:pt>
    <dgm:pt modelId="{54F4EA02-F42F-45D9-8C9D-927F7AC6754F}" type="pres">
      <dgm:prSet presAssocID="{949A916A-9B15-4FCF-9FED-F59CDE26C912}" presName="background3" presStyleLbl="node3" presStyleIdx="4" presStyleCnt="6"/>
      <dgm:spPr/>
    </dgm:pt>
    <dgm:pt modelId="{B8614FF3-978D-48A2-924D-BDFCBB4D2ADD}" type="pres">
      <dgm:prSet presAssocID="{949A916A-9B15-4FCF-9FED-F59CDE26C912}" presName="text3" presStyleLbl="fgAcc3" presStyleIdx="4" presStyleCnt="6" custScaleX="110493" custScaleY="240362">
        <dgm:presLayoutVars>
          <dgm:chPref val="3"/>
        </dgm:presLayoutVars>
      </dgm:prSet>
      <dgm:spPr/>
      <dgm:t>
        <a:bodyPr/>
        <a:lstStyle/>
        <a:p>
          <a:endParaRPr lang="es-ES"/>
        </a:p>
      </dgm:t>
    </dgm:pt>
    <dgm:pt modelId="{FAC84B8B-8754-47AA-89FB-AF4D1555968D}" type="pres">
      <dgm:prSet presAssocID="{949A916A-9B15-4FCF-9FED-F59CDE26C912}" presName="hierChild4" presStyleCnt="0"/>
      <dgm:spPr/>
    </dgm:pt>
    <dgm:pt modelId="{575CF220-094F-4F35-8DB8-3041112C8C44}" type="pres">
      <dgm:prSet presAssocID="{195DD9EA-99E9-4DC5-AD8D-3678DD77D496}" presName="Name10" presStyleLbl="parChTrans1D2" presStyleIdx="5" presStyleCnt="6"/>
      <dgm:spPr/>
      <dgm:t>
        <a:bodyPr/>
        <a:lstStyle/>
        <a:p>
          <a:endParaRPr lang="es-ES"/>
        </a:p>
      </dgm:t>
    </dgm:pt>
    <dgm:pt modelId="{2841C1CD-4845-484B-B7E9-4355FBC72399}" type="pres">
      <dgm:prSet presAssocID="{BA0B1ACD-C685-44DC-B39A-69A0219D3974}" presName="hierRoot2" presStyleCnt="0"/>
      <dgm:spPr/>
    </dgm:pt>
    <dgm:pt modelId="{96E27FDF-5CE2-460D-B4CB-FF6BCEAB7ABC}" type="pres">
      <dgm:prSet presAssocID="{BA0B1ACD-C685-44DC-B39A-69A0219D3974}" presName="composite2" presStyleCnt="0"/>
      <dgm:spPr/>
    </dgm:pt>
    <dgm:pt modelId="{54DEB263-D02C-40B2-BC0F-5B7C06798886}" type="pres">
      <dgm:prSet presAssocID="{BA0B1ACD-C685-44DC-B39A-69A0219D3974}" presName="background2" presStyleLbl="node2" presStyleIdx="4" presStyleCnt="5"/>
      <dgm:spPr/>
    </dgm:pt>
    <dgm:pt modelId="{26E9EC1A-96D9-48A7-9940-F51953EA75C5}" type="pres">
      <dgm:prSet presAssocID="{BA0B1ACD-C685-44DC-B39A-69A0219D3974}" presName="text2" presStyleLbl="fgAcc2" presStyleIdx="5" presStyleCnt="6" custScaleX="123296" custScaleY="132319">
        <dgm:presLayoutVars>
          <dgm:chPref val="3"/>
        </dgm:presLayoutVars>
      </dgm:prSet>
      <dgm:spPr/>
      <dgm:t>
        <a:bodyPr/>
        <a:lstStyle/>
        <a:p>
          <a:endParaRPr lang="es-ES"/>
        </a:p>
      </dgm:t>
    </dgm:pt>
    <dgm:pt modelId="{89DA5895-8743-4FF9-ABEE-C51E168DA96E}" type="pres">
      <dgm:prSet presAssocID="{BA0B1ACD-C685-44DC-B39A-69A0219D3974}" presName="hierChild3" presStyleCnt="0"/>
      <dgm:spPr/>
    </dgm:pt>
    <dgm:pt modelId="{83FDC794-60B8-414E-B75A-47F2C487DD85}" type="pres">
      <dgm:prSet presAssocID="{E6868D56-911A-4453-8AFD-F20BDC17673D}" presName="Name17" presStyleLbl="parChTrans1D3" presStyleIdx="5" presStyleCnt="6"/>
      <dgm:spPr/>
      <dgm:t>
        <a:bodyPr/>
        <a:lstStyle/>
        <a:p>
          <a:endParaRPr lang="es-ES"/>
        </a:p>
      </dgm:t>
    </dgm:pt>
    <dgm:pt modelId="{E4FB9526-E4BE-4304-A9D3-50FF41FE007A}" type="pres">
      <dgm:prSet presAssocID="{FC8F2E51-F86F-417F-B6EE-159810A83FC6}" presName="hierRoot3" presStyleCnt="0"/>
      <dgm:spPr/>
    </dgm:pt>
    <dgm:pt modelId="{661D64A6-C133-48D8-99D3-0DCB38CA8116}" type="pres">
      <dgm:prSet presAssocID="{FC8F2E51-F86F-417F-B6EE-159810A83FC6}" presName="composite3" presStyleCnt="0"/>
      <dgm:spPr/>
    </dgm:pt>
    <dgm:pt modelId="{FD5141A9-E7EC-4B4A-B497-57972B1ACBD7}" type="pres">
      <dgm:prSet presAssocID="{FC8F2E51-F86F-417F-B6EE-159810A83FC6}" presName="background3" presStyleLbl="node3" presStyleIdx="5" presStyleCnt="6"/>
      <dgm:spPr/>
    </dgm:pt>
    <dgm:pt modelId="{F79C03E0-7240-4447-8EAB-515B2C675B90}" type="pres">
      <dgm:prSet presAssocID="{FC8F2E51-F86F-417F-B6EE-159810A83FC6}" presName="text3" presStyleLbl="fgAcc3" presStyleIdx="5" presStyleCnt="6" custScaleX="122416" custScaleY="240362">
        <dgm:presLayoutVars>
          <dgm:chPref val="3"/>
        </dgm:presLayoutVars>
      </dgm:prSet>
      <dgm:spPr/>
      <dgm:t>
        <a:bodyPr/>
        <a:lstStyle/>
        <a:p>
          <a:endParaRPr lang="es-ES"/>
        </a:p>
      </dgm:t>
    </dgm:pt>
    <dgm:pt modelId="{D2E858F8-50D0-4D72-BF61-AFB7D154DCCD}" type="pres">
      <dgm:prSet presAssocID="{FC8F2E51-F86F-417F-B6EE-159810A83FC6}" presName="hierChild4" presStyleCnt="0"/>
      <dgm:spPr/>
    </dgm:pt>
  </dgm:ptLst>
  <dgm:cxnLst>
    <dgm:cxn modelId="{3989DC98-0AA0-481D-9123-8F27A60CBF54}" type="presOf" srcId="{9C78CDB7-862E-4B2D-B9EF-88FCEF865712}" destId="{F6B0C16D-135C-42D6-9F5E-49F0F358B9CD}" srcOrd="0" destOrd="0" presId="urn:microsoft.com/office/officeart/2005/8/layout/hierarchy1"/>
    <dgm:cxn modelId="{8058DC8B-9560-4A69-863B-92DEF2FC30FC}" srcId="{BA0B1ACD-C685-44DC-B39A-69A0219D3974}" destId="{FC8F2E51-F86F-417F-B6EE-159810A83FC6}" srcOrd="0" destOrd="0" parTransId="{E6868D56-911A-4453-8AFD-F20BDC17673D}" sibTransId="{AC9055F7-3AA9-45AC-91F0-D60D900D3FF9}"/>
    <dgm:cxn modelId="{EFB0C084-7436-4839-B264-B71272A7EEA6}" type="presOf" srcId="{949A916A-9B15-4FCF-9FED-F59CDE26C912}" destId="{B8614FF3-978D-48A2-924D-BDFCBB4D2ADD}" srcOrd="0" destOrd="0" presId="urn:microsoft.com/office/officeart/2005/8/layout/hierarchy1"/>
    <dgm:cxn modelId="{C185BE7E-E484-4B6B-A793-12E81CA4130C}" type="presOf" srcId="{7A0795DF-D031-49B3-B907-D6AC27E64A3D}" destId="{A069A92E-EB9A-4584-A17B-B6EE70F7E5CF}" srcOrd="0" destOrd="0" presId="urn:microsoft.com/office/officeart/2005/8/layout/hierarchy1"/>
    <dgm:cxn modelId="{E4EC5874-47F9-4351-A74D-BF739F1BFE40}" srcId="{C8227B96-4823-4700-89BD-9156EDAFF18C}" destId="{9C78CDB7-862E-4B2D-B9EF-88FCEF865712}" srcOrd="1" destOrd="0" parTransId="{44225A58-2ED3-4E61-91D1-687F902DAF1F}" sibTransId="{DDEE6D3A-1730-43B7-8FB1-463C6DD44226}"/>
    <dgm:cxn modelId="{FA8BFCD6-971D-4170-AA22-4357CD024CAC}" type="presOf" srcId="{E6868D56-911A-4453-8AFD-F20BDC17673D}" destId="{83FDC794-60B8-414E-B75A-47F2C487DD85}" srcOrd="0" destOrd="0" presId="urn:microsoft.com/office/officeart/2005/8/layout/hierarchy1"/>
    <dgm:cxn modelId="{29B001AC-296A-4949-82A8-70B56BA3CDD9}" srcId="{7A0795DF-D031-49B3-B907-D6AC27E64A3D}" destId="{5145F279-6AD2-4ECD-99DD-CBB2518020C9}" srcOrd="0" destOrd="0" parTransId="{3FF19D98-FA31-484C-99D9-ED962F41C3FD}" sibTransId="{D23A19C7-A1A3-4552-820C-16BEE05C88C3}"/>
    <dgm:cxn modelId="{77354DDB-18CF-4586-AA9E-228A99D50CC1}" type="presOf" srcId="{56D3854E-98CF-47A7-B76C-79E424322BF9}" destId="{7E1F0BB3-7ABD-449D-AEE0-CE60D8DB6FB1}" srcOrd="0" destOrd="0" presId="urn:microsoft.com/office/officeart/2005/8/layout/hierarchy1"/>
    <dgm:cxn modelId="{93CA434C-D479-4D91-BDDC-6A666FC8EE0E}" type="presOf" srcId="{D49E60C0-5B70-48FD-9919-2ADA75426155}" destId="{A36E9AFE-81FD-49EB-99D9-1896A3982A5A}" srcOrd="0" destOrd="0" presId="urn:microsoft.com/office/officeart/2005/8/layout/hierarchy1"/>
    <dgm:cxn modelId="{63C9DAC2-4725-479C-B220-DBC6D0D79042}" type="presOf" srcId="{C5E9B3BE-3181-46FB-B4D9-9BA4D62D1216}" destId="{647CADE1-41D2-4657-B3DA-C9847E65DEE9}" srcOrd="0" destOrd="0" presId="urn:microsoft.com/office/officeart/2005/8/layout/hierarchy1"/>
    <dgm:cxn modelId="{DF8A0900-5454-42EE-B4C2-6C1C5C6056F3}" type="presOf" srcId="{C80A834E-E168-410E-B362-90FFE7288FCB}" destId="{F6C3DE87-5AE3-4349-B52F-8D07BB7F3215}" srcOrd="0" destOrd="0" presId="urn:microsoft.com/office/officeart/2005/8/layout/hierarchy1"/>
    <dgm:cxn modelId="{CABB6B47-96BA-4465-A987-AB65C2FC290C}" type="presOf" srcId="{32A7AAF2-2EFA-472C-B32B-B6F39D0485AD}" destId="{8BB820BD-2FD6-4083-BDF2-20C68C99F269}" srcOrd="0" destOrd="0" presId="urn:microsoft.com/office/officeart/2005/8/layout/hierarchy1"/>
    <dgm:cxn modelId="{6AC3802A-C8CD-40BC-B7F3-C0927BD3FCE4}" type="presOf" srcId="{BA0B1ACD-C685-44DC-B39A-69A0219D3974}" destId="{26E9EC1A-96D9-48A7-9940-F51953EA75C5}" srcOrd="0" destOrd="0" presId="urn:microsoft.com/office/officeart/2005/8/layout/hierarchy1"/>
    <dgm:cxn modelId="{49BC6C26-D8E1-4B43-B484-A4D1EF52A0FF}" type="presOf" srcId="{5145F279-6AD2-4ECD-99DD-CBB2518020C9}" destId="{A6629643-06F0-4A64-B3AD-5155DC8F5914}" srcOrd="0" destOrd="0" presId="urn:microsoft.com/office/officeart/2005/8/layout/hierarchy1"/>
    <dgm:cxn modelId="{C2021464-F61E-41AA-93EB-E9DC80C69EF1}" srcId="{C8227B96-4823-4700-89BD-9156EDAFF18C}" destId="{BA0B1ACD-C685-44DC-B39A-69A0219D3974}" srcOrd="5" destOrd="0" parTransId="{195DD9EA-99E9-4DC5-AD8D-3678DD77D496}" sibTransId="{33D00069-2FC0-49C2-B88E-4A6C6C407F4B}"/>
    <dgm:cxn modelId="{B4DC7C90-BEF5-44AA-B0E2-EB8EFA7E7333}" srcId="{C8227B96-4823-4700-89BD-9156EDAFF18C}" destId="{B65CA451-7B8C-41BC-92F6-0F2659AD5911}" srcOrd="2" destOrd="0" parTransId="{C5E9B3BE-3181-46FB-B4D9-9BA4D62D1216}" sibTransId="{6B5BECCC-0A2E-49EA-9B2F-72CCEAD08301}"/>
    <dgm:cxn modelId="{78E07C38-4C6B-4544-BACE-CFE1C6F703E4}" srcId="{9C78CDB7-862E-4B2D-B9EF-88FCEF865712}" destId="{DCB80F77-EC84-41C1-B937-75E8812C507B}" srcOrd="0" destOrd="0" parTransId="{CF57AA79-B5CA-47D5-A5BA-1E24292C3219}" sibTransId="{4BA1102B-0B59-4CB2-A509-A673C0C16A8C}"/>
    <dgm:cxn modelId="{726420CC-6420-4DAC-A75C-98CF222B23FF}" type="presOf" srcId="{CF57AA79-B5CA-47D5-A5BA-1E24292C3219}" destId="{3D2B81D3-CDBF-4EB7-ADDE-120323FCC336}" srcOrd="0" destOrd="0" presId="urn:microsoft.com/office/officeart/2005/8/layout/hierarchy1"/>
    <dgm:cxn modelId="{74C22A39-2EBD-4388-9FB8-6B53622CDFA0}" srcId="{C8227B96-4823-4700-89BD-9156EDAFF18C}" destId="{D49E60C0-5B70-48FD-9919-2ADA75426155}" srcOrd="3" destOrd="0" parTransId="{C80A834E-E168-410E-B362-90FFE7288FCB}" sibTransId="{12D5DCB0-0DFB-4B5D-AC9E-21BC18BC1FA2}"/>
    <dgm:cxn modelId="{7CEA462A-464A-425E-9572-D729125881A5}" srcId="{B65CA451-7B8C-41BC-92F6-0F2659AD5911}" destId="{975BFA6C-DF38-49B4-A267-F12A7CB145D8}" srcOrd="0" destOrd="0" parTransId="{85F5A4C4-21A9-4793-BE79-19650EB6A2FC}" sibTransId="{92A2D09F-55CC-4D91-92B6-D0DF3B30C4E5}"/>
    <dgm:cxn modelId="{BA0147DA-14BA-424D-BC7A-C98B46E0C3EA}" type="presOf" srcId="{FC8F2E51-F86F-417F-B6EE-159810A83FC6}" destId="{F79C03E0-7240-4447-8EAB-515B2C675B90}" srcOrd="0" destOrd="0" presId="urn:microsoft.com/office/officeart/2005/8/layout/hierarchy1"/>
    <dgm:cxn modelId="{BBD11E82-3E5F-460F-8F12-2B37E8B1B5BC}" type="presOf" srcId="{DCB80F77-EC84-41C1-B937-75E8812C507B}" destId="{8CDE6A4F-0428-421A-9D9F-C15589C7A63D}" srcOrd="0" destOrd="0" presId="urn:microsoft.com/office/officeart/2005/8/layout/hierarchy1"/>
    <dgm:cxn modelId="{C7F7158E-AB6D-4C6A-B983-E96320E6A193}" type="presOf" srcId="{85F5A4C4-21A9-4793-BE79-19650EB6A2FC}" destId="{F7DA8160-60A0-43B8-BDF5-51A9E2E5EE5B}" srcOrd="0" destOrd="0" presId="urn:microsoft.com/office/officeart/2005/8/layout/hierarchy1"/>
    <dgm:cxn modelId="{FF7059EE-47D9-40E2-BF0C-61132301B10E}" type="presOf" srcId="{C8227B96-4823-4700-89BD-9156EDAFF18C}" destId="{09D00628-3259-4C34-BF7E-00910E3D5385}" srcOrd="0" destOrd="0" presId="urn:microsoft.com/office/officeart/2005/8/layout/hierarchy1"/>
    <dgm:cxn modelId="{D035F498-33DA-478A-989A-9114DEB9E286}" srcId="{D49E60C0-5B70-48FD-9919-2ADA75426155}" destId="{6FF0169E-F734-4A86-B2B7-FEF8D6DA56BF}" srcOrd="0" destOrd="0" parTransId="{37F836FF-6168-4185-922A-A4C3121683F3}" sibTransId="{27716836-081E-4261-BE97-C4739336600B}"/>
    <dgm:cxn modelId="{E0A695CC-A3D0-4172-A746-A93DB6581158}" srcId="{881A8241-786B-439A-AB9E-73DF13911B03}" destId="{949A916A-9B15-4FCF-9FED-F59CDE26C912}" srcOrd="0" destOrd="0" parTransId="{32A7AAF2-2EFA-472C-B32B-B6F39D0485AD}" sibTransId="{AF5F3338-F682-4502-BFD9-A6C69C5911FA}"/>
    <dgm:cxn modelId="{2CFD938C-2ABF-47EC-B132-57C7A80B7A1F}" type="presOf" srcId="{45664F1F-32AD-40B2-B1EA-EC9D834C49F4}" destId="{4ABED632-1D14-4A11-BC88-9C4B28747B89}" srcOrd="0" destOrd="0" presId="urn:microsoft.com/office/officeart/2005/8/layout/hierarchy1"/>
    <dgm:cxn modelId="{D24C76EF-C001-4DA0-B0D9-C267DFCC5624}" type="presOf" srcId="{44225A58-2ED3-4E61-91D1-687F902DAF1F}" destId="{97617799-542F-4F1C-92C4-8D6EC9B43F9D}" srcOrd="0" destOrd="0" presId="urn:microsoft.com/office/officeart/2005/8/layout/hierarchy1"/>
    <dgm:cxn modelId="{C9D9130F-E57B-4002-937C-966406FA0D47}" srcId="{45664F1F-32AD-40B2-B1EA-EC9D834C49F4}" destId="{C8227B96-4823-4700-89BD-9156EDAFF18C}" srcOrd="0" destOrd="0" parTransId="{944B8C7F-7339-4D34-A2E5-854203A8BCF2}" sibTransId="{9C123619-474A-4C9E-ABAF-1D6D39446F56}"/>
    <dgm:cxn modelId="{60196B4C-511F-4CB5-AAE4-8E69622D4EA2}" type="presOf" srcId="{964FBCCB-D00A-4575-911C-2B6C982D92C5}" destId="{ADCBE650-A63E-481B-8A2B-C6865F7A8459}" srcOrd="0" destOrd="0" presId="urn:microsoft.com/office/officeart/2005/8/layout/hierarchy1"/>
    <dgm:cxn modelId="{EDEE5DDC-A16F-412A-96BD-21E4BCDBFA65}" type="presOf" srcId="{6FF0169E-F734-4A86-B2B7-FEF8D6DA56BF}" destId="{1E0CE336-F27C-4F80-98D1-6BF98DFF7F1A}" srcOrd="0" destOrd="0" presId="urn:microsoft.com/office/officeart/2005/8/layout/hierarchy1"/>
    <dgm:cxn modelId="{3039EC2C-7660-4811-A373-F2D664BB4268}" type="presOf" srcId="{195DD9EA-99E9-4DC5-AD8D-3678DD77D496}" destId="{575CF220-094F-4F35-8DB8-3041112C8C44}" srcOrd="0" destOrd="0" presId="urn:microsoft.com/office/officeart/2005/8/layout/hierarchy1"/>
    <dgm:cxn modelId="{53296E43-6850-4686-8A4F-D7EA0FA0CF72}" type="presOf" srcId="{B65CA451-7B8C-41BC-92F6-0F2659AD5911}" destId="{ED33545A-796D-4221-808D-F77531802274}" srcOrd="0" destOrd="0" presId="urn:microsoft.com/office/officeart/2005/8/layout/hierarchy1"/>
    <dgm:cxn modelId="{FF7D69F4-03BB-46D2-9565-74D19EC08F2C}" type="presOf" srcId="{3FF19D98-FA31-484C-99D9-ED962F41C3FD}" destId="{B48DE311-94AF-433B-B1E1-222BCC0599E5}" srcOrd="0" destOrd="0" presId="urn:microsoft.com/office/officeart/2005/8/layout/hierarchy1"/>
    <dgm:cxn modelId="{3211394F-2B74-4D59-8AB1-CB6DC9F1234A}" type="presOf" srcId="{975BFA6C-DF38-49B4-A267-F12A7CB145D8}" destId="{A57A5DCE-7C5F-4052-8756-F0D31513D600}" srcOrd="0" destOrd="0" presId="urn:microsoft.com/office/officeart/2005/8/layout/hierarchy1"/>
    <dgm:cxn modelId="{991E795B-FAFD-4988-A0B5-05FECC5AC24B}" type="presOf" srcId="{881A8241-786B-439A-AB9E-73DF13911B03}" destId="{6E8681C3-8C1F-41D9-A258-6C841D438F52}" srcOrd="0" destOrd="0" presId="urn:microsoft.com/office/officeart/2005/8/layout/hierarchy1"/>
    <dgm:cxn modelId="{24A91AEC-CD32-4A11-B117-C54218E38856}" type="presOf" srcId="{37F836FF-6168-4185-922A-A4C3121683F3}" destId="{403984F4-FE0A-4E11-9ADD-20D87DC21A7D}" srcOrd="0" destOrd="0" presId="urn:microsoft.com/office/officeart/2005/8/layout/hierarchy1"/>
    <dgm:cxn modelId="{2DDA3724-02FA-4107-8055-F2E5E787C204}" srcId="{C8227B96-4823-4700-89BD-9156EDAFF18C}" destId="{881A8241-786B-439A-AB9E-73DF13911B03}" srcOrd="4" destOrd="0" parTransId="{964FBCCB-D00A-4575-911C-2B6C982D92C5}" sibTransId="{E1CC0880-A478-4D29-A82C-F4CD82C4742D}"/>
    <dgm:cxn modelId="{84AC42B7-2AF9-4277-A7A0-E9D6FC3F4D84}" srcId="{C8227B96-4823-4700-89BD-9156EDAFF18C}" destId="{7A0795DF-D031-49B3-B907-D6AC27E64A3D}" srcOrd="0" destOrd="0" parTransId="{56D3854E-98CF-47A7-B76C-79E424322BF9}" sibTransId="{BF9E524A-3951-4F98-9DB1-AB7243570E9B}"/>
    <dgm:cxn modelId="{71E4328A-5E8F-469C-8BC5-49A5E4BFC173}" type="presParOf" srcId="{4ABED632-1D14-4A11-BC88-9C4B28747B89}" destId="{994934D8-4891-44A4-B308-E764A3B5B744}" srcOrd="0" destOrd="0" presId="urn:microsoft.com/office/officeart/2005/8/layout/hierarchy1"/>
    <dgm:cxn modelId="{2DEDC500-3E7E-463A-A2E4-1B1F4591D520}" type="presParOf" srcId="{994934D8-4891-44A4-B308-E764A3B5B744}" destId="{A20B4B4F-8029-432F-B9C3-A3824340F9BC}" srcOrd="0" destOrd="0" presId="urn:microsoft.com/office/officeart/2005/8/layout/hierarchy1"/>
    <dgm:cxn modelId="{034D09E3-C27D-4623-8215-D05F85215D10}" type="presParOf" srcId="{A20B4B4F-8029-432F-B9C3-A3824340F9BC}" destId="{9F19A329-4A82-4AE8-9E41-6FAEA52D2441}" srcOrd="0" destOrd="0" presId="urn:microsoft.com/office/officeart/2005/8/layout/hierarchy1"/>
    <dgm:cxn modelId="{5ADC7D01-406C-442F-8566-1F8A3727062C}" type="presParOf" srcId="{A20B4B4F-8029-432F-B9C3-A3824340F9BC}" destId="{09D00628-3259-4C34-BF7E-00910E3D5385}" srcOrd="1" destOrd="0" presId="urn:microsoft.com/office/officeart/2005/8/layout/hierarchy1"/>
    <dgm:cxn modelId="{86C8C364-D603-49F5-B111-301F6089570A}" type="presParOf" srcId="{994934D8-4891-44A4-B308-E764A3B5B744}" destId="{4BDD684E-3104-4544-99E6-0AFA7D6EC8B6}" srcOrd="1" destOrd="0" presId="urn:microsoft.com/office/officeart/2005/8/layout/hierarchy1"/>
    <dgm:cxn modelId="{2EDEE7A1-231B-4F11-A803-7F700D6078F6}" type="presParOf" srcId="{4BDD684E-3104-4544-99E6-0AFA7D6EC8B6}" destId="{7E1F0BB3-7ABD-449D-AEE0-CE60D8DB6FB1}" srcOrd="0" destOrd="0" presId="urn:microsoft.com/office/officeart/2005/8/layout/hierarchy1"/>
    <dgm:cxn modelId="{C4F0F211-FBE1-47BB-A316-06FD948CB8A7}" type="presParOf" srcId="{4BDD684E-3104-4544-99E6-0AFA7D6EC8B6}" destId="{E029B158-8657-46E7-9DE3-BF62048F8BEA}" srcOrd="1" destOrd="0" presId="urn:microsoft.com/office/officeart/2005/8/layout/hierarchy1"/>
    <dgm:cxn modelId="{56E54735-3D79-4C7F-A816-60B48062EC15}" type="presParOf" srcId="{E029B158-8657-46E7-9DE3-BF62048F8BEA}" destId="{4C2608CB-90B9-4397-8953-3295499FC204}" srcOrd="0" destOrd="0" presId="urn:microsoft.com/office/officeart/2005/8/layout/hierarchy1"/>
    <dgm:cxn modelId="{91AC5579-592F-4684-9252-13A457AE650F}" type="presParOf" srcId="{4C2608CB-90B9-4397-8953-3295499FC204}" destId="{CCAEBEF1-D86E-44E3-97FC-6BDDD40553C9}" srcOrd="0" destOrd="0" presId="urn:microsoft.com/office/officeart/2005/8/layout/hierarchy1"/>
    <dgm:cxn modelId="{C2F8D2E4-A1FF-43C6-983C-E7BED99B83E3}" type="presParOf" srcId="{4C2608CB-90B9-4397-8953-3295499FC204}" destId="{A069A92E-EB9A-4584-A17B-B6EE70F7E5CF}" srcOrd="1" destOrd="0" presId="urn:microsoft.com/office/officeart/2005/8/layout/hierarchy1"/>
    <dgm:cxn modelId="{79944D2F-72D9-4624-81A0-CD951800F53D}" type="presParOf" srcId="{E029B158-8657-46E7-9DE3-BF62048F8BEA}" destId="{88F86682-6DC0-45B7-B875-F30E952063C2}" srcOrd="1" destOrd="0" presId="urn:microsoft.com/office/officeart/2005/8/layout/hierarchy1"/>
    <dgm:cxn modelId="{4EF8C30D-FE3F-43CC-B140-754410365A8F}" type="presParOf" srcId="{88F86682-6DC0-45B7-B875-F30E952063C2}" destId="{B48DE311-94AF-433B-B1E1-222BCC0599E5}" srcOrd="0" destOrd="0" presId="urn:microsoft.com/office/officeart/2005/8/layout/hierarchy1"/>
    <dgm:cxn modelId="{339A38CF-5C47-4270-B0CA-1D5D2B0D0D52}" type="presParOf" srcId="{88F86682-6DC0-45B7-B875-F30E952063C2}" destId="{F867FC09-1339-4BBB-BFC3-468953928B72}" srcOrd="1" destOrd="0" presId="urn:microsoft.com/office/officeart/2005/8/layout/hierarchy1"/>
    <dgm:cxn modelId="{D854E2B2-C824-4033-8D14-94B9C0263745}" type="presParOf" srcId="{F867FC09-1339-4BBB-BFC3-468953928B72}" destId="{F890E2DF-FB9E-4C7B-8013-0A76D6C504E5}" srcOrd="0" destOrd="0" presId="urn:microsoft.com/office/officeart/2005/8/layout/hierarchy1"/>
    <dgm:cxn modelId="{06CE028A-7B0B-4100-A7C4-75974A1C3E7E}" type="presParOf" srcId="{F890E2DF-FB9E-4C7B-8013-0A76D6C504E5}" destId="{AF45F603-8986-4D04-9A5E-09A8129C469B}" srcOrd="0" destOrd="0" presId="urn:microsoft.com/office/officeart/2005/8/layout/hierarchy1"/>
    <dgm:cxn modelId="{D9BCAFEC-04C5-4D1B-992E-BC187B8BE31E}" type="presParOf" srcId="{F890E2DF-FB9E-4C7B-8013-0A76D6C504E5}" destId="{A6629643-06F0-4A64-B3AD-5155DC8F5914}" srcOrd="1" destOrd="0" presId="urn:microsoft.com/office/officeart/2005/8/layout/hierarchy1"/>
    <dgm:cxn modelId="{A6119978-56D2-447F-8EEF-82F67D719E90}" type="presParOf" srcId="{F867FC09-1339-4BBB-BFC3-468953928B72}" destId="{B812D059-D735-4B4A-985C-81C837206B33}" srcOrd="1" destOrd="0" presId="urn:microsoft.com/office/officeart/2005/8/layout/hierarchy1"/>
    <dgm:cxn modelId="{E4C65CCE-D418-4FAB-9413-34E5DE1C6226}" type="presParOf" srcId="{4BDD684E-3104-4544-99E6-0AFA7D6EC8B6}" destId="{97617799-542F-4F1C-92C4-8D6EC9B43F9D}" srcOrd="2" destOrd="0" presId="urn:microsoft.com/office/officeart/2005/8/layout/hierarchy1"/>
    <dgm:cxn modelId="{61AB6CE8-1DBA-4832-9430-97C71C561478}" type="presParOf" srcId="{4BDD684E-3104-4544-99E6-0AFA7D6EC8B6}" destId="{CF284FC5-B995-4D6B-8FFC-E50665E6F35B}" srcOrd="3" destOrd="0" presId="urn:microsoft.com/office/officeart/2005/8/layout/hierarchy1"/>
    <dgm:cxn modelId="{2135C98A-A9B4-4219-BEE0-1139E741567E}" type="presParOf" srcId="{CF284FC5-B995-4D6B-8FFC-E50665E6F35B}" destId="{AC5819ED-6104-4411-8B5A-4FD892C0AF44}" srcOrd="0" destOrd="0" presId="urn:microsoft.com/office/officeart/2005/8/layout/hierarchy1"/>
    <dgm:cxn modelId="{B5994334-D5B3-4EA1-9704-3FBDF3023B05}" type="presParOf" srcId="{AC5819ED-6104-4411-8B5A-4FD892C0AF44}" destId="{9EEC8544-3A3F-469B-8DDB-F6139D6A7350}" srcOrd="0" destOrd="0" presId="urn:microsoft.com/office/officeart/2005/8/layout/hierarchy1"/>
    <dgm:cxn modelId="{3CA169F4-A49B-4C82-9923-4D8B6EB12B4C}" type="presParOf" srcId="{AC5819ED-6104-4411-8B5A-4FD892C0AF44}" destId="{F6B0C16D-135C-42D6-9F5E-49F0F358B9CD}" srcOrd="1" destOrd="0" presId="urn:microsoft.com/office/officeart/2005/8/layout/hierarchy1"/>
    <dgm:cxn modelId="{3D7A128C-8910-49EE-A1D1-99CC481AA5A3}" type="presParOf" srcId="{CF284FC5-B995-4D6B-8FFC-E50665E6F35B}" destId="{A4527B03-9FBC-4671-BA40-22C09A8A8C9E}" srcOrd="1" destOrd="0" presId="urn:microsoft.com/office/officeart/2005/8/layout/hierarchy1"/>
    <dgm:cxn modelId="{A116BABF-AE25-4F51-A20D-3265C3D65364}" type="presParOf" srcId="{A4527B03-9FBC-4671-BA40-22C09A8A8C9E}" destId="{3D2B81D3-CDBF-4EB7-ADDE-120323FCC336}" srcOrd="0" destOrd="0" presId="urn:microsoft.com/office/officeart/2005/8/layout/hierarchy1"/>
    <dgm:cxn modelId="{8FD157AD-D4F3-4FFB-B081-67347EBEE6AC}" type="presParOf" srcId="{A4527B03-9FBC-4671-BA40-22C09A8A8C9E}" destId="{B5D6D451-D076-4900-86F0-6D69305E3587}" srcOrd="1" destOrd="0" presId="urn:microsoft.com/office/officeart/2005/8/layout/hierarchy1"/>
    <dgm:cxn modelId="{9C52C3D0-08F9-4BB1-9412-67024A098165}" type="presParOf" srcId="{B5D6D451-D076-4900-86F0-6D69305E3587}" destId="{722DAD08-70A4-48F0-9DF9-20A079D203C6}" srcOrd="0" destOrd="0" presId="urn:microsoft.com/office/officeart/2005/8/layout/hierarchy1"/>
    <dgm:cxn modelId="{3DEC4DEA-DF28-4445-BC6A-712CED3DC973}" type="presParOf" srcId="{722DAD08-70A4-48F0-9DF9-20A079D203C6}" destId="{F62FF182-70BB-41F0-B6DA-85AF3649E27B}" srcOrd="0" destOrd="0" presId="urn:microsoft.com/office/officeart/2005/8/layout/hierarchy1"/>
    <dgm:cxn modelId="{C84AF8B8-2A08-4F42-A561-17E1EC13ED89}" type="presParOf" srcId="{722DAD08-70A4-48F0-9DF9-20A079D203C6}" destId="{8CDE6A4F-0428-421A-9D9F-C15589C7A63D}" srcOrd="1" destOrd="0" presId="urn:microsoft.com/office/officeart/2005/8/layout/hierarchy1"/>
    <dgm:cxn modelId="{8C584A99-FBE9-483B-A36D-97128D29FFAC}" type="presParOf" srcId="{B5D6D451-D076-4900-86F0-6D69305E3587}" destId="{B89A6ECE-31E0-4123-A705-A3A1A0640FEE}" srcOrd="1" destOrd="0" presId="urn:microsoft.com/office/officeart/2005/8/layout/hierarchy1"/>
    <dgm:cxn modelId="{4BE3D402-EB97-49C8-903C-E5840A425AE9}" type="presParOf" srcId="{4BDD684E-3104-4544-99E6-0AFA7D6EC8B6}" destId="{647CADE1-41D2-4657-B3DA-C9847E65DEE9}" srcOrd="4" destOrd="0" presId="urn:microsoft.com/office/officeart/2005/8/layout/hierarchy1"/>
    <dgm:cxn modelId="{3AE052C2-7159-4082-B753-EFE1DC984BA1}" type="presParOf" srcId="{4BDD684E-3104-4544-99E6-0AFA7D6EC8B6}" destId="{B03F3CF9-3F82-4917-9DB2-6A4F1AB7C94A}" srcOrd="5" destOrd="0" presId="urn:microsoft.com/office/officeart/2005/8/layout/hierarchy1"/>
    <dgm:cxn modelId="{9DECAFC3-9A1C-487B-BCB0-B8ADEE260F36}" type="presParOf" srcId="{B03F3CF9-3F82-4917-9DB2-6A4F1AB7C94A}" destId="{C5A9F605-254C-41A1-BFD7-60C01A757DA6}" srcOrd="0" destOrd="0" presId="urn:microsoft.com/office/officeart/2005/8/layout/hierarchy1"/>
    <dgm:cxn modelId="{BBBD9155-42B2-4A22-BE4E-1EF0A10FA3E8}" type="presParOf" srcId="{C5A9F605-254C-41A1-BFD7-60C01A757DA6}" destId="{54C32054-6BAC-4FF6-9EAC-AC0F88EA841A}" srcOrd="0" destOrd="0" presId="urn:microsoft.com/office/officeart/2005/8/layout/hierarchy1"/>
    <dgm:cxn modelId="{FAC0456F-22EA-446F-ADC2-DA5B39D6659F}" type="presParOf" srcId="{C5A9F605-254C-41A1-BFD7-60C01A757DA6}" destId="{ED33545A-796D-4221-808D-F77531802274}" srcOrd="1" destOrd="0" presId="urn:microsoft.com/office/officeart/2005/8/layout/hierarchy1"/>
    <dgm:cxn modelId="{0219DC78-C9B7-4B1C-80BC-8207408F7A22}" type="presParOf" srcId="{B03F3CF9-3F82-4917-9DB2-6A4F1AB7C94A}" destId="{B482DC21-6D0C-4631-A661-649CCEBCA1CE}" srcOrd="1" destOrd="0" presId="urn:microsoft.com/office/officeart/2005/8/layout/hierarchy1"/>
    <dgm:cxn modelId="{D61346FC-3A7F-489F-AC4A-2908193B64D5}" type="presParOf" srcId="{B482DC21-6D0C-4631-A661-649CCEBCA1CE}" destId="{F7DA8160-60A0-43B8-BDF5-51A9E2E5EE5B}" srcOrd="0" destOrd="0" presId="urn:microsoft.com/office/officeart/2005/8/layout/hierarchy1"/>
    <dgm:cxn modelId="{0C2725AB-418D-4437-B4A1-CB63E959E296}" type="presParOf" srcId="{B482DC21-6D0C-4631-A661-649CCEBCA1CE}" destId="{A4EE25C1-57F6-4E4A-AED2-00847F916C23}" srcOrd="1" destOrd="0" presId="urn:microsoft.com/office/officeart/2005/8/layout/hierarchy1"/>
    <dgm:cxn modelId="{728C917A-64F3-41D8-9753-FBA94EA16887}" type="presParOf" srcId="{A4EE25C1-57F6-4E4A-AED2-00847F916C23}" destId="{B6629A29-3191-47C0-9949-8E82222C3AB5}" srcOrd="0" destOrd="0" presId="urn:microsoft.com/office/officeart/2005/8/layout/hierarchy1"/>
    <dgm:cxn modelId="{D3BAE9F2-9586-4EEA-BD8F-CF124AEE2AC7}" type="presParOf" srcId="{B6629A29-3191-47C0-9949-8E82222C3AB5}" destId="{714E6743-7B18-455D-BAC5-EB192BA338E7}" srcOrd="0" destOrd="0" presId="urn:microsoft.com/office/officeart/2005/8/layout/hierarchy1"/>
    <dgm:cxn modelId="{04ACA671-BA4D-4B9E-8D0C-48A547E42C77}" type="presParOf" srcId="{B6629A29-3191-47C0-9949-8E82222C3AB5}" destId="{A57A5DCE-7C5F-4052-8756-F0D31513D600}" srcOrd="1" destOrd="0" presId="urn:microsoft.com/office/officeart/2005/8/layout/hierarchy1"/>
    <dgm:cxn modelId="{3E118EFC-5F66-49E2-AA9B-1DEC4FA8A1EE}" type="presParOf" srcId="{A4EE25C1-57F6-4E4A-AED2-00847F916C23}" destId="{3461CA43-0DCA-4E2E-9FFF-F995C6611628}" srcOrd="1" destOrd="0" presId="urn:microsoft.com/office/officeart/2005/8/layout/hierarchy1"/>
    <dgm:cxn modelId="{78C6BCD5-BEAC-4417-8194-C9E2149CBB9E}" type="presParOf" srcId="{4BDD684E-3104-4544-99E6-0AFA7D6EC8B6}" destId="{F6C3DE87-5AE3-4349-B52F-8D07BB7F3215}" srcOrd="6" destOrd="0" presId="urn:microsoft.com/office/officeart/2005/8/layout/hierarchy1"/>
    <dgm:cxn modelId="{958FFB83-384F-4360-BF1D-1517E690AD82}" type="presParOf" srcId="{4BDD684E-3104-4544-99E6-0AFA7D6EC8B6}" destId="{4B3C9F4F-3EBB-4F6D-A821-B277EB1FC3FB}" srcOrd="7" destOrd="0" presId="urn:microsoft.com/office/officeart/2005/8/layout/hierarchy1"/>
    <dgm:cxn modelId="{93D98BBD-56D7-4968-B255-1CBC1A628ACF}" type="presParOf" srcId="{4B3C9F4F-3EBB-4F6D-A821-B277EB1FC3FB}" destId="{3820E42E-4C9B-45AB-9158-2CA564513648}" srcOrd="0" destOrd="0" presId="urn:microsoft.com/office/officeart/2005/8/layout/hierarchy1"/>
    <dgm:cxn modelId="{72DAB60F-F7E1-4030-A468-EF12588ED161}" type="presParOf" srcId="{3820E42E-4C9B-45AB-9158-2CA564513648}" destId="{CA9D20A8-435D-4E5B-BBB1-86DD887F1DA7}" srcOrd="0" destOrd="0" presId="urn:microsoft.com/office/officeart/2005/8/layout/hierarchy1"/>
    <dgm:cxn modelId="{FAF620DB-2928-4094-9F93-EFF4CD7395C6}" type="presParOf" srcId="{3820E42E-4C9B-45AB-9158-2CA564513648}" destId="{A36E9AFE-81FD-49EB-99D9-1896A3982A5A}" srcOrd="1" destOrd="0" presId="urn:microsoft.com/office/officeart/2005/8/layout/hierarchy1"/>
    <dgm:cxn modelId="{D803957A-D69C-4BA5-BBF0-A8556C3126A7}" type="presParOf" srcId="{4B3C9F4F-3EBB-4F6D-A821-B277EB1FC3FB}" destId="{6FD23E28-3F95-4215-BFB0-BB55A014C27E}" srcOrd="1" destOrd="0" presId="urn:microsoft.com/office/officeart/2005/8/layout/hierarchy1"/>
    <dgm:cxn modelId="{217CF212-D269-4A95-ABF0-4439E580C260}" type="presParOf" srcId="{6FD23E28-3F95-4215-BFB0-BB55A014C27E}" destId="{403984F4-FE0A-4E11-9ADD-20D87DC21A7D}" srcOrd="0" destOrd="0" presId="urn:microsoft.com/office/officeart/2005/8/layout/hierarchy1"/>
    <dgm:cxn modelId="{94438BFC-2744-4F1A-A510-607C61BCC2AD}" type="presParOf" srcId="{6FD23E28-3F95-4215-BFB0-BB55A014C27E}" destId="{A5FEC69E-AD3E-4738-AFCD-9217C5CC8FA2}" srcOrd="1" destOrd="0" presId="urn:microsoft.com/office/officeart/2005/8/layout/hierarchy1"/>
    <dgm:cxn modelId="{3B897B3C-47F8-4E85-8A4E-57F97B5FEAAA}" type="presParOf" srcId="{A5FEC69E-AD3E-4738-AFCD-9217C5CC8FA2}" destId="{7188658E-0DC0-47A0-88D1-600DE17E6924}" srcOrd="0" destOrd="0" presId="urn:microsoft.com/office/officeart/2005/8/layout/hierarchy1"/>
    <dgm:cxn modelId="{8A4B691D-623F-489C-8907-E8689E0349B4}" type="presParOf" srcId="{7188658E-0DC0-47A0-88D1-600DE17E6924}" destId="{B6C2F57D-FF07-45E5-A99D-D2F1E9961796}" srcOrd="0" destOrd="0" presId="urn:microsoft.com/office/officeart/2005/8/layout/hierarchy1"/>
    <dgm:cxn modelId="{490E504F-25FB-4252-85E5-2AB1659FE913}" type="presParOf" srcId="{7188658E-0DC0-47A0-88D1-600DE17E6924}" destId="{1E0CE336-F27C-4F80-98D1-6BF98DFF7F1A}" srcOrd="1" destOrd="0" presId="urn:microsoft.com/office/officeart/2005/8/layout/hierarchy1"/>
    <dgm:cxn modelId="{0FAE2B96-E5E5-47B2-85DC-A2F92FAA7A52}" type="presParOf" srcId="{A5FEC69E-AD3E-4738-AFCD-9217C5CC8FA2}" destId="{6D9B4304-8423-40A1-ADC1-3755F300DC6D}" srcOrd="1" destOrd="0" presId="urn:microsoft.com/office/officeart/2005/8/layout/hierarchy1"/>
    <dgm:cxn modelId="{6E47145D-022B-4FEA-9345-374A14DCE46E}" type="presParOf" srcId="{4BDD684E-3104-4544-99E6-0AFA7D6EC8B6}" destId="{ADCBE650-A63E-481B-8A2B-C6865F7A8459}" srcOrd="8" destOrd="0" presId="urn:microsoft.com/office/officeart/2005/8/layout/hierarchy1"/>
    <dgm:cxn modelId="{172047CC-2AD1-4980-8F8B-4B7D60E81BB6}" type="presParOf" srcId="{4BDD684E-3104-4544-99E6-0AFA7D6EC8B6}" destId="{61D633A5-00C8-466C-AC37-3DEE7D2D7433}" srcOrd="9" destOrd="0" presId="urn:microsoft.com/office/officeart/2005/8/layout/hierarchy1"/>
    <dgm:cxn modelId="{35D4D23D-DA08-4A33-A6BA-7DCC61C1650D}" type="presParOf" srcId="{61D633A5-00C8-466C-AC37-3DEE7D2D7433}" destId="{14365572-BCA1-465B-BEDA-28D53292D2E7}" srcOrd="0" destOrd="0" presId="urn:microsoft.com/office/officeart/2005/8/layout/hierarchy1"/>
    <dgm:cxn modelId="{2F1AB272-2666-477D-8E7B-9CB179A6DB61}" type="presParOf" srcId="{14365572-BCA1-465B-BEDA-28D53292D2E7}" destId="{AB31ECD6-7657-4272-AB1C-F74AA5FB93A6}" srcOrd="0" destOrd="0" presId="urn:microsoft.com/office/officeart/2005/8/layout/hierarchy1"/>
    <dgm:cxn modelId="{E28A6FBD-B691-4F8E-ACE6-50FBE57EC688}" type="presParOf" srcId="{14365572-BCA1-465B-BEDA-28D53292D2E7}" destId="{6E8681C3-8C1F-41D9-A258-6C841D438F52}" srcOrd="1" destOrd="0" presId="urn:microsoft.com/office/officeart/2005/8/layout/hierarchy1"/>
    <dgm:cxn modelId="{5FE10F83-640B-4B54-950D-81DC6FFAC56D}" type="presParOf" srcId="{61D633A5-00C8-466C-AC37-3DEE7D2D7433}" destId="{E3012B50-FF1D-4E33-AD1B-D239D21DA9A1}" srcOrd="1" destOrd="0" presId="urn:microsoft.com/office/officeart/2005/8/layout/hierarchy1"/>
    <dgm:cxn modelId="{17B71A80-9ACB-4B14-8162-7E7790ED649C}" type="presParOf" srcId="{E3012B50-FF1D-4E33-AD1B-D239D21DA9A1}" destId="{8BB820BD-2FD6-4083-BDF2-20C68C99F269}" srcOrd="0" destOrd="0" presId="urn:microsoft.com/office/officeart/2005/8/layout/hierarchy1"/>
    <dgm:cxn modelId="{F20EDCC9-519C-4081-AFCD-317729C34A4F}" type="presParOf" srcId="{E3012B50-FF1D-4E33-AD1B-D239D21DA9A1}" destId="{99FE140C-0F00-4B4D-A629-FC63E4992086}" srcOrd="1" destOrd="0" presId="urn:microsoft.com/office/officeart/2005/8/layout/hierarchy1"/>
    <dgm:cxn modelId="{25421159-6AA7-4768-9E09-CF610749CB75}" type="presParOf" srcId="{99FE140C-0F00-4B4D-A629-FC63E4992086}" destId="{315F99EA-FBF0-4CBA-8E11-94EFD636E380}" srcOrd="0" destOrd="0" presId="urn:microsoft.com/office/officeart/2005/8/layout/hierarchy1"/>
    <dgm:cxn modelId="{E0DFA937-2E9D-40C9-941F-005184E222F9}" type="presParOf" srcId="{315F99EA-FBF0-4CBA-8E11-94EFD636E380}" destId="{54F4EA02-F42F-45D9-8C9D-927F7AC6754F}" srcOrd="0" destOrd="0" presId="urn:microsoft.com/office/officeart/2005/8/layout/hierarchy1"/>
    <dgm:cxn modelId="{B52A777C-8850-4F06-8AF3-E97680C0BFD0}" type="presParOf" srcId="{315F99EA-FBF0-4CBA-8E11-94EFD636E380}" destId="{B8614FF3-978D-48A2-924D-BDFCBB4D2ADD}" srcOrd="1" destOrd="0" presId="urn:microsoft.com/office/officeart/2005/8/layout/hierarchy1"/>
    <dgm:cxn modelId="{767F633B-1FE2-47B4-980F-81B5FE5C112A}" type="presParOf" srcId="{99FE140C-0F00-4B4D-A629-FC63E4992086}" destId="{FAC84B8B-8754-47AA-89FB-AF4D1555968D}" srcOrd="1" destOrd="0" presId="urn:microsoft.com/office/officeart/2005/8/layout/hierarchy1"/>
    <dgm:cxn modelId="{3DDF6E7E-BBCB-443B-B511-933CCD1E3894}" type="presParOf" srcId="{4BDD684E-3104-4544-99E6-0AFA7D6EC8B6}" destId="{575CF220-094F-4F35-8DB8-3041112C8C44}" srcOrd="10" destOrd="0" presId="urn:microsoft.com/office/officeart/2005/8/layout/hierarchy1"/>
    <dgm:cxn modelId="{DE75EB0D-8B46-469A-B632-AAD4FE4C7A1C}" type="presParOf" srcId="{4BDD684E-3104-4544-99E6-0AFA7D6EC8B6}" destId="{2841C1CD-4845-484B-B7E9-4355FBC72399}" srcOrd="11" destOrd="0" presId="urn:microsoft.com/office/officeart/2005/8/layout/hierarchy1"/>
    <dgm:cxn modelId="{01239A95-E3AF-4B54-899E-54ADC6674731}" type="presParOf" srcId="{2841C1CD-4845-484B-B7E9-4355FBC72399}" destId="{96E27FDF-5CE2-460D-B4CB-FF6BCEAB7ABC}" srcOrd="0" destOrd="0" presId="urn:microsoft.com/office/officeart/2005/8/layout/hierarchy1"/>
    <dgm:cxn modelId="{DA6B5327-D4F4-4AE0-AE43-3D429BD79D14}" type="presParOf" srcId="{96E27FDF-5CE2-460D-B4CB-FF6BCEAB7ABC}" destId="{54DEB263-D02C-40B2-BC0F-5B7C06798886}" srcOrd="0" destOrd="0" presId="urn:microsoft.com/office/officeart/2005/8/layout/hierarchy1"/>
    <dgm:cxn modelId="{2FEE964D-BC38-4755-A879-70E8335DEC5F}" type="presParOf" srcId="{96E27FDF-5CE2-460D-B4CB-FF6BCEAB7ABC}" destId="{26E9EC1A-96D9-48A7-9940-F51953EA75C5}" srcOrd="1" destOrd="0" presId="urn:microsoft.com/office/officeart/2005/8/layout/hierarchy1"/>
    <dgm:cxn modelId="{3F863821-6093-4556-AFB5-29A0BE2D8CB5}" type="presParOf" srcId="{2841C1CD-4845-484B-B7E9-4355FBC72399}" destId="{89DA5895-8743-4FF9-ABEE-C51E168DA96E}" srcOrd="1" destOrd="0" presId="urn:microsoft.com/office/officeart/2005/8/layout/hierarchy1"/>
    <dgm:cxn modelId="{45D19082-B048-4D09-8D76-4AA2A516D85A}" type="presParOf" srcId="{89DA5895-8743-4FF9-ABEE-C51E168DA96E}" destId="{83FDC794-60B8-414E-B75A-47F2C487DD85}" srcOrd="0" destOrd="0" presId="urn:microsoft.com/office/officeart/2005/8/layout/hierarchy1"/>
    <dgm:cxn modelId="{1B80080B-37D6-4B3F-BE21-F5DE748FD8A7}" type="presParOf" srcId="{89DA5895-8743-4FF9-ABEE-C51E168DA96E}" destId="{E4FB9526-E4BE-4304-A9D3-50FF41FE007A}" srcOrd="1" destOrd="0" presId="urn:microsoft.com/office/officeart/2005/8/layout/hierarchy1"/>
    <dgm:cxn modelId="{5BA5930F-EEDC-4891-8043-F30D77D45C47}" type="presParOf" srcId="{E4FB9526-E4BE-4304-A9D3-50FF41FE007A}" destId="{661D64A6-C133-48D8-99D3-0DCB38CA8116}" srcOrd="0" destOrd="0" presId="urn:microsoft.com/office/officeart/2005/8/layout/hierarchy1"/>
    <dgm:cxn modelId="{448418DC-5602-4247-8836-F9389E5C1A90}" type="presParOf" srcId="{661D64A6-C133-48D8-99D3-0DCB38CA8116}" destId="{FD5141A9-E7EC-4B4A-B497-57972B1ACBD7}" srcOrd="0" destOrd="0" presId="urn:microsoft.com/office/officeart/2005/8/layout/hierarchy1"/>
    <dgm:cxn modelId="{994B513A-A26A-4772-91E6-647FA989F663}" type="presParOf" srcId="{661D64A6-C133-48D8-99D3-0DCB38CA8116}" destId="{F79C03E0-7240-4447-8EAB-515B2C675B90}" srcOrd="1" destOrd="0" presId="urn:microsoft.com/office/officeart/2005/8/layout/hierarchy1"/>
    <dgm:cxn modelId="{CC2AFA87-D951-40C9-832B-6A43C6EE33CE}" type="presParOf" srcId="{E4FB9526-E4BE-4304-A9D3-50FF41FE007A}" destId="{D2E858F8-50D0-4D72-BF61-AFB7D154DCC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D25BC-4A67-4DDD-B9E7-78DDC1431679}">
      <dsp:nvSpPr>
        <dsp:cNvPr id="0" name=""/>
        <dsp:cNvSpPr/>
      </dsp:nvSpPr>
      <dsp:spPr>
        <a:xfrm>
          <a:off x="0" y="508465"/>
          <a:ext cx="2587787" cy="15526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69,2%</a:t>
          </a:r>
          <a:r>
            <a:rPr lang="es-ES" sz="1800" kern="1200" dirty="0" smtClean="0"/>
            <a:t> admite haber copiado fragmentos de texto sin citarlos</a:t>
          </a:r>
          <a:endParaRPr lang="es-ES" sz="1800" kern="1200" dirty="0"/>
        </a:p>
      </dsp:txBody>
      <dsp:txXfrm>
        <a:off x="0" y="508465"/>
        <a:ext cx="2587787" cy="1552672"/>
      </dsp:txXfrm>
    </dsp:sp>
    <dsp:sp modelId="{6E918788-3EEB-4EDC-838A-E2DD8903DB3E}">
      <dsp:nvSpPr>
        <dsp:cNvPr id="0" name=""/>
        <dsp:cNvSpPr/>
      </dsp:nvSpPr>
      <dsp:spPr>
        <a:xfrm>
          <a:off x="2846566" y="508465"/>
          <a:ext cx="2587787" cy="15526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Un </a:t>
          </a:r>
          <a:r>
            <a:rPr lang="es-ES" sz="1800" b="1" kern="1200" dirty="0" smtClean="0"/>
            <a:t>82,9% </a:t>
          </a:r>
          <a:r>
            <a:rPr lang="es-ES" sz="1800" kern="1200" dirty="0" smtClean="0"/>
            <a:t>no indica la fuente de procedencia cuando incorpora una tabla o gráfico a un trabajo</a:t>
          </a:r>
          <a:endParaRPr lang="es-ES" sz="1800" kern="1200" dirty="0"/>
        </a:p>
      </dsp:txBody>
      <dsp:txXfrm>
        <a:off x="2846566" y="508465"/>
        <a:ext cx="2587787" cy="1552672"/>
      </dsp:txXfrm>
    </dsp:sp>
    <dsp:sp modelId="{1178030E-C861-4EF5-90E9-4CD6C2E85F1D}">
      <dsp:nvSpPr>
        <dsp:cNvPr id="0" name=""/>
        <dsp:cNvSpPr/>
      </dsp:nvSpPr>
      <dsp:spPr>
        <a:xfrm>
          <a:off x="5693132" y="360038"/>
          <a:ext cx="2587787" cy="18495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Un </a:t>
          </a:r>
          <a:r>
            <a:rPr lang="es-ES" sz="1800" b="1" kern="1200" dirty="0" smtClean="0"/>
            <a:t>19,5% </a:t>
          </a:r>
          <a:r>
            <a:rPr lang="es-ES" sz="1800" kern="1200" dirty="0" smtClean="0"/>
            <a:t>nunca referencia el lugar del que ha obtenido la información cuando esta procede de Internet, aunque solo un 18,4% dice hacerlo siempre.</a:t>
          </a:r>
          <a:endParaRPr lang="es-ES" sz="1800" kern="1200" dirty="0"/>
        </a:p>
      </dsp:txBody>
      <dsp:txXfrm>
        <a:off x="5693132" y="360038"/>
        <a:ext cx="2587787" cy="184952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2.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4.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636CC8-A346-445C-80B7-0CACA74ABBE8}" type="datetimeFigureOut">
              <a:rPr lang="es-ES" smtClean="0"/>
              <a:t>17/01/2017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66A726-0E31-4F03-88C7-1882C05D67BF}" type="slidenum">
              <a:rPr lang="es-ES" smtClean="0"/>
              <a:t>‹Nº›</a:t>
            </a:fld>
            <a:endParaRPr lang="es-ES"/>
          </a:p>
        </p:txBody>
      </p:sp>
    </p:spTree>
    <p:extLst>
      <p:ext uri="{BB962C8B-B14F-4D97-AF65-F5344CB8AC3E}">
        <p14:creationId xmlns:p14="http://schemas.microsoft.com/office/powerpoint/2010/main" val="125833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02EA57-856D-48DB-9654-9E2CD687CF89}" type="datetimeFigureOut">
              <a:rPr lang="es-ES" smtClean="0"/>
              <a:t>17/01/2017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9B52B-005F-4DBF-B5BE-78DF2240EFF6}" type="slidenum">
              <a:rPr lang="es-ES" smtClean="0"/>
              <a:t>‹Nº›</a:t>
            </a:fld>
            <a:endParaRPr lang="es-ES"/>
          </a:p>
        </p:txBody>
      </p:sp>
    </p:spTree>
    <p:extLst>
      <p:ext uri="{BB962C8B-B14F-4D97-AF65-F5344CB8AC3E}">
        <p14:creationId xmlns:p14="http://schemas.microsoft.com/office/powerpoint/2010/main" val="212426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3E9B52B-005F-4DBF-B5BE-78DF2240EFF6}" type="slidenum">
              <a:rPr lang="es-ES" smtClean="0"/>
              <a:t>8</a:t>
            </a:fld>
            <a:endParaRPr lang="es-ES"/>
          </a:p>
        </p:txBody>
      </p:sp>
    </p:spTree>
    <p:extLst>
      <p:ext uri="{BB962C8B-B14F-4D97-AF65-F5344CB8AC3E}">
        <p14:creationId xmlns:p14="http://schemas.microsoft.com/office/powerpoint/2010/main" val="298397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Potluck</a:t>
            </a:r>
            <a:r>
              <a:rPr lang="es-ES" dirty="0" smtClean="0"/>
              <a:t>: Olla común, cocido, lo que haya</a:t>
            </a:r>
          </a:p>
          <a:p>
            <a:r>
              <a:rPr lang="es-ES" dirty="0" smtClean="0"/>
              <a:t>Poor </a:t>
            </a:r>
            <a:r>
              <a:rPr lang="es-ES" dirty="0" err="1" smtClean="0"/>
              <a:t>Disguise</a:t>
            </a:r>
            <a:r>
              <a:rPr lang="es-ES" dirty="0" smtClean="0"/>
              <a:t>: Mal disfraz</a:t>
            </a:r>
          </a:p>
          <a:p>
            <a:r>
              <a:rPr lang="es-ES" dirty="0" smtClean="0"/>
              <a:t>Labor of </a:t>
            </a:r>
            <a:r>
              <a:rPr lang="es-ES" dirty="0" err="1" smtClean="0"/>
              <a:t>Laziness</a:t>
            </a:r>
            <a:r>
              <a:rPr lang="es-ES" dirty="0" smtClean="0"/>
              <a:t>: Trabajo que causa la pereza (se toma el mismo trabajo que haciéndolo bien)</a:t>
            </a:r>
          </a:p>
          <a:p>
            <a:r>
              <a:rPr lang="es-ES" dirty="0" err="1" smtClean="0"/>
              <a:t>Self-Stealer</a:t>
            </a:r>
            <a:r>
              <a:rPr lang="es-ES" dirty="0" smtClean="0"/>
              <a:t>: </a:t>
            </a:r>
            <a:r>
              <a:rPr lang="es-ES" dirty="0" err="1" smtClean="0"/>
              <a:t>Autorobo</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F3E9B52B-005F-4DBF-B5BE-78DF2240EFF6}" type="slidenum">
              <a:rPr lang="es-ES" smtClean="0"/>
              <a:t>10</a:t>
            </a:fld>
            <a:endParaRPr lang="es-ES"/>
          </a:p>
        </p:txBody>
      </p:sp>
    </p:spTree>
    <p:extLst>
      <p:ext uri="{BB962C8B-B14F-4D97-AF65-F5344CB8AC3E}">
        <p14:creationId xmlns:p14="http://schemas.microsoft.com/office/powerpoint/2010/main" val="302780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Resourceful</a:t>
            </a:r>
            <a:r>
              <a:rPr lang="es-ES" dirty="0" smtClean="0"/>
              <a:t>: ingenioso</a:t>
            </a:r>
            <a:endParaRPr lang="es-ES" dirty="0"/>
          </a:p>
        </p:txBody>
      </p:sp>
      <p:sp>
        <p:nvSpPr>
          <p:cNvPr id="4" name="3 Marcador de número de diapositiva"/>
          <p:cNvSpPr>
            <a:spLocks noGrp="1"/>
          </p:cNvSpPr>
          <p:nvPr>
            <p:ph type="sldNum" sz="quarter" idx="10"/>
          </p:nvPr>
        </p:nvSpPr>
        <p:spPr/>
        <p:txBody>
          <a:bodyPr/>
          <a:lstStyle/>
          <a:p>
            <a:fld id="{F3E9B52B-005F-4DBF-B5BE-78DF2240EFF6}" type="slidenum">
              <a:rPr lang="es-ES" smtClean="0"/>
              <a:t>11</a:t>
            </a:fld>
            <a:endParaRPr lang="es-ES"/>
          </a:p>
        </p:txBody>
      </p:sp>
    </p:spTree>
    <p:extLst>
      <p:ext uri="{BB962C8B-B14F-4D97-AF65-F5344CB8AC3E}">
        <p14:creationId xmlns:p14="http://schemas.microsoft.com/office/powerpoint/2010/main" val="32331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Switch</a:t>
            </a:r>
            <a:r>
              <a:rPr lang="es-ES" dirty="0" smtClean="0"/>
              <a:t>: cambiar</a:t>
            </a:r>
            <a:endParaRPr lang="es-ES" dirty="0"/>
          </a:p>
        </p:txBody>
      </p:sp>
      <p:sp>
        <p:nvSpPr>
          <p:cNvPr id="4" name="3 Marcador de número de diapositiva"/>
          <p:cNvSpPr>
            <a:spLocks noGrp="1"/>
          </p:cNvSpPr>
          <p:nvPr>
            <p:ph type="sldNum" sz="quarter" idx="10"/>
          </p:nvPr>
        </p:nvSpPr>
        <p:spPr/>
        <p:txBody>
          <a:bodyPr/>
          <a:lstStyle/>
          <a:p>
            <a:fld id="{F3E9B52B-005F-4DBF-B5BE-78DF2240EFF6}" type="slidenum">
              <a:rPr lang="es-ES" smtClean="0"/>
              <a:t>12</a:t>
            </a:fld>
            <a:endParaRPr lang="es-ES"/>
          </a:p>
        </p:txBody>
      </p:sp>
    </p:spTree>
    <p:extLst>
      <p:ext uri="{BB962C8B-B14F-4D97-AF65-F5344CB8AC3E}">
        <p14:creationId xmlns:p14="http://schemas.microsoft.com/office/powerpoint/2010/main" val="416456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3E9B52B-005F-4DBF-B5BE-78DF2240EFF6}" type="slidenum">
              <a:rPr lang="es-ES" smtClean="0"/>
              <a:t>16</a:t>
            </a:fld>
            <a:endParaRPr lang="es-ES"/>
          </a:p>
        </p:txBody>
      </p:sp>
    </p:spTree>
    <p:extLst>
      <p:ext uri="{BB962C8B-B14F-4D97-AF65-F5344CB8AC3E}">
        <p14:creationId xmlns:p14="http://schemas.microsoft.com/office/powerpoint/2010/main" val="14807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a:defRPr/>
            </a:pPr>
            <a:fld id="{62ED699D-2AB0-416B-9836-A2E899D4C55E}" type="datetimeFigureOut">
              <a:rPr lang="es-ES" smtClean="0"/>
              <a:pPr>
                <a:defRPr/>
              </a:pPr>
              <a:t>17/01/2017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82EDFB26-0D0F-4C28-A5C4-1DF850DF5837}" type="slidenum">
              <a:rPr lang="es-ES" smtClean="0"/>
              <a:pPr>
                <a:defRPr/>
              </a:pPr>
              <a:t>‹Nº›</a:t>
            </a:fld>
            <a:endParaRPr lang="es-ES"/>
          </a:p>
        </p:txBody>
      </p:sp>
    </p:spTree>
    <p:extLst>
      <p:ext uri="{BB962C8B-B14F-4D97-AF65-F5344CB8AC3E}">
        <p14:creationId xmlns:p14="http://schemas.microsoft.com/office/powerpoint/2010/main" val="338481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49F2F3BE-5CEF-4B45-ADEE-05699B6E461D}" type="datetimeFigureOut">
              <a:rPr lang="es-ES" smtClean="0"/>
              <a:pPr>
                <a:defRPr/>
              </a:pPr>
              <a:t>17/01/2017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67C3F975-7BFA-4DF3-A2EF-101D97B2D77A}" type="slidenum">
              <a:rPr lang="es-ES" smtClean="0"/>
              <a:pPr>
                <a:defRPr/>
              </a:pPr>
              <a:t>‹Nº›</a:t>
            </a:fld>
            <a:endParaRPr lang="es-ES"/>
          </a:p>
        </p:txBody>
      </p:sp>
    </p:spTree>
    <p:extLst>
      <p:ext uri="{BB962C8B-B14F-4D97-AF65-F5344CB8AC3E}">
        <p14:creationId xmlns:p14="http://schemas.microsoft.com/office/powerpoint/2010/main" val="93493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2499523F-B75E-40C8-B958-82DF50760215}" type="datetimeFigureOut">
              <a:rPr lang="es-ES" smtClean="0"/>
              <a:pPr>
                <a:defRPr/>
              </a:pPr>
              <a:t>17/01/2017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7E55FDA8-9CBA-49E5-B429-CF0425033B56}" type="slidenum">
              <a:rPr lang="es-ES" smtClean="0"/>
              <a:pPr>
                <a:defRPr/>
              </a:pPr>
              <a:t>‹Nº›</a:t>
            </a:fld>
            <a:endParaRPr lang="es-ES"/>
          </a:p>
        </p:txBody>
      </p:sp>
    </p:spTree>
    <p:extLst>
      <p:ext uri="{BB962C8B-B14F-4D97-AF65-F5344CB8AC3E}">
        <p14:creationId xmlns:p14="http://schemas.microsoft.com/office/powerpoint/2010/main" val="410598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ED65E7AB-D349-4E39-985C-9865649EAAEB}" type="datetimeFigureOut">
              <a:rPr lang="es-ES" smtClean="0"/>
              <a:pPr>
                <a:defRPr/>
              </a:pPr>
              <a:t>17/01/2017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60F05F33-4783-4152-830C-CF96A1C7EFBB}" type="slidenum">
              <a:rPr lang="es-ES" smtClean="0"/>
              <a:pPr>
                <a:defRPr/>
              </a:pPr>
              <a:t>‹Nº›</a:t>
            </a:fld>
            <a:endParaRPr lang="es-ES"/>
          </a:p>
        </p:txBody>
      </p:sp>
    </p:spTree>
    <p:extLst>
      <p:ext uri="{BB962C8B-B14F-4D97-AF65-F5344CB8AC3E}">
        <p14:creationId xmlns:p14="http://schemas.microsoft.com/office/powerpoint/2010/main" val="373144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B2C7272B-9D4D-412D-B7FA-4FFAC072183F}" type="datetimeFigureOut">
              <a:rPr lang="es-ES" smtClean="0"/>
              <a:pPr>
                <a:defRPr/>
              </a:pPr>
              <a:t>17/01/2017</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9E7A0FE8-64D3-42D3-9D4B-A72306782ECD}" type="slidenum">
              <a:rPr lang="es-ES" smtClean="0"/>
              <a:pPr>
                <a:defRPr/>
              </a:pPr>
              <a:t>‹Nº›</a:t>
            </a:fld>
            <a:endParaRPr lang="es-ES"/>
          </a:p>
        </p:txBody>
      </p:sp>
    </p:spTree>
    <p:extLst>
      <p:ext uri="{BB962C8B-B14F-4D97-AF65-F5344CB8AC3E}">
        <p14:creationId xmlns:p14="http://schemas.microsoft.com/office/powerpoint/2010/main" val="240396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a:defRPr/>
            </a:pPr>
            <a:fld id="{950BD32D-852E-4D6D-8B16-6CF9D9225D38}" type="datetimeFigureOut">
              <a:rPr lang="es-ES" smtClean="0"/>
              <a:pPr>
                <a:defRPr/>
              </a:pPr>
              <a:t>17/01/2017</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0339CF69-4CB0-4290-AC25-625DC7EF8253}" type="slidenum">
              <a:rPr lang="es-ES" smtClean="0"/>
              <a:pPr>
                <a:defRPr/>
              </a:pPr>
              <a:t>‹Nº›</a:t>
            </a:fld>
            <a:endParaRPr lang="es-ES"/>
          </a:p>
        </p:txBody>
      </p:sp>
    </p:spTree>
    <p:extLst>
      <p:ext uri="{BB962C8B-B14F-4D97-AF65-F5344CB8AC3E}">
        <p14:creationId xmlns:p14="http://schemas.microsoft.com/office/powerpoint/2010/main" val="255419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fld id="{12BD6C0D-D040-4BF3-B577-22432ECAAE04}" type="datetimeFigureOut">
              <a:rPr lang="es-ES" smtClean="0"/>
              <a:pPr>
                <a:defRPr/>
              </a:pPr>
              <a:t>17/01/2017</a:t>
            </a:fld>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A3B7043A-CA35-4F2E-B93A-32C78098D8F3}" type="slidenum">
              <a:rPr lang="es-ES" smtClean="0"/>
              <a:pPr>
                <a:defRPr/>
              </a:pPr>
              <a:t>‹Nº›</a:t>
            </a:fld>
            <a:endParaRPr lang="es-ES"/>
          </a:p>
        </p:txBody>
      </p:sp>
    </p:spTree>
    <p:extLst>
      <p:ext uri="{BB962C8B-B14F-4D97-AF65-F5344CB8AC3E}">
        <p14:creationId xmlns:p14="http://schemas.microsoft.com/office/powerpoint/2010/main" val="224375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fld id="{0BB06263-B306-4CC9-996A-6A8703C38C90}" type="datetimeFigureOut">
              <a:rPr lang="es-ES" smtClean="0"/>
              <a:pPr>
                <a:defRPr/>
              </a:pPr>
              <a:t>17/01/2017</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90CCC17A-1F8D-4C88-9D6C-7492A01116AD}" type="slidenum">
              <a:rPr lang="es-ES" smtClean="0"/>
              <a:pPr>
                <a:defRPr/>
              </a:pPr>
              <a:t>‹Nº›</a:t>
            </a:fld>
            <a:endParaRPr lang="es-ES"/>
          </a:p>
        </p:txBody>
      </p:sp>
    </p:spTree>
    <p:extLst>
      <p:ext uri="{BB962C8B-B14F-4D97-AF65-F5344CB8AC3E}">
        <p14:creationId xmlns:p14="http://schemas.microsoft.com/office/powerpoint/2010/main" val="198420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6C71838D-2C0A-48F9-AACF-69D337F5DE81}" type="datetimeFigureOut">
              <a:rPr lang="es-ES" smtClean="0"/>
              <a:pPr>
                <a:defRPr/>
              </a:pPr>
              <a:t>17/01/2017</a:t>
            </a:fld>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AA4A00A6-0C2E-429D-990E-ED1B18C5754A}" type="slidenum">
              <a:rPr lang="es-ES" smtClean="0"/>
              <a:pPr>
                <a:defRPr/>
              </a:pPr>
              <a:t>‹Nº›</a:t>
            </a:fld>
            <a:endParaRPr lang="es-ES"/>
          </a:p>
        </p:txBody>
      </p:sp>
    </p:spTree>
    <p:extLst>
      <p:ext uri="{BB962C8B-B14F-4D97-AF65-F5344CB8AC3E}">
        <p14:creationId xmlns:p14="http://schemas.microsoft.com/office/powerpoint/2010/main" val="374312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C9DBDB67-289C-4A37-97DD-289143ABA35D}" type="datetimeFigureOut">
              <a:rPr lang="es-ES" smtClean="0"/>
              <a:pPr>
                <a:defRPr/>
              </a:pPr>
              <a:t>17/01/2017</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87CF6A46-707E-43B3-8142-EE5628A1C088}" type="slidenum">
              <a:rPr lang="es-ES" smtClean="0"/>
              <a:pPr>
                <a:defRPr/>
              </a:pPr>
              <a:t>‹Nº›</a:t>
            </a:fld>
            <a:endParaRPr lang="es-ES"/>
          </a:p>
        </p:txBody>
      </p:sp>
    </p:spTree>
    <p:extLst>
      <p:ext uri="{BB962C8B-B14F-4D97-AF65-F5344CB8AC3E}">
        <p14:creationId xmlns:p14="http://schemas.microsoft.com/office/powerpoint/2010/main" val="200937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DF721948-F812-45B9-BAB1-D1BC034E0585}" type="datetimeFigureOut">
              <a:rPr lang="es-ES" smtClean="0"/>
              <a:pPr>
                <a:defRPr/>
              </a:pPr>
              <a:t>17/01/2017</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81A6F727-6D89-4E34-96AE-AD5B45004D2C}" type="slidenum">
              <a:rPr lang="es-ES" smtClean="0"/>
              <a:pPr>
                <a:defRPr/>
              </a:pPr>
              <a:t>‹Nº›</a:t>
            </a:fld>
            <a:endParaRPr lang="es-ES"/>
          </a:p>
        </p:txBody>
      </p:sp>
    </p:spTree>
    <p:extLst>
      <p:ext uri="{BB962C8B-B14F-4D97-AF65-F5344CB8AC3E}">
        <p14:creationId xmlns:p14="http://schemas.microsoft.com/office/powerpoint/2010/main" val="396899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4A2B56C-9F18-47C6-8F2B-37EBE5ABD54A}" type="datetimeFigureOut">
              <a:rPr lang="es-ES" smtClean="0"/>
              <a:pPr>
                <a:defRPr/>
              </a:pPr>
              <a:t>17/01/2017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19B262-0AC9-4A7D-A6C2-0FCC4D5B0D79}" type="slidenum">
              <a:rPr lang="es-ES" smtClean="0"/>
              <a:pPr>
                <a:defRPr/>
              </a:pPr>
              <a:t>‹Nº›</a:t>
            </a:fld>
            <a:endParaRPr lang="es-ES"/>
          </a:p>
        </p:txBody>
      </p:sp>
    </p:spTree>
    <p:extLst>
      <p:ext uri="{BB962C8B-B14F-4D97-AF65-F5344CB8AC3E}">
        <p14:creationId xmlns:p14="http://schemas.microsoft.com/office/powerpoint/2010/main" val="3600860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anuel.ruiz@unavarra.es" TargetMode="Externa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png"/><Relationship Id="rId7" Type="http://schemas.openxmlformats.org/officeDocument/2006/relationships/diagramQuickStyle" Target="../diagrams/quickStyle8.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png"/><Relationship Id="rId7" Type="http://schemas.openxmlformats.org/officeDocument/2006/relationships/diagramQuickStyle" Target="../diagrams/quickStyle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png"/><Relationship Id="rId9" Type="http://schemas.microsoft.com/office/2007/relationships/diagramDrawing" Target="../diagrams/drawing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png"/><Relationship Id="rId7" Type="http://schemas.openxmlformats.org/officeDocument/2006/relationships/diagramQuickStyle" Target="../diagrams/quickStyle1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2.png"/><Relationship Id="rId9" Type="http://schemas.microsoft.com/office/2007/relationships/diagramDrawing" Target="../diagrams/drawing13.xml"/></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s>
</file>

<file path=ppt/slides/_rels/slide22.xml.rels><?xml version="1.0" encoding="UTF-8" standalone="yes"?>
<Relationships xmlns="http://schemas.openxmlformats.org/package/2006/relationships"><Relationship Id="rId8" Type="http://schemas.microsoft.com/office/2007/relationships/diagramDrawing" Target="../diagrams/drawing18.xml"/><Relationship Id="rId13"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8.xml"/><Relationship Id="rId12" Type="http://schemas.openxmlformats.org/officeDocument/2006/relationships/diagramColors" Target="../diagrams/colors1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8.xml"/><Relationship Id="rId11" Type="http://schemas.openxmlformats.org/officeDocument/2006/relationships/diagramQuickStyle" Target="../diagrams/quickStyle19.xml"/><Relationship Id="rId5" Type="http://schemas.openxmlformats.org/officeDocument/2006/relationships/diagramLayout" Target="../diagrams/layout18.xml"/><Relationship Id="rId10" Type="http://schemas.openxmlformats.org/officeDocument/2006/relationships/diagramLayout" Target="../diagrams/layout19.xml"/><Relationship Id="rId4" Type="http://schemas.openxmlformats.org/officeDocument/2006/relationships/diagramData" Target="../diagrams/data18.xml"/><Relationship Id="rId9"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1.png"/><Relationship Id="rId7" Type="http://schemas.openxmlformats.org/officeDocument/2006/relationships/diagramQuickStyle" Target="../diagrams/quickStyle20.xml"/><Relationship Id="rId12"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diagramLayout" Target="../diagrams/layout20.xml"/><Relationship Id="rId11" Type="http://schemas.openxmlformats.org/officeDocument/2006/relationships/package" Target="../embeddings/Hoja_de_c_lculo_de_Microsoft_Excel1.xlsx"/><Relationship Id="rId5" Type="http://schemas.openxmlformats.org/officeDocument/2006/relationships/diagramData" Target="../diagrams/data20.xml"/><Relationship Id="rId10" Type="http://schemas.openxmlformats.org/officeDocument/2006/relationships/oleObject" Target="../embeddings/oleObject1.bin"/><Relationship Id="rId4" Type="http://schemas.openxmlformats.org/officeDocument/2006/relationships/image" Target="../media/image2.png"/><Relationship Id="rId9" Type="http://schemas.microsoft.com/office/2007/relationships/diagramDrawing" Target="../diagrams/drawing2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package" Target="../embeddings/Hoja_de_c_lculo_de_Microsoft_Excel2.xlsx"/><Relationship Id="rId5" Type="http://schemas.openxmlformats.org/officeDocument/2006/relationships/oleObject" Target="../embeddings/oleObject2.bin"/><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1.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2.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3.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4.xml"/><Relationship Id="rId5" Type="http://schemas.openxmlformats.org/officeDocument/2006/relationships/diagramLayout" Target="../diagrams/layout24.xml"/><Relationship Id="rId10" Type="http://schemas.openxmlformats.org/officeDocument/2006/relationships/image" Target="../media/image27.jpeg"/><Relationship Id="rId4" Type="http://schemas.openxmlformats.org/officeDocument/2006/relationships/diagramData" Target="../diagrams/data24.xml"/><Relationship Id="rId9" Type="http://schemas.openxmlformats.org/officeDocument/2006/relationships/hyperlink" Target="http://www.ugr.es/~plagio_hum/0501EUniversitarios.htm" TargetMode="External"/></Relationships>
</file>

<file path=ppt/slides/_rels/slide34.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5.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png"/><Relationship Id="rId7" Type="http://schemas.openxmlformats.org/officeDocument/2006/relationships/diagramColors" Target="../diagrams/colors2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6.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png"/><Relationship Id="rId7" Type="http://schemas.openxmlformats.org/officeDocument/2006/relationships/diagramColors" Target="../diagrams/colors2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7.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2.png"/><Relationship Id="rId7" Type="http://schemas.openxmlformats.org/officeDocument/2006/relationships/diagramColors" Target="../diagrams/colors2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8.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2.png"/><Relationship Id="rId7" Type="http://schemas.openxmlformats.org/officeDocument/2006/relationships/diagramColors" Target="../diagrams/colors2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2.png"/><Relationship Id="rId7" Type="http://schemas.openxmlformats.org/officeDocument/2006/relationships/diagramColors" Target="../diagrams/colors3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42.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2.png"/><Relationship Id="rId7" Type="http://schemas.openxmlformats.org/officeDocument/2006/relationships/diagramColors" Target="../diagrams/colors3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4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2.png"/><Relationship Id="rId7" Type="http://schemas.openxmlformats.org/officeDocument/2006/relationships/diagramColors" Target="../diagrams/colors3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hyperlink" Target="http://www.plagium.com/" TargetMode="External"/><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dustball.com/cs/plagiarism.checker/" TargetMode="External"/><Relationship Id="rId5" Type="http://schemas.openxmlformats.org/officeDocument/2006/relationships/image" Target="../media/image33.png"/><Relationship Id="rId4" Type="http://schemas.openxmlformats.org/officeDocument/2006/relationships/hyperlink" Target="http://plagiarisma.net/" TargetMode="External"/><Relationship Id="rId9"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hyperlink" Target="http://redc.revistas.csic.es/index.php/redc/article/download/682/756" TargetMode="External"/><Relationship Id="rId3" Type="http://schemas.openxmlformats.org/officeDocument/2006/relationships/image" Target="../media/image2.png"/><Relationship Id="rId7" Type="http://schemas.openxmlformats.org/officeDocument/2006/relationships/hyperlink" Target="http://dx.doi.org/10.1016/S1130-8621(06)71182-2"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gte.uib.es/pape/eic/sites/gte.uib.es.pape.eic/files/files/documentos_biblio/Comunicacion%20Congreso%20Redes%20UA%202011.pdf" TargetMode="External"/><Relationship Id="rId5" Type="http://schemas.openxmlformats.org/officeDocument/2006/relationships/hyperlink" Target="http://www.ugr.es/~plagio_hum/Documentacion/06Publicaciones/LIB001.pdf" TargetMode="External"/><Relationship Id="rId4" Type="http://schemas.openxmlformats.org/officeDocument/2006/relationships/hyperlink" Target="http://132.248.192.201/seccion/perfiles/2012/nea2012/mx.peredu.2012.ne.p142-152.pd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dx.doi.org/10.3145/epi.2012.sep.08" TargetMode="External"/><Relationship Id="rId3" Type="http://schemas.openxmlformats.org/officeDocument/2006/relationships/image" Target="../media/image2.png"/><Relationship Id="rId7" Type="http://schemas.openxmlformats.org/officeDocument/2006/relationships/hyperlink" Target="http://gredos.usal.es/jspui/handle/10366/121733"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ciberplagio.com/universidad/attachment.php?key=51" TargetMode="External"/><Relationship Id="rId5" Type="http://schemas.openxmlformats.org/officeDocument/2006/relationships/hyperlink" Target="http://edutec.rediris.es/Revelec2/revelec26/edutec26_intercambio_y_compra-venta_de_trabajos_academicos.html" TargetMode="External"/><Relationship Id="rId4" Type="http://schemas.openxmlformats.org/officeDocument/2006/relationships/hyperlink" Target="http://www.cibersociedad.net/textos/articulo.php?art=121"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image" Target="../media/image6.png"/><Relationship Id="rId5" Type="http://schemas.openxmlformats.org/officeDocument/2006/relationships/diagramLayout" Target="../diagrams/layout3.xml"/><Relationship Id="rId10" Type="http://schemas.openxmlformats.org/officeDocument/2006/relationships/image" Target="../media/image5.png"/><Relationship Id="rId4" Type="http://schemas.openxmlformats.org/officeDocument/2006/relationships/diagramData" Target="../diagrams/data3.xml"/><Relationship Id="rId9"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hyperlink" Target="https://net.educause.edu/ir/library/pdf/erm0153.pdf" TargetMode="External"/><Relationship Id="rId3" Type="http://schemas.openxmlformats.org/officeDocument/2006/relationships/image" Target="../media/image2.png"/><Relationship Id="rId7" Type="http://schemas.openxmlformats.org/officeDocument/2006/relationships/hyperlink" Target="http://dialnet.unirioja.es/descarga/articulo/4527197.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2.coastal.edu/margaret/cheating101/Cheating_101_main.pdf" TargetMode="External"/><Relationship Id="rId5" Type="http://schemas.openxmlformats.org/officeDocument/2006/relationships/hyperlink" Target="http://dialnet.unirioja.es/servlet/articulo?codigo=4602652&amp;orden=1&amp;info=link" TargetMode="External"/><Relationship Id="rId4" Type="http://schemas.openxmlformats.org/officeDocument/2006/relationships/hyperlink" Target="http://digibug.ugr.es/bitstream/10481/24642/1/Av-Doucet-plagio.pdf"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crln.acrl.org/content/68/3/170.full.pdf" TargetMode="External"/><Relationship Id="rId3" Type="http://schemas.openxmlformats.org/officeDocument/2006/relationships/image" Target="../media/image2.png"/><Relationship Id="rId7" Type="http://schemas.openxmlformats.org/officeDocument/2006/relationships/hyperlink" Target="http://dspace.si.unav.es/dspace/bitstream/10171/29571/2/MOREY.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dialnet.unirioja.es/servlet/articulo?codigo=3952506&amp;orden=350265&amp;info=link" TargetMode="External"/><Relationship Id="rId5" Type="http://schemas.openxmlformats.org/officeDocument/2006/relationships/hyperlink" Target="http://dx.doi.org/10.1108/08880450610643070" TargetMode="External"/><Relationship Id="rId4" Type="http://schemas.openxmlformats.org/officeDocument/2006/relationships/hyperlink" Target="http://dialnet.unirioja.es/servlet/articulo?codigo=4150661&amp;orden=381453&amp;info=link" TargetMode="External"/><Relationship Id="rId9" Type="http://schemas.openxmlformats.org/officeDocument/2006/relationships/hyperlink" Target="http://dialnet.unirioja.es/servlet/fichero_articulo?codigo=3402270&amp;orden=0"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inflibnet.ac.in/caliber2009/CaliberPDF/64.pdf" TargetMode="External"/><Relationship Id="rId3" Type="http://schemas.openxmlformats.org/officeDocument/2006/relationships/image" Target="../media/image2.png"/><Relationship Id="rId7" Type="http://schemas.openxmlformats.org/officeDocument/2006/relationships/hyperlink" Target="http://dialnet.unirioja.es/servlet/dcart?info=link&amp;codigo=3037646&amp;orden=220926"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file:///\\adm.a.unavarra.es\adm\rdirbi\manuel.ruiz\Mis%20documentos\Downloads\Dialnet-PlagioEnTextosAcademicos-4042259.pdf" TargetMode="External"/><Relationship Id="rId5" Type="http://schemas.openxmlformats.org/officeDocument/2006/relationships/hyperlink" Target="http://listserv.rediris.es/cgi-bin/wa?A2=ind1403D&amp;L=IWETEL&amp;F=&amp;S=&amp;P=32081" TargetMode="External"/><Relationship Id="rId4" Type="http://schemas.openxmlformats.org/officeDocument/2006/relationships/hyperlink" Target="http://bvs.sld.cu/revistas/aci/vol19_2_09/aci03209.htm" TargetMode="External"/><Relationship Id="rId9" Type="http://schemas.openxmlformats.org/officeDocument/2006/relationships/hyperlink" Target="http://edutec2004.lmi.ub.es/pdf/159.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diagramQuickStyle" Target="../diagrams/quickStyle6.xml"/><Relationship Id="rId12" Type="http://schemas.openxmlformats.org/officeDocument/2006/relationships/hyperlink" Target="http://www.monografia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openxmlformats.org/officeDocument/2006/relationships/hyperlink" Target="http://www.alipso.com/" TargetMode="External"/><Relationship Id="rId5" Type="http://schemas.openxmlformats.org/officeDocument/2006/relationships/diagramData" Target="../diagrams/data6.xml"/><Relationship Id="rId10" Type="http://schemas.openxmlformats.org/officeDocument/2006/relationships/hyperlink" Target="http://www.elrincondelvago.com/" TargetMode="External"/><Relationship Id="rId4" Type="http://schemas.openxmlformats.org/officeDocument/2006/relationships/image" Target="../media/image2.png"/><Relationship Id="rId9" Type="http://schemas.microsoft.com/office/2007/relationships/diagramDrawing" Target="../diagrams/drawing6.xml"/><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hyperlink" Target="http://www.ayudaproyecto.com/tesis.htm" TargetMode="External"/><Relationship Id="rId3" Type="http://schemas.openxmlformats.org/officeDocument/2006/relationships/image" Target="../media/image2.png"/><Relationship Id="rId21" Type="http://schemas.openxmlformats.org/officeDocument/2006/relationships/hyperlink" Target="http://www.la-tesis-tesinas.com.ar/" TargetMode="External"/><Relationship Id="rId7" Type="http://schemas.openxmlformats.org/officeDocument/2006/relationships/image" Target="../media/image1.png"/><Relationship Id="rId12" Type="http://schemas.openxmlformats.org/officeDocument/2006/relationships/hyperlink" Target="http://www.escribimos.com/" TargetMode="External"/><Relationship Id="rId17" Type="http://schemas.openxmlformats.org/officeDocument/2006/relationships/hyperlink" Target="http://www.elrincondelvago.com/" TargetMode="External"/><Relationship Id="rId2" Type="http://schemas.openxmlformats.org/officeDocument/2006/relationships/slideLayout" Target="../slideLayouts/slideLayout1.xml"/><Relationship Id="rId16" Type="http://schemas.openxmlformats.org/officeDocument/2006/relationships/image" Target="../media/image6.png"/><Relationship Id="rId20" Type="http://schemas.openxmlformats.org/officeDocument/2006/relationships/hyperlink" Target="http://www.taiss.com/serayudtesi.htm" TargetMode="Externa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image" Target="../media/image11.png"/><Relationship Id="rId24" Type="http://schemas.openxmlformats.org/officeDocument/2006/relationships/image" Target="../media/image7.png"/><Relationship Id="rId5" Type="http://schemas.openxmlformats.org/officeDocument/2006/relationships/oleObject" Target="file:///\\adm.a.unavarra.es\adm\rdirbi\manuel.ruiz\Mis%20documentos\Plagio\Internet%20Paper%20Mills.pdf" TargetMode="External"/><Relationship Id="rId15" Type="http://schemas.openxmlformats.org/officeDocument/2006/relationships/image" Target="../media/image13.png"/><Relationship Id="rId23" Type="http://schemas.openxmlformats.org/officeDocument/2006/relationships/hyperlink" Target="http://www.titulosuniversitarios.org/" TargetMode="External"/><Relationship Id="rId10" Type="http://schemas.openxmlformats.org/officeDocument/2006/relationships/hyperlink" Target="http://www.bestessays.com/" TargetMode="External"/><Relationship Id="rId19" Type="http://schemas.openxmlformats.org/officeDocument/2006/relationships/hyperlink" Target="http://www.tesisyproyectos.cl/" TargetMode="External"/><Relationship Id="rId4" Type="http://schemas.openxmlformats.org/officeDocument/2006/relationships/hyperlink" Target="Internet%20Paper%20Mills.pdf" TargetMode="External"/><Relationship Id="rId9" Type="http://schemas.openxmlformats.org/officeDocument/2006/relationships/image" Target="../media/image10.png"/><Relationship Id="rId14" Type="http://schemas.openxmlformats.org/officeDocument/2006/relationships/hyperlink" Target="http://www.academicsupportconsulting.com/" TargetMode="External"/><Relationship Id="rId22" Type="http://schemas.openxmlformats.org/officeDocument/2006/relationships/hyperlink" Target="http://caap-ecuado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Rectángulo"/>
          <p:cNvSpPr/>
          <p:nvPr/>
        </p:nvSpPr>
        <p:spPr>
          <a:xfrm>
            <a:off x="395537" y="692696"/>
            <a:ext cx="8208912" cy="3046988"/>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Plagio y </a:t>
            </a:r>
            <a:r>
              <a:rPr lang="es-ES"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ciberplagio</a:t>
            </a: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entre el</a:t>
            </a:r>
          </a:p>
          <a:p>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lumnado académico: estado</a:t>
            </a:r>
          </a:p>
          <a:p>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 la cuestión, </a:t>
            </a:r>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ú</a:t>
            </a: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ltimos estudios </a:t>
            </a:r>
          </a:p>
          <a:p>
            <a:r>
              <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a:t>
            </a: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herramientas </a:t>
            </a:r>
            <a:r>
              <a:rPr lang="es-ES" sz="4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antiplagio</a:t>
            </a:r>
            <a:endParaRPr lang="es-E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Rectángulo"/>
          <p:cNvSpPr/>
          <p:nvPr/>
        </p:nvSpPr>
        <p:spPr>
          <a:xfrm>
            <a:off x="412064" y="3861048"/>
            <a:ext cx="3151824" cy="523220"/>
          </a:xfrm>
          <a:prstGeom prst="rect">
            <a:avLst/>
          </a:prstGeom>
          <a:ln w="3175">
            <a:noFill/>
          </a:ln>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 de abril de 2014</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444123" y="4581128"/>
            <a:ext cx="3119765" cy="1323439"/>
          </a:xfrm>
          <a:prstGeom prst="rect">
            <a:avLst/>
          </a:prstGeom>
          <a:noFill/>
        </p:spPr>
        <p:txBody>
          <a:bodyPr wrap="none" rtlCol="0">
            <a:spAutoFit/>
          </a:bodyPr>
          <a:lstStyle/>
          <a:p>
            <a:r>
              <a:rPr lang="es-ES" sz="2000" b="1" dirty="0" smtClean="0"/>
              <a:t>Manu Ruiz de Luzuriaga</a:t>
            </a:r>
          </a:p>
          <a:p>
            <a:r>
              <a:rPr lang="es-ES" sz="1200" dirty="0" smtClean="0"/>
              <a:t>Oficina de Referencia</a:t>
            </a:r>
          </a:p>
          <a:p>
            <a:r>
              <a:rPr lang="es-ES" sz="1200" dirty="0" smtClean="0"/>
              <a:t>Biblioteca</a:t>
            </a:r>
          </a:p>
          <a:p>
            <a:r>
              <a:rPr lang="es-ES" sz="1200" dirty="0" smtClean="0"/>
              <a:t>Universidad Pública de Navarra</a:t>
            </a:r>
          </a:p>
          <a:p>
            <a:r>
              <a:rPr lang="es-ES" sz="1200" dirty="0">
                <a:hlinkClick r:id="rId4"/>
              </a:rPr>
              <a:t>m</a:t>
            </a:r>
            <a:r>
              <a:rPr lang="es-ES" sz="1200" dirty="0" smtClean="0">
                <a:hlinkClick r:id="rId4"/>
              </a:rPr>
              <a:t>anuel.ruiz@unavarra.es</a:t>
            </a:r>
            <a:endParaRPr lang="es-ES" sz="1200" dirty="0" smtClean="0"/>
          </a:p>
          <a:p>
            <a:r>
              <a:rPr lang="es-ES" sz="1200" dirty="0" smtClean="0"/>
              <a:t>9745</a:t>
            </a:r>
            <a:endParaRPr lang="es-ES" sz="1200" dirty="0"/>
          </a:p>
        </p:txBody>
      </p:sp>
      <p:sp>
        <p:nvSpPr>
          <p:cNvPr id="7" name="6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1</a:t>
            </a:fld>
            <a:endParaRPr lang="es-ES" sz="1400" dirty="0">
              <a:solidFill>
                <a:schemeClr val="accent6">
                  <a:lumMod val="60000"/>
                  <a:lumOff val="40000"/>
                </a:schemeClr>
              </a:solidFill>
            </a:endParaRPr>
          </a:p>
        </p:txBody>
      </p:sp>
    </p:spTree>
    <p:extLst>
      <p:ext uri="{BB962C8B-B14F-4D97-AF65-F5344CB8AC3E}">
        <p14:creationId xmlns:p14="http://schemas.microsoft.com/office/powerpoint/2010/main" val="780248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10</a:t>
            </a:fld>
            <a:endParaRPr lang="es-ES" sz="1400" dirty="0">
              <a:solidFill>
                <a:schemeClr val="accent6">
                  <a:lumMod val="60000"/>
                  <a:lumOff val="40000"/>
                </a:schemeClr>
              </a:solidFill>
            </a:endParaRPr>
          </a:p>
        </p:txBody>
      </p:sp>
      <p:sp>
        <p:nvSpPr>
          <p:cNvPr id="7" name="6 CuadroTexto"/>
          <p:cNvSpPr txBox="1"/>
          <p:nvPr/>
        </p:nvSpPr>
        <p:spPr>
          <a:xfrm>
            <a:off x="539552" y="188640"/>
            <a:ext cx="3983078"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Tipología del plagio académico 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aphicFrame>
        <p:nvGraphicFramePr>
          <p:cNvPr id="3" name="2 Diagrama"/>
          <p:cNvGraphicFramePr/>
          <p:nvPr>
            <p:extLst>
              <p:ext uri="{D42A27DB-BD31-4B8C-83A1-F6EECF244321}">
                <p14:modId xmlns:p14="http://schemas.microsoft.com/office/powerpoint/2010/main" val="3043230105"/>
              </p:ext>
            </p:extLst>
          </p:nvPr>
        </p:nvGraphicFramePr>
        <p:xfrm>
          <a:off x="179512" y="388304"/>
          <a:ext cx="8640960" cy="5328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5 Rectángulo"/>
          <p:cNvSpPr/>
          <p:nvPr/>
        </p:nvSpPr>
        <p:spPr>
          <a:xfrm>
            <a:off x="296290" y="5815136"/>
            <a:ext cx="5551046" cy="307777"/>
          </a:xfrm>
          <a:prstGeom prst="rect">
            <a:avLst/>
          </a:prstGeom>
          <a:ln w="3175">
            <a:prstDash val="sysDot"/>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dirty="0"/>
              <a:t>(</a:t>
            </a:r>
            <a:r>
              <a:rPr lang="es-ES" sz="1400" dirty="0" err="1"/>
              <a:t>Morató</a:t>
            </a:r>
            <a:r>
              <a:rPr lang="es-ES" sz="1400" dirty="0"/>
              <a:t> </a:t>
            </a:r>
            <a:r>
              <a:rPr lang="es-ES" sz="1400" dirty="0" err="1"/>
              <a:t>Agrafojo,Yolanda</a:t>
            </a:r>
            <a:r>
              <a:rPr lang="es-ES" sz="1400" dirty="0"/>
              <a:t> 2012, adaptado de </a:t>
            </a:r>
            <a:r>
              <a:rPr lang="es-ES" sz="1400" dirty="0" err="1"/>
              <a:t>Tripathi</a:t>
            </a:r>
            <a:r>
              <a:rPr lang="es-ES" sz="1400" dirty="0"/>
              <a:t>, </a:t>
            </a:r>
            <a:r>
              <a:rPr lang="es-ES" sz="1400" dirty="0" err="1"/>
              <a:t>Richa</a:t>
            </a:r>
            <a:r>
              <a:rPr lang="es-ES" sz="1400" dirty="0"/>
              <a:t> 2009)</a:t>
            </a:r>
          </a:p>
        </p:txBody>
      </p:sp>
    </p:spTree>
    <p:extLst>
      <p:ext uri="{BB962C8B-B14F-4D97-AF65-F5344CB8AC3E}">
        <p14:creationId xmlns:p14="http://schemas.microsoft.com/office/powerpoint/2010/main" val="4166285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11</a:t>
            </a:fld>
            <a:endParaRPr lang="es-ES" sz="1400" dirty="0">
              <a:solidFill>
                <a:schemeClr val="accent6">
                  <a:lumMod val="60000"/>
                  <a:lumOff val="40000"/>
                </a:schemeClr>
              </a:solidFill>
            </a:endParaRPr>
          </a:p>
        </p:txBody>
      </p:sp>
      <p:sp>
        <p:nvSpPr>
          <p:cNvPr id="6" name="5 CuadroTexto"/>
          <p:cNvSpPr txBox="1"/>
          <p:nvPr/>
        </p:nvSpPr>
        <p:spPr>
          <a:xfrm>
            <a:off x="539552" y="188640"/>
            <a:ext cx="4048801"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Tipología del plagio académico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aphicFrame>
        <p:nvGraphicFramePr>
          <p:cNvPr id="7" name="6 Diagrama"/>
          <p:cNvGraphicFramePr/>
          <p:nvPr>
            <p:extLst>
              <p:ext uri="{D42A27DB-BD31-4B8C-83A1-F6EECF244321}">
                <p14:modId xmlns:p14="http://schemas.microsoft.com/office/powerpoint/2010/main" val="1892183236"/>
              </p:ext>
            </p:extLst>
          </p:nvPr>
        </p:nvGraphicFramePr>
        <p:xfrm>
          <a:off x="35496" y="620688"/>
          <a:ext cx="8640960" cy="5328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Rectángulo"/>
          <p:cNvSpPr/>
          <p:nvPr/>
        </p:nvSpPr>
        <p:spPr>
          <a:xfrm>
            <a:off x="179512" y="6021288"/>
            <a:ext cx="5551046" cy="307777"/>
          </a:xfrm>
          <a:prstGeom prst="rect">
            <a:avLst/>
          </a:prstGeom>
          <a:ln w="3175">
            <a:prstDash val="sysDot"/>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dirty="0"/>
              <a:t>(</a:t>
            </a:r>
            <a:r>
              <a:rPr lang="es-ES" sz="1400" dirty="0" err="1"/>
              <a:t>Morató</a:t>
            </a:r>
            <a:r>
              <a:rPr lang="es-ES" sz="1400" dirty="0"/>
              <a:t> </a:t>
            </a:r>
            <a:r>
              <a:rPr lang="es-ES" sz="1400" dirty="0" err="1"/>
              <a:t>Agrafojo,Yolanda</a:t>
            </a:r>
            <a:r>
              <a:rPr lang="es-ES" sz="1400" dirty="0"/>
              <a:t> 2012, adaptado de </a:t>
            </a:r>
            <a:r>
              <a:rPr lang="es-ES" sz="1400" dirty="0" err="1"/>
              <a:t>Tripathi</a:t>
            </a:r>
            <a:r>
              <a:rPr lang="es-ES" sz="1400" dirty="0"/>
              <a:t>, </a:t>
            </a:r>
            <a:r>
              <a:rPr lang="es-ES" sz="1400" dirty="0" err="1"/>
              <a:t>Richa</a:t>
            </a:r>
            <a:r>
              <a:rPr lang="es-ES" sz="1400" dirty="0"/>
              <a:t> 2009)</a:t>
            </a:r>
          </a:p>
        </p:txBody>
      </p:sp>
    </p:spTree>
    <p:extLst>
      <p:ext uri="{BB962C8B-B14F-4D97-AF65-F5344CB8AC3E}">
        <p14:creationId xmlns:p14="http://schemas.microsoft.com/office/powerpoint/2010/main" val="4045909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12</a:t>
            </a:fld>
            <a:endParaRPr lang="es-ES" sz="1400" dirty="0">
              <a:solidFill>
                <a:schemeClr val="accent6">
                  <a:lumMod val="60000"/>
                  <a:lumOff val="40000"/>
                </a:schemeClr>
              </a:solidFill>
            </a:endParaRPr>
          </a:p>
        </p:txBody>
      </p:sp>
      <p:sp>
        <p:nvSpPr>
          <p:cNvPr id="6" name="5 CuadroTexto"/>
          <p:cNvSpPr txBox="1"/>
          <p:nvPr/>
        </p:nvSpPr>
        <p:spPr>
          <a:xfrm>
            <a:off x="539552" y="188640"/>
            <a:ext cx="4114524"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Tipología del plagio académico III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aphicFrame>
        <p:nvGraphicFramePr>
          <p:cNvPr id="7" name="6 Diagrama"/>
          <p:cNvGraphicFramePr/>
          <p:nvPr>
            <p:extLst>
              <p:ext uri="{D42A27DB-BD31-4B8C-83A1-F6EECF244321}">
                <p14:modId xmlns:p14="http://schemas.microsoft.com/office/powerpoint/2010/main" val="94380347"/>
              </p:ext>
            </p:extLst>
          </p:nvPr>
        </p:nvGraphicFramePr>
        <p:xfrm>
          <a:off x="179512" y="388304"/>
          <a:ext cx="8640960" cy="5328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Rectángulo"/>
          <p:cNvSpPr/>
          <p:nvPr/>
        </p:nvSpPr>
        <p:spPr>
          <a:xfrm>
            <a:off x="296290" y="5949280"/>
            <a:ext cx="5551046" cy="307777"/>
          </a:xfrm>
          <a:prstGeom prst="rect">
            <a:avLst/>
          </a:prstGeom>
          <a:ln w="3175">
            <a:prstDash val="sysDot"/>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dirty="0"/>
              <a:t>(</a:t>
            </a:r>
            <a:r>
              <a:rPr lang="es-ES" sz="1400" dirty="0" err="1"/>
              <a:t>Morató</a:t>
            </a:r>
            <a:r>
              <a:rPr lang="es-ES" sz="1400" dirty="0"/>
              <a:t> </a:t>
            </a:r>
            <a:r>
              <a:rPr lang="es-ES" sz="1400" dirty="0" err="1"/>
              <a:t>Agrafojo,Yolanda</a:t>
            </a:r>
            <a:r>
              <a:rPr lang="es-ES" sz="1400" dirty="0"/>
              <a:t> 2012, adaptado de </a:t>
            </a:r>
            <a:r>
              <a:rPr lang="es-ES" sz="1400" dirty="0" err="1"/>
              <a:t>Tripathi</a:t>
            </a:r>
            <a:r>
              <a:rPr lang="es-ES" sz="1400" dirty="0"/>
              <a:t>, </a:t>
            </a:r>
            <a:r>
              <a:rPr lang="es-ES" sz="1400" dirty="0" err="1"/>
              <a:t>Richa</a:t>
            </a:r>
            <a:r>
              <a:rPr lang="es-ES" sz="1400" dirty="0"/>
              <a:t> 2009)</a:t>
            </a:r>
          </a:p>
        </p:txBody>
      </p:sp>
    </p:spTree>
    <p:extLst>
      <p:ext uri="{BB962C8B-B14F-4D97-AF65-F5344CB8AC3E}">
        <p14:creationId xmlns:p14="http://schemas.microsoft.com/office/powerpoint/2010/main" val="4062227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13</a:t>
            </a:fld>
            <a:endParaRPr lang="es-ES" sz="1400" dirty="0">
              <a:solidFill>
                <a:schemeClr val="accent6">
                  <a:lumMod val="60000"/>
                  <a:lumOff val="40000"/>
                </a:schemeClr>
              </a:solidFill>
            </a:endParaRPr>
          </a:p>
        </p:txBody>
      </p:sp>
      <p:sp>
        <p:nvSpPr>
          <p:cNvPr id="6" name="5 CuadroTexto"/>
          <p:cNvSpPr txBox="1"/>
          <p:nvPr/>
        </p:nvSpPr>
        <p:spPr>
          <a:xfrm>
            <a:off x="539552" y="188640"/>
            <a:ext cx="3675686"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Causas del plagio académico 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aphicFrame>
        <p:nvGraphicFramePr>
          <p:cNvPr id="2" name="1 Diagrama"/>
          <p:cNvGraphicFramePr/>
          <p:nvPr>
            <p:extLst>
              <p:ext uri="{D42A27DB-BD31-4B8C-83A1-F6EECF244321}">
                <p14:modId xmlns:p14="http://schemas.microsoft.com/office/powerpoint/2010/main" val="2767836932"/>
              </p:ext>
            </p:extLst>
          </p:nvPr>
        </p:nvGraphicFramePr>
        <p:xfrm>
          <a:off x="179512" y="908720"/>
          <a:ext cx="8568952"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161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14</a:t>
            </a:fld>
            <a:endParaRPr lang="es-ES" sz="1400" dirty="0">
              <a:solidFill>
                <a:schemeClr val="accent6">
                  <a:lumMod val="60000"/>
                  <a:lumOff val="40000"/>
                </a:schemeClr>
              </a:solidFill>
            </a:endParaRPr>
          </a:p>
        </p:txBody>
      </p:sp>
      <p:sp>
        <p:nvSpPr>
          <p:cNvPr id="6" name="5 CuadroTexto"/>
          <p:cNvSpPr txBox="1"/>
          <p:nvPr/>
        </p:nvSpPr>
        <p:spPr>
          <a:xfrm>
            <a:off x="539552" y="188640"/>
            <a:ext cx="3741409"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Causas del plagio académico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aphicFrame>
        <p:nvGraphicFramePr>
          <p:cNvPr id="2" name="1 Diagrama"/>
          <p:cNvGraphicFramePr/>
          <p:nvPr>
            <p:extLst>
              <p:ext uri="{D42A27DB-BD31-4B8C-83A1-F6EECF244321}">
                <p14:modId xmlns:p14="http://schemas.microsoft.com/office/powerpoint/2010/main" val="624077019"/>
              </p:ext>
            </p:extLst>
          </p:nvPr>
        </p:nvGraphicFramePr>
        <p:xfrm>
          <a:off x="179513" y="1412776"/>
          <a:ext cx="7056784"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CuadroTexto"/>
          <p:cNvSpPr txBox="1"/>
          <p:nvPr/>
        </p:nvSpPr>
        <p:spPr>
          <a:xfrm>
            <a:off x="539552" y="908720"/>
            <a:ext cx="7821693" cy="523220"/>
          </a:xfrm>
          <a:prstGeom prst="rect">
            <a:avLst/>
          </a:prstGeom>
          <a:ln w="19050"/>
        </p:spPr>
        <p:style>
          <a:lnRef idx="2">
            <a:schemeClr val="accent2"/>
          </a:lnRef>
          <a:fillRef idx="1">
            <a:schemeClr val="lt1"/>
          </a:fillRef>
          <a:effectRef idx="0">
            <a:schemeClr val="accent2"/>
          </a:effectRef>
          <a:fontRef idx="minor">
            <a:schemeClr val="dk1"/>
          </a:fontRef>
        </p:style>
        <p:txBody>
          <a:bodyPr wrap="none" rtlCol="0">
            <a:spAutoFit/>
          </a:bodyPr>
          <a:lstStyle/>
          <a:p>
            <a:r>
              <a:rPr lang="es-ES" sz="2800" dirty="0" smtClean="0"/>
              <a:t>Causas debidas a la falta de formación del alumnado</a:t>
            </a:r>
            <a:endParaRPr lang="es-ES" sz="2800" dirty="0"/>
          </a:p>
        </p:txBody>
      </p:sp>
    </p:spTree>
    <p:extLst>
      <p:ext uri="{BB962C8B-B14F-4D97-AF65-F5344CB8AC3E}">
        <p14:creationId xmlns:p14="http://schemas.microsoft.com/office/powerpoint/2010/main" val="1663261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15</a:t>
            </a:fld>
            <a:endParaRPr lang="es-ES" sz="1400" dirty="0">
              <a:solidFill>
                <a:schemeClr val="accent6">
                  <a:lumMod val="60000"/>
                  <a:lumOff val="40000"/>
                </a:schemeClr>
              </a:solidFill>
            </a:endParaRPr>
          </a:p>
        </p:txBody>
      </p:sp>
      <p:sp>
        <p:nvSpPr>
          <p:cNvPr id="6" name="5 CuadroTexto"/>
          <p:cNvSpPr txBox="1"/>
          <p:nvPr/>
        </p:nvSpPr>
        <p:spPr>
          <a:xfrm>
            <a:off x="539552" y="188640"/>
            <a:ext cx="3807132"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Causas del plagio académico III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CuadroTexto"/>
          <p:cNvSpPr txBox="1"/>
          <p:nvPr/>
        </p:nvSpPr>
        <p:spPr>
          <a:xfrm>
            <a:off x="539552" y="908720"/>
            <a:ext cx="8090485" cy="523220"/>
          </a:xfrm>
          <a:prstGeom prst="rect">
            <a:avLst/>
          </a:prstGeom>
          <a:ln w="19050"/>
        </p:spPr>
        <p:style>
          <a:lnRef idx="2">
            <a:schemeClr val="accent2"/>
          </a:lnRef>
          <a:fillRef idx="1">
            <a:schemeClr val="lt1"/>
          </a:fillRef>
          <a:effectRef idx="0">
            <a:schemeClr val="accent2"/>
          </a:effectRef>
          <a:fontRef idx="minor">
            <a:schemeClr val="dk1"/>
          </a:fontRef>
        </p:style>
        <p:txBody>
          <a:bodyPr wrap="none" rtlCol="0">
            <a:spAutoFit/>
          </a:bodyPr>
          <a:lstStyle/>
          <a:p>
            <a:r>
              <a:rPr lang="es-ES" sz="2800" dirty="0" smtClean="0"/>
              <a:t>Causas debidas a la falta de información del alumnado</a:t>
            </a:r>
            <a:endParaRPr lang="es-ES" sz="2800" dirty="0"/>
          </a:p>
        </p:txBody>
      </p:sp>
      <p:graphicFrame>
        <p:nvGraphicFramePr>
          <p:cNvPr id="2" name="1 Diagrama"/>
          <p:cNvGraphicFramePr/>
          <p:nvPr>
            <p:extLst>
              <p:ext uri="{D42A27DB-BD31-4B8C-83A1-F6EECF244321}">
                <p14:modId xmlns:p14="http://schemas.microsoft.com/office/powerpoint/2010/main" val="4256074548"/>
              </p:ext>
            </p:extLst>
          </p:nvPr>
        </p:nvGraphicFramePr>
        <p:xfrm>
          <a:off x="323528" y="1488600"/>
          <a:ext cx="8496944" cy="48927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9912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16</a:t>
            </a:fld>
            <a:endParaRPr lang="es-ES" sz="1400" dirty="0">
              <a:solidFill>
                <a:schemeClr val="accent6">
                  <a:lumMod val="60000"/>
                  <a:lumOff val="40000"/>
                </a:schemeClr>
              </a:solidFill>
            </a:endParaRPr>
          </a:p>
        </p:txBody>
      </p:sp>
      <p:sp>
        <p:nvSpPr>
          <p:cNvPr id="6" name="5 CuadroTexto"/>
          <p:cNvSpPr txBox="1"/>
          <p:nvPr/>
        </p:nvSpPr>
        <p:spPr>
          <a:xfrm>
            <a:off x="539552" y="188640"/>
            <a:ext cx="3807132"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Causas del plagio académico III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CuadroTexto"/>
          <p:cNvSpPr txBox="1"/>
          <p:nvPr/>
        </p:nvSpPr>
        <p:spPr>
          <a:xfrm>
            <a:off x="539552" y="836712"/>
            <a:ext cx="6650923" cy="523220"/>
          </a:xfrm>
          <a:prstGeom prst="rect">
            <a:avLst/>
          </a:prstGeom>
          <a:ln w="19050"/>
        </p:spPr>
        <p:style>
          <a:lnRef idx="2">
            <a:schemeClr val="accent2"/>
          </a:lnRef>
          <a:fillRef idx="1">
            <a:schemeClr val="lt1"/>
          </a:fillRef>
          <a:effectRef idx="0">
            <a:schemeClr val="accent2"/>
          </a:effectRef>
          <a:fontRef idx="minor">
            <a:schemeClr val="dk1"/>
          </a:fontRef>
        </p:style>
        <p:txBody>
          <a:bodyPr wrap="none" rtlCol="0">
            <a:spAutoFit/>
          </a:bodyPr>
          <a:lstStyle/>
          <a:p>
            <a:r>
              <a:rPr lang="es-ES" sz="2800" dirty="0" smtClean="0"/>
              <a:t>Causas derivadas de la metodología docente</a:t>
            </a:r>
            <a:endParaRPr lang="es-ES" sz="2800" dirty="0"/>
          </a:p>
        </p:txBody>
      </p:sp>
      <p:graphicFrame>
        <p:nvGraphicFramePr>
          <p:cNvPr id="2" name="1 Diagrama"/>
          <p:cNvGraphicFramePr/>
          <p:nvPr>
            <p:extLst>
              <p:ext uri="{D42A27DB-BD31-4B8C-83A1-F6EECF244321}">
                <p14:modId xmlns:p14="http://schemas.microsoft.com/office/powerpoint/2010/main" val="501715580"/>
              </p:ext>
            </p:extLst>
          </p:nvPr>
        </p:nvGraphicFramePr>
        <p:xfrm>
          <a:off x="251520" y="1541016"/>
          <a:ext cx="8424936" cy="45522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02741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17</a:t>
            </a:fld>
            <a:endParaRPr lang="es-ES" sz="1400" dirty="0">
              <a:solidFill>
                <a:schemeClr val="accent6">
                  <a:lumMod val="60000"/>
                  <a:lumOff val="40000"/>
                </a:schemeClr>
              </a:solidFill>
            </a:endParaRPr>
          </a:p>
        </p:txBody>
      </p:sp>
      <p:sp>
        <p:nvSpPr>
          <p:cNvPr id="6" name="5 CuadroTexto"/>
          <p:cNvSpPr txBox="1"/>
          <p:nvPr/>
        </p:nvSpPr>
        <p:spPr>
          <a:xfrm>
            <a:off x="539552" y="188640"/>
            <a:ext cx="3807132"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Causas del plagio académico IV</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CuadroTexto"/>
          <p:cNvSpPr txBox="1"/>
          <p:nvPr/>
        </p:nvSpPr>
        <p:spPr>
          <a:xfrm>
            <a:off x="539552" y="836712"/>
            <a:ext cx="5104539" cy="523220"/>
          </a:xfrm>
          <a:prstGeom prst="rect">
            <a:avLst/>
          </a:prstGeom>
          <a:ln w="19050"/>
        </p:spPr>
        <p:style>
          <a:lnRef idx="2">
            <a:schemeClr val="accent2"/>
          </a:lnRef>
          <a:fillRef idx="1">
            <a:schemeClr val="lt1"/>
          </a:fillRef>
          <a:effectRef idx="0">
            <a:schemeClr val="accent2"/>
          </a:effectRef>
          <a:fontRef idx="minor">
            <a:schemeClr val="dk1"/>
          </a:fontRef>
        </p:style>
        <p:txBody>
          <a:bodyPr wrap="none" rtlCol="0">
            <a:spAutoFit/>
          </a:bodyPr>
          <a:lstStyle/>
          <a:p>
            <a:r>
              <a:rPr lang="es-ES" sz="2800" dirty="0" smtClean="0"/>
              <a:t>Causas achacables a la impunidad</a:t>
            </a:r>
            <a:endParaRPr lang="es-ES" sz="2800" dirty="0"/>
          </a:p>
        </p:txBody>
      </p:sp>
      <p:graphicFrame>
        <p:nvGraphicFramePr>
          <p:cNvPr id="2" name="1 Diagrama"/>
          <p:cNvGraphicFramePr/>
          <p:nvPr>
            <p:extLst>
              <p:ext uri="{D42A27DB-BD31-4B8C-83A1-F6EECF244321}">
                <p14:modId xmlns:p14="http://schemas.microsoft.com/office/powerpoint/2010/main" val="523081481"/>
              </p:ext>
            </p:extLst>
          </p:nvPr>
        </p:nvGraphicFramePr>
        <p:xfrm>
          <a:off x="542468" y="1470818"/>
          <a:ext cx="8601532" cy="4622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882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18</a:t>
            </a:fld>
            <a:endParaRPr lang="es-ES" sz="1400" dirty="0">
              <a:solidFill>
                <a:schemeClr val="accent6">
                  <a:lumMod val="60000"/>
                  <a:lumOff val="40000"/>
                </a:schemeClr>
              </a:solidFill>
            </a:endParaRPr>
          </a:p>
        </p:txBody>
      </p:sp>
      <p:sp>
        <p:nvSpPr>
          <p:cNvPr id="6" name="5 CuadroTexto"/>
          <p:cNvSpPr txBox="1"/>
          <p:nvPr/>
        </p:nvSpPr>
        <p:spPr>
          <a:xfrm>
            <a:off x="539552" y="188640"/>
            <a:ext cx="3807132"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Causas del plagio académico IV</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78" y="836712"/>
            <a:ext cx="848293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845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19</a:t>
            </a:fld>
            <a:endParaRPr lang="es-ES" sz="1400" dirty="0">
              <a:solidFill>
                <a:schemeClr val="accent6">
                  <a:lumMod val="60000"/>
                  <a:lumOff val="40000"/>
                </a:schemeClr>
              </a:solidFill>
            </a:endParaRPr>
          </a:p>
        </p:txBody>
      </p:sp>
      <p:sp>
        <p:nvSpPr>
          <p:cNvPr id="6" name="5 CuadroTexto"/>
          <p:cNvSpPr txBox="1"/>
          <p:nvPr/>
        </p:nvSpPr>
        <p:spPr>
          <a:xfrm>
            <a:off x="539552" y="188640"/>
            <a:ext cx="3954480"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Causas del plagio académico </a:t>
            </a:r>
            <a:r>
              <a:rPr lang="es-ES" sz="19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IVa</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92" y="673100"/>
            <a:ext cx="8517904" cy="527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009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2</a:t>
            </a:fld>
            <a:endParaRPr lang="es-ES" sz="1400" dirty="0">
              <a:solidFill>
                <a:schemeClr val="accent6">
                  <a:lumMod val="60000"/>
                  <a:lumOff val="40000"/>
                </a:schemeClr>
              </a:solidFill>
            </a:endParaRPr>
          </a:p>
        </p:txBody>
      </p:sp>
      <p:graphicFrame>
        <p:nvGraphicFramePr>
          <p:cNvPr id="2" name="1 Diagrama"/>
          <p:cNvGraphicFramePr/>
          <p:nvPr>
            <p:extLst>
              <p:ext uri="{D42A27DB-BD31-4B8C-83A1-F6EECF244321}">
                <p14:modId xmlns:p14="http://schemas.microsoft.com/office/powerpoint/2010/main" val="3574107377"/>
              </p:ext>
            </p:extLst>
          </p:nvPr>
        </p:nvGraphicFramePr>
        <p:xfrm>
          <a:off x="305578" y="836712"/>
          <a:ext cx="8514894"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395536" y="200686"/>
            <a:ext cx="2912369" cy="3847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Plagio y </a:t>
            </a:r>
            <a:r>
              <a:rPr lang="es-ES" sz="19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ciberplagio</a:t>
            </a:r>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 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87192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20</a:t>
            </a:fld>
            <a:endParaRPr lang="es-ES" sz="1400" dirty="0">
              <a:solidFill>
                <a:schemeClr val="accent6">
                  <a:lumMod val="60000"/>
                  <a:lumOff val="40000"/>
                </a:schemeClr>
              </a:solidFill>
            </a:endParaRPr>
          </a:p>
        </p:txBody>
      </p:sp>
      <p:sp>
        <p:nvSpPr>
          <p:cNvPr id="6" name="5 CuadroTexto"/>
          <p:cNvSpPr txBox="1"/>
          <p:nvPr/>
        </p:nvSpPr>
        <p:spPr>
          <a:xfrm>
            <a:off x="539552" y="188640"/>
            <a:ext cx="5895396"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aphicFrame>
        <p:nvGraphicFramePr>
          <p:cNvPr id="2" name="1 Diagrama"/>
          <p:cNvGraphicFramePr/>
          <p:nvPr>
            <p:extLst>
              <p:ext uri="{D42A27DB-BD31-4B8C-83A1-F6EECF244321}">
                <p14:modId xmlns:p14="http://schemas.microsoft.com/office/powerpoint/2010/main" val="2231077985"/>
              </p:ext>
            </p:extLst>
          </p:nvPr>
        </p:nvGraphicFramePr>
        <p:xfrm>
          <a:off x="539552" y="836712"/>
          <a:ext cx="8208912"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CuadroTexto"/>
          <p:cNvSpPr txBox="1"/>
          <p:nvPr/>
        </p:nvSpPr>
        <p:spPr>
          <a:xfrm>
            <a:off x="3203848" y="6165304"/>
            <a:ext cx="3561744" cy="307777"/>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pPr lvl="0"/>
            <a:r>
              <a:rPr lang="es-ES" sz="1400" dirty="0"/>
              <a:t>(Sureda-</a:t>
            </a:r>
            <a:r>
              <a:rPr lang="es-ES" sz="1400" dirty="0" err="1"/>
              <a:t>Negre</a:t>
            </a:r>
            <a:r>
              <a:rPr lang="es-ES" sz="1400" dirty="0"/>
              <a:t>, Comas-</a:t>
            </a:r>
            <a:r>
              <a:rPr lang="es-ES" sz="1400" dirty="0" err="1"/>
              <a:t>Forgas</a:t>
            </a:r>
            <a:r>
              <a:rPr lang="es-ES" sz="1400" dirty="0"/>
              <a:t>, &amp; </a:t>
            </a:r>
            <a:r>
              <a:rPr lang="es-ES" sz="1400" dirty="0" err="1"/>
              <a:t>Morey</a:t>
            </a:r>
            <a:r>
              <a:rPr lang="es-ES" sz="1400" dirty="0"/>
              <a:t>, 2009)</a:t>
            </a:r>
          </a:p>
        </p:txBody>
      </p:sp>
    </p:spTree>
    <p:extLst>
      <p:ext uri="{BB962C8B-B14F-4D97-AF65-F5344CB8AC3E}">
        <p14:creationId xmlns:p14="http://schemas.microsoft.com/office/powerpoint/2010/main" val="951013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21</a:t>
            </a:fld>
            <a:endParaRPr lang="es-ES" sz="1400" dirty="0">
              <a:solidFill>
                <a:schemeClr val="accent6">
                  <a:lumMod val="60000"/>
                  <a:lumOff val="40000"/>
                </a:schemeClr>
              </a:solidFill>
            </a:endParaRPr>
          </a:p>
        </p:txBody>
      </p:sp>
      <p:graphicFrame>
        <p:nvGraphicFramePr>
          <p:cNvPr id="3" name="2 Diagrama"/>
          <p:cNvGraphicFramePr/>
          <p:nvPr>
            <p:extLst>
              <p:ext uri="{D42A27DB-BD31-4B8C-83A1-F6EECF244321}">
                <p14:modId xmlns:p14="http://schemas.microsoft.com/office/powerpoint/2010/main" val="2707699172"/>
              </p:ext>
            </p:extLst>
          </p:nvPr>
        </p:nvGraphicFramePr>
        <p:xfrm>
          <a:off x="179512" y="1556792"/>
          <a:ext cx="8424936" cy="280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539552" y="188640"/>
            <a:ext cx="5895396"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6" name="5 Rectángulo"/>
          <p:cNvSpPr/>
          <p:nvPr/>
        </p:nvSpPr>
        <p:spPr>
          <a:xfrm>
            <a:off x="539552" y="704890"/>
            <a:ext cx="4572000" cy="707886"/>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r>
              <a:rPr lang="es-ES_tradnl" sz="1000" b="1" i="1" dirty="0"/>
              <a:t>Universidad Ramón </a:t>
            </a:r>
            <a:r>
              <a:rPr lang="es-ES_tradnl" sz="1000" b="1" i="1" dirty="0" err="1"/>
              <a:t>Llull</a:t>
            </a:r>
            <a:r>
              <a:rPr lang="es-ES_tradnl" sz="1000" b="1" i="1" dirty="0"/>
              <a:t> 2004</a:t>
            </a:r>
          </a:p>
          <a:p>
            <a:r>
              <a:rPr lang="es-ES_tradnl" sz="1000" b="1" i="1" dirty="0"/>
              <a:t>468 alumnos de Enfermería</a:t>
            </a:r>
          </a:p>
          <a:p>
            <a:r>
              <a:rPr lang="es-ES_tradnl" sz="1000" b="1" i="1" dirty="0" smtClean="0"/>
              <a:t>Encuesta</a:t>
            </a:r>
          </a:p>
          <a:p>
            <a:r>
              <a:rPr lang="es-ES" sz="1000" b="1" i="1" dirty="0"/>
              <a:t>(Blanch-</a:t>
            </a:r>
            <a:r>
              <a:rPr lang="es-ES" sz="1000" b="1" i="1" dirty="0" err="1"/>
              <a:t>Mur</a:t>
            </a:r>
            <a:r>
              <a:rPr lang="es-ES" sz="1000" b="1" i="1" dirty="0"/>
              <a:t>, Rey-Abella, &amp; </a:t>
            </a:r>
            <a:r>
              <a:rPr lang="es-ES" sz="1000" b="1" i="1" dirty="0" err="1"/>
              <a:t>Folch</a:t>
            </a:r>
            <a:r>
              <a:rPr lang="es-ES" sz="1000" b="1" i="1" dirty="0"/>
              <a:t>-Soler, 2006</a:t>
            </a:r>
            <a:r>
              <a:rPr lang="es-ES" sz="1000" b="1" i="1" dirty="0" smtClean="0"/>
              <a:t>)</a:t>
            </a:r>
            <a:endParaRPr lang="es-ES" sz="1000" b="1" i="1" dirty="0"/>
          </a:p>
        </p:txBody>
      </p:sp>
      <p:graphicFrame>
        <p:nvGraphicFramePr>
          <p:cNvPr id="7" name="6 Diagrama"/>
          <p:cNvGraphicFramePr/>
          <p:nvPr>
            <p:extLst>
              <p:ext uri="{D42A27DB-BD31-4B8C-83A1-F6EECF244321}">
                <p14:modId xmlns:p14="http://schemas.microsoft.com/office/powerpoint/2010/main" val="578307933"/>
              </p:ext>
            </p:extLst>
          </p:nvPr>
        </p:nvGraphicFramePr>
        <p:xfrm>
          <a:off x="107504" y="4509120"/>
          <a:ext cx="8496944" cy="19442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705286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22</a:t>
            </a:fld>
            <a:endParaRPr lang="es-ES" sz="1400" dirty="0">
              <a:solidFill>
                <a:schemeClr val="accent6">
                  <a:lumMod val="60000"/>
                  <a:lumOff val="40000"/>
                </a:schemeClr>
              </a:solidFill>
            </a:endParaRPr>
          </a:p>
        </p:txBody>
      </p:sp>
      <p:sp>
        <p:nvSpPr>
          <p:cNvPr id="6" name="5 CuadroTexto"/>
          <p:cNvSpPr txBox="1"/>
          <p:nvPr/>
        </p:nvSpPr>
        <p:spPr>
          <a:xfrm>
            <a:off x="539552" y="188640"/>
            <a:ext cx="5961119"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III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Rectángulo"/>
          <p:cNvSpPr/>
          <p:nvPr/>
        </p:nvSpPr>
        <p:spPr>
          <a:xfrm>
            <a:off x="539552" y="704890"/>
            <a:ext cx="5895396" cy="707886"/>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s-ES" sz="1000" b="1" i="1" dirty="0"/>
              <a:t>Universidad de Zaragoza; Universidad de Barcelona 2008</a:t>
            </a:r>
            <a:endParaRPr lang="es-ES" sz="1000" dirty="0"/>
          </a:p>
          <a:p>
            <a:r>
              <a:rPr lang="es-ES" sz="1000" b="1" i="1" dirty="0"/>
              <a:t>299 alumnos y profesores de todas las materias, con predominio de Economía, Derecho y Sociología</a:t>
            </a:r>
            <a:endParaRPr lang="es-ES" sz="1000" dirty="0"/>
          </a:p>
          <a:p>
            <a:r>
              <a:rPr lang="es-ES" sz="1000" b="1" i="1" dirty="0" smtClean="0"/>
              <a:t>Encuesta</a:t>
            </a:r>
          </a:p>
          <a:p>
            <a:r>
              <a:rPr lang="es-ES" sz="1000" dirty="0"/>
              <a:t>(</a:t>
            </a:r>
            <a:r>
              <a:rPr lang="es-ES" sz="1000" b="1" i="1" dirty="0" err="1"/>
              <a:t>Agnes</a:t>
            </a:r>
            <a:r>
              <a:rPr lang="es-ES" sz="1000" b="1" i="1" dirty="0"/>
              <a:t>, 2008</a:t>
            </a:r>
            <a:r>
              <a:rPr lang="es-ES" sz="1000" b="1" i="1" dirty="0" smtClean="0"/>
              <a:t>)</a:t>
            </a:r>
            <a:endParaRPr lang="es-ES" sz="1000" dirty="0"/>
          </a:p>
        </p:txBody>
      </p:sp>
      <p:graphicFrame>
        <p:nvGraphicFramePr>
          <p:cNvPr id="2" name="1 Diagrama"/>
          <p:cNvGraphicFramePr/>
          <p:nvPr>
            <p:extLst>
              <p:ext uri="{D42A27DB-BD31-4B8C-83A1-F6EECF244321}">
                <p14:modId xmlns:p14="http://schemas.microsoft.com/office/powerpoint/2010/main" val="2917305624"/>
              </p:ext>
            </p:extLst>
          </p:nvPr>
        </p:nvGraphicFramePr>
        <p:xfrm>
          <a:off x="587896" y="1541016"/>
          <a:ext cx="8160568" cy="1959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2 Diagrama"/>
          <p:cNvGraphicFramePr/>
          <p:nvPr>
            <p:extLst>
              <p:ext uri="{D42A27DB-BD31-4B8C-83A1-F6EECF244321}">
                <p14:modId xmlns:p14="http://schemas.microsoft.com/office/powerpoint/2010/main" val="546409796"/>
              </p:ext>
            </p:extLst>
          </p:nvPr>
        </p:nvGraphicFramePr>
        <p:xfrm>
          <a:off x="583096" y="3374570"/>
          <a:ext cx="8136904" cy="28803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67978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23</a:t>
            </a:fld>
            <a:endParaRPr lang="es-ES" sz="1400" dirty="0">
              <a:solidFill>
                <a:schemeClr val="accent6">
                  <a:lumMod val="60000"/>
                  <a:lumOff val="40000"/>
                </a:schemeClr>
              </a:solidFill>
            </a:endParaRPr>
          </a:p>
        </p:txBody>
      </p:sp>
      <p:sp>
        <p:nvSpPr>
          <p:cNvPr id="6" name="5 CuadroTexto"/>
          <p:cNvSpPr txBox="1"/>
          <p:nvPr/>
        </p:nvSpPr>
        <p:spPr>
          <a:xfrm>
            <a:off x="539552" y="188640"/>
            <a:ext cx="6108595"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a:t>
            </a:r>
            <a:r>
              <a:rPr lang="es-ES" sz="19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IIIa</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Rectángulo"/>
          <p:cNvSpPr/>
          <p:nvPr/>
        </p:nvSpPr>
        <p:spPr>
          <a:xfrm>
            <a:off x="539552" y="704890"/>
            <a:ext cx="5895396" cy="707886"/>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s-ES" sz="1000" b="1" i="1" dirty="0"/>
              <a:t>Universidad de Zaragoza; Universidad de Barcelona 2008</a:t>
            </a:r>
            <a:endParaRPr lang="es-ES" sz="1000" dirty="0"/>
          </a:p>
          <a:p>
            <a:r>
              <a:rPr lang="es-ES" sz="1000" b="1" i="1" dirty="0"/>
              <a:t>299 alumnos y profesores de todas las materias, con predominio de Economía, Derecho y Sociología</a:t>
            </a:r>
            <a:endParaRPr lang="es-ES" sz="1000" dirty="0"/>
          </a:p>
          <a:p>
            <a:r>
              <a:rPr lang="es-ES" sz="1000" b="1" i="1" dirty="0" smtClean="0"/>
              <a:t>Encuesta</a:t>
            </a:r>
          </a:p>
          <a:p>
            <a:r>
              <a:rPr lang="es-ES" sz="1000" dirty="0"/>
              <a:t>(</a:t>
            </a:r>
            <a:r>
              <a:rPr lang="es-ES" sz="1000" b="1" i="1" dirty="0" err="1"/>
              <a:t>Agnes</a:t>
            </a:r>
            <a:r>
              <a:rPr lang="es-ES" sz="1000" b="1" i="1" dirty="0"/>
              <a:t>, 2008</a:t>
            </a:r>
            <a:r>
              <a:rPr lang="es-ES" sz="1000" b="1" i="1" dirty="0" smtClean="0"/>
              <a:t>)</a:t>
            </a:r>
            <a:endParaRPr lang="es-ES" sz="10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55764"/>
            <a:ext cx="7344816" cy="4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71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24</a:t>
            </a:fld>
            <a:endParaRPr lang="es-ES" sz="1400" dirty="0">
              <a:solidFill>
                <a:schemeClr val="accent6">
                  <a:lumMod val="60000"/>
                  <a:lumOff val="40000"/>
                </a:schemeClr>
              </a:solidFill>
            </a:endParaRPr>
          </a:p>
        </p:txBody>
      </p:sp>
      <p:sp>
        <p:nvSpPr>
          <p:cNvPr id="6" name="5 CuadroTexto"/>
          <p:cNvSpPr txBox="1"/>
          <p:nvPr/>
        </p:nvSpPr>
        <p:spPr>
          <a:xfrm>
            <a:off x="539552" y="188640"/>
            <a:ext cx="6108595"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IIIB</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Rectángulo"/>
          <p:cNvSpPr/>
          <p:nvPr/>
        </p:nvSpPr>
        <p:spPr>
          <a:xfrm>
            <a:off x="539552" y="704890"/>
            <a:ext cx="5895396" cy="707886"/>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s-ES" sz="1000" b="1" i="1" dirty="0"/>
              <a:t>Universidad de Zaragoza; Universidad de Barcelona 2008</a:t>
            </a:r>
            <a:endParaRPr lang="es-ES" sz="1000" dirty="0"/>
          </a:p>
          <a:p>
            <a:r>
              <a:rPr lang="es-ES" sz="1000" b="1" i="1" dirty="0"/>
              <a:t>299 alumnos y profesores de todas las materias, con predominio de Economía, Derecho y Sociología</a:t>
            </a:r>
            <a:endParaRPr lang="es-ES" sz="1000" dirty="0"/>
          </a:p>
          <a:p>
            <a:r>
              <a:rPr lang="es-ES" sz="1000" b="1" i="1" dirty="0" smtClean="0"/>
              <a:t>Encuesta</a:t>
            </a:r>
          </a:p>
          <a:p>
            <a:r>
              <a:rPr lang="es-ES" sz="1000" dirty="0"/>
              <a:t>(</a:t>
            </a:r>
            <a:r>
              <a:rPr lang="es-ES" sz="1000" b="1" i="1" dirty="0" err="1"/>
              <a:t>Agnes</a:t>
            </a:r>
            <a:r>
              <a:rPr lang="es-ES" sz="1000" b="1" i="1" dirty="0"/>
              <a:t>, 2008</a:t>
            </a:r>
            <a:r>
              <a:rPr lang="es-ES" sz="1000" b="1" i="1" dirty="0" smtClean="0"/>
              <a:t>)</a:t>
            </a:r>
            <a:endParaRPr lang="es-ES" sz="1000"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748" y="1511747"/>
            <a:ext cx="7933684" cy="458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784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25</a:t>
            </a:fld>
            <a:endParaRPr lang="es-ES" sz="1400" dirty="0">
              <a:solidFill>
                <a:schemeClr val="accent6">
                  <a:lumMod val="60000"/>
                  <a:lumOff val="40000"/>
                </a:schemeClr>
              </a:solidFill>
            </a:endParaRPr>
          </a:p>
        </p:txBody>
      </p:sp>
      <p:sp>
        <p:nvSpPr>
          <p:cNvPr id="6" name="5 CuadroTexto"/>
          <p:cNvSpPr txBox="1"/>
          <p:nvPr/>
        </p:nvSpPr>
        <p:spPr>
          <a:xfrm>
            <a:off x="539552" y="188640"/>
            <a:ext cx="5973943"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IV</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Rectángulo"/>
          <p:cNvSpPr/>
          <p:nvPr/>
        </p:nvSpPr>
        <p:spPr>
          <a:xfrm>
            <a:off x="539552" y="704890"/>
            <a:ext cx="5895396" cy="707886"/>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s-ES" sz="1000" b="1" i="1" dirty="0"/>
              <a:t>Universidad Complutense de Madrid 2009</a:t>
            </a:r>
            <a:endParaRPr lang="es-ES" sz="1000" dirty="0"/>
          </a:p>
          <a:p>
            <a:r>
              <a:rPr lang="es-ES" sz="1000" b="1" i="1" dirty="0"/>
              <a:t>233 alumnos de 2º a 5º curso de Periodismo</a:t>
            </a:r>
            <a:endParaRPr lang="es-ES" sz="1000" dirty="0"/>
          </a:p>
          <a:p>
            <a:r>
              <a:rPr lang="es-ES" sz="1000" b="1" i="1" dirty="0" smtClean="0"/>
              <a:t>Encuesta</a:t>
            </a:r>
          </a:p>
          <a:p>
            <a:r>
              <a:rPr lang="es-ES" sz="1000" b="1" i="1" dirty="0"/>
              <a:t>(</a:t>
            </a:r>
            <a:r>
              <a:rPr lang="es-ES" sz="1000" b="1" i="1" dirty="0" err="1"/>
              <a:t>Caldevilla</a:t>
            </a:r>
            <a:r>
              <a:rPr lang="es-ES" sz="1000" b="1" i="1" dirty="0"/>
              <a:t> Domínguez, 2010</a:t>
            </a:r>
            <a:r>
              <a:rPr lang="es-ES" sz="1000" b="1" i="1" dirty="0" smtClean="0"/>
              <a:t>)</a:t>
            </a:r>
            <a:endParaRPr lang="es-ES" sz="1000" dirty="0"/>
          </a:p>
        </p:txBody>
      </p:sp>
      <p:graphicFrame>
        <p:nvGraphicFramePr>
          <p:cNvPr id="8" name="5 Gráfico"/>
          <p:cNvGraphicFramePr>
            <a:graphicFrameLocks/>
          </p:cNvGraphicFramePr>
          <p:nvPr>
            <p:extLst>
              <p:ext uri="{D42A27DB-BD31-4B8C-83A1-F6EECF244321}">
                <p14:modId xmlns:p14="http://schemas.microsoft.com/office/powerpoint/2010/main" val="1410957719"/>
              </p:ext>
            </p:extLst>
          </p:nvPr>
        </p:nvGraphicFramePr>
        <p:xfrm>
          <a:off x="179512" y="1470819"/>
          <a:ext cx="8095728" cy="4608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5803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26</a:t>
            </a:fld>
            <a:endParaRPr lang="es-ES" sz="1400" dirty="0">
              <a:solidFill>
                <a:schemeClr val="accent6">
                  <a:lumMod val="60000"/>
                  <a:lumOff val="40000"/>
                </a:schemeClr>
              </a:solidFill>
            </a:endParaRPr>
          </a:p>
        </p:txBody>
      </p:sp>
      <p:sp>
        <p:nvSpPr>
          <p:cNvPr id="6" name="5 CuadroTexto"/>
          <p:cNvSpPr txBox="1"/>
          <p:nvPr/>
        </p:nvSpPr>
        <p:spPr>
          <a:xfrm>
            <a:off x="539552" y="188640"/>
            <a:ext cx="5895396"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V</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Rectángulo"/>
          <p:cNvSpPr/>
          <p:nvPr/>
        </p:nvSpPr>
        <p:spPr>
          <a:xfrm>
            <a:off x="539552" y="704890"/>
            <a:ext cx="5895396" cy="707886"/>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s-ES" sz="1000" b="1" i="1" dirty="0"/>
              <a:t>Universidad de las Islas Baleares 2009</a:t>
            </a:r>
            <a:endParaRPr lang="es-ES" sz="1000" dirty="0"/>
          </a:p>
          <a:p>
            <a:r>
              <a:rPr lang="es-ES" sz="1000" b="1" i="1" dirty="0"/>
              <a:t>1025 alumnos de todos los cursos y estudios</a:t>
            </a:r>
            <a:endParaRPr lang="es-ES" sz="1000" dirty="0"/>
          </a:p>
          <a:p>
            <a:r>
              <a:rPr lang="es-ES" sz="1000" b="1" i="1" dirty="0" smtClean="0"/>
              <a:t>Encuesta</a:t>
            </a:r>
          </a:p>
          <a:p>
            <a:r>
              <a:rPr lang="es-ES" sz="1000" b="1" i="1" dirty="0"/>
              <a:t>(Comas-</a:t>
            </a:r>
            <a:r>
              <a:rPr lang="es-ES" sz="1000" b="1" i="1" dirty="0" err="1"/>
              <a:t>Forgas</a:t>
            </a:r>
            <a:r>
              <a:rPr lang="es-ES" sz="1000" b="1" i="1" dirty="0"/>
              <a:t>, Sureda-</a:t>
            </a:r>
            <a:r>
              <a:rPr lang="es-ES" sz="1000" b="1" i="1" dirty="0" err="1"/>
              <a:t>Negre</a:t>
            </a:r>
            <a:r>
              <a:rPr lang="es-ES" sz="1000" b="1" i="1" dirty="0"/>
              <a:t>, &amp; Oliver </a:t>
            </a:r>
            <a:r>
              <a:rPr lang="es-ES" sz="1000" b="1" i="1" dirty="0" err="1"/>
              <a:t>Trobat</a:t>
            </a:r>
            <a:r>
              <a:rPr lang="es-ES" sz="1000" b="1" i="1" dirty="0"/>
              <a:t>, 2011</a:t>
            </a:r>
            <a:r>
              <a:rPr lang="es-ES" sz="1000" b="1" i="1" dirty="0" smtClean="0"/>
              <a:t>)</a:t>
            </a:r>
            <a:endParaRPr lang="es-ES" sz="1000" dirty="0"/>
          </a:p>
        </p:txBody>
      </p:sp>
      <p:graphicFrame>
        <p:nvGraphicFramePr>
          <p:cNvPr id="2" name="1 Diagrama"/>
          <p:cNvGraphicFramePr/>
          <p:nvPr>
            <p:extLst>
              <p:ext uri="{D42A27DB-BD31-4B8C-83A1-F6EECF244321}">
                <p14:modId xmlns:p14="http://schemas.microsoft.com/office/powerpoint/2010/main" val="840726302"/>
              </p:ext>
            </p:extLst>
          </p:nvPr>
        </p:nvGraphicFramePr>
        <p:xfrm>
          <a:off x="251520" y="1196752"/>
          <a:ext cx="8280920" cy="25696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1148461897"/>
              </p:ext>
            </p:extLst>
          </p:nvPr>
        </p:nvGraphicFramePr>
        <p:xfrm>
          <a:off x="179512" y="3645024"/>
          <a:ext cx="8352928" cy="2448272"/>
        </p:xfrm>
        <a:graphic>
          <a:graphicData uri="http://schemas.openxmlformats.org/presentationml/2006/ole">
            <mc:AlternateContent xmlns:mc="http://schemas.openxmlformats.org/markup-compatibility/2006">
              <mc:Choice xmlns:v="urn:schemas-microsoft-com:vml" Requires="v">
                <p:oleObj spid="_x0000_s7193" name="Hoja de cálculo" r:id="rId11" imgW="7658100" imgH="1876425" progId="Excel.Sheet.12">
                  <p:embed/>
                </p:oleObj>
              </mc:Choice>
              <mc:Fallback>
                <p:oleObj name="Hoja de cálculo" r:id="rId11" imgW="7658100" imgH="1876425" progId="Excel.Sheet.12">
                  <p:embed/>
                  <p:pic>
                    <p:nvPicPr>
                      <p:cNvPr id="0" name=""/>
                      <p:cNvPicPr/>
                      <p:nvPr/>
                    </p:nvPicPr>
                    <p:blipFill>
                      <a:blip r:embed="rId12"/>
                      <a:stretch>
                        <a:fillRect/>
                      </a:stretch>
                    </p:blipFill>
                    <p:spPr>
                      <a:xfrm>
                        <a:off x="179512" y="3645024"/>
                        <a:ext cx="8352928" cy="244827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180478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27</a:t>
            </a:fld>
            <a:endParaRPr lang="es-ES" sz="1400" dirty="0">
              <a:solidFill>
                <a:schemeClr val="accent6">
                  <a:lumMod val="60000"/>
                  <a:lumOff val="40000"/>
                </a:schemeClr>
              </a:solidFill>
            </a:endParaRPr>
          </a:p>
        </p:txBody>
      </p:sp>
      <p:sp>
        <p:nvSpPr>
          <p:cNvPr id="7" name="6 CuadroTexto"/>
          <p:cNvSpPr txBox="1"/>
          <p:nvPr/>
        </p:nvSpPr>
        <p:spPr>
          <a:xfrm>
            <a:off x="539552" y="188640"/>
            <a:ext cx="5973943"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VI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8" name="7 Rectángulo"/>
          <p:cNvSpPr/>
          <p:nvPr/>
        </p:nvSpPr>
        <p:spPr>
          <a:xfrm>
            <a:off x="539552" y="704890"/>
            <a:ext cx="5895396" cy="861774"/>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s-ES" sz="1000" b="1" i="1" dirty="0"/>
              <a:t>Universidad de Alicante 2010</a:t>
            </a:r>
            <a:endParaRPr lang="es-ES" sz="1000" dirty="0"/>
          </a:p>
          <a:p>
            <a:r>
              <a:rPr lang="es-ES" sz="1000" b="1" i="1" dirty="0"/>
              <a:t>111 estudiantes de primero de grado de Relaciones </a:t>
            </a:r>
            <a:r>
              <a:rPr lang="es-ES" sz="1000" b="1" i="1" dirty="0" smtClean="0"/>
              <a:t>Laborales, Universidad de Alicante 2010</a:t>
            </a:r>
            <a:endParaRPr lang="es-ES" sz="1000" dirty="0"/>
          </a:p>
          <a:p>
            <a:r>
              <a:rPr lang="es-ES" sz="1000" b="1" i="1" dirty="0"/>
              <a:t>560 alumnos (varias </a:t>
            </a:r>
            <a:r>
              <a:rPr lang="es-ES" sz="1000" b="1" i="1" dirty="0" smtClean="0"/>
              <a:t>titulaciones) Portal </a:t>
            </a:r>
            <a:r>
              <a:rPr lang="es-ES" sz="1000" b="1" i="1" dirty="0" err="1"/>
              <a:t>Universia</a:t>
            </a:r>
            <a:r>
              <a:rPr lang="es-ES" sz="1000" b="1" i="1" dirty="0"/>
              <a:t> (varias universidades) 2008</a:t>
            </a:r>
            <a:endParaRPr lang="es-ES" sz="1000" dirty="0"/>
          </a:p>
          <a:p>
            <a:r>
              <a:rPr lang="es-ES" sz="1000" b="1" i="1" dirty="0" smtClean="0"/>
              <a:t>Encuesta</a:t>
            </a:r>
          </a:p>
          <a:p>
            <a:r>
              <a:rPr lang="es-ES" sz="1000" b="1" i="1" dirty="0"/>
              <a:t>(</a:t>
            </a:r>
            <a:r>
              <a:rPr lang="es-ES" sz="1000" b="1" i="1" dirty="0" err="1"/>
              <a:t>Beléndez</a:t>
            </a:r>
            <a:r>
              <a:rPr lang="es-ES" sz="1000" b="1" i="1" dirty="0"/>
              <a:t> Vázquez, Comas-</a:t>
            </a:r>
            <a:r>
              <a:rPr lang="es-ES" sz="1000" b="1" i="1" dirty="0" err="1"/>
              <a:t>Forgas</a:t>
            </a:r>
            <a:r>
              <a:rPr lang="es-ES" sz="1000" b="1" i="1" dirty="0"/>
              <a:t>, Martín </a:t>
            </a:r>
            <a:r>
              <a:rPr lang="es-ES" sz="1000" b="1" i="1" dirty="0" err="1"/>
              <a:t>Llaguno</a:t>
            </a:r>
            <a:r>
              <a:rPr lang="es-ES" sz="1000" b="1" i="1" dirty="0"/>
              <a:t>, Muñoz González, &amp; Topa </a:t>
            </a:r>
            <a:r>
              <a:rPr lang="es-ES" sz="1000" b="1" i="1" dirty="0" err="1"/>
              <a:t>Cantisano</a:t>
            </a:r>
            <a:r>
              <a:rPr lang="es-ES" sz="1000" b="1" i="1" dirty="0"/>
              <a:t>, 2011)</a:t>
            </a:r>
          </a:p>
        </p:txBody>
      </p:sp>
      <p:graphicFrame>
        <p:nvGraphicFramePr>
          <p:cNvPr id="6" name="5 Objeto"/>
          <p:cNvGraphicFramePr>
            <a:graphicFrameLocks noChangeAspect="1"/>
          </p:cNvGraphicFramePr>
          <p:nvPr>
            <p:extLst>
              <p:ext uri="{D42A27DB-BD31-4B8C-83A1-F6EECF244321}">
                <p14:modId xmlns:p14="http://schemas.microsoft.com/office/powerpoint/2010/main" val="2004374724"/>
              </p:ext>
            </p:extLst>
          </p:nvPr>
        </p:nvGraphicFramePr>
        <p:xfrm>
          <a:off x="495375" y="1655764"/>
          <a:ext cx="8109073" cy="4581548"/>
        </p:xfrm>
        <a:graphic>
          <a:graphicData uri="http://schemas.openxmlformats.org/presentationml/2006/ole">
            <mc:AlternateContent xmlns:mc="http://schemas.openxmlformats.org/markup-compatibility/2006">
              <mc:Choice xmlns:v="urn:schemas-microsoft-com:vml" Requires="v">
                <p:oleObj spid="_x0000_s10265" name="Hoja de cálculo" r:id="rId6" imgW="7524750" imgH="4467225" progId="Excel.Sheet.12">
                  <p:embed/>
                </p:oleObj>
              </mc:Choice>
              <mc:Fallback>
                <p:oleObj name="Hoja de cálculo" r:id="rId6" imgW="7524750" imgH="4467225" progId="Excel.Sheet.12">
                  <p:embed/>
                  <p:pic>
                    <p:nvPicPr>
                      <p:cNvPr id="0" name=""/>
                      <p:cNvPicPr/>
                      <p:nvPr/>
                    </p:nvPicPr>
                    <p:blipFill>
                      <a:blip r:embed="rId7"/>
                      <a:stretch>
                        <a:fillRect/>
                      </a:stretch>
                    </p:blipFill>
                    <p:spPr>
                      <a:xfrm>
                        <a:off x="495375" y="1655764"/>
                        <a:ext cx="8109073" cy="458154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06479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28</a:t>
            </a:fld>
            <a:endParaRPr lang="es-ES" sz="1400" dirty="0">
              <a:solidFill>
                <a:schemeClr val="accent6">
                  <a:lumMod val="60000"/>
                  <a:lumOff val="40000"/>
                </a:schemeClr>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43" y="1650672"/>
            <a:ext cx="5818558" cy="465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39552" y="188640"/>
            <a:ext cx="6039667"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VII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8" name="7 Rectángulo"/>
          <p:cNvSpPr/>
          <p:nvPr/>
        </p:nvSpPr>
        <p:spPr>
          <a:xfrm>
            <a:off x="539552" y="704890"/>
            <a:ext cx="5895396" cy="769441"/>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s-ES" sz="1000" b="1" i="1" dirty="0"/>
              <a:t>Universidad de las Islas Baleares 2011</a:t>
            </a:r>
            <a:endParaRPr lang="es-ES" sz="1000" dirty="0"/>
          </a:p>
          <a:p>
            <a:r>
              <a:rPr lang="es-ES" sz="1400" b="1" i="1" dirty="0"/>
              <a:t>1503 estudiantes de 2º, 3º y 4º de ESO</a:t>
            </a:r>
            <a:endParaRPr lang="es-ES" sz="1400" b="1" dirty="0"/>
          </a:p>
          <a:p>
            <a:r>
              <a:rPr lang="es-ES" sz="1000" b="1" i="1" dirty="0" smtClean="0"/>
              <a:t>Encuesta</a:t>
            </a:r>
          </a:p>
          <a:p>
            <a:r>
              <a:rPr lang="es-ES" sz="1000" b="1" i="1" dirty="0"/>
              <a:t>(</a:t>
            </a:r>
            <a:r>
              <a:rPr lang="es-ES" sz="1000" b="1" i="1" dirty="0" err="1"/>
              <a:t>Morey</a:t>
            </a:r>
            <a:r>
              <a:rPr lang="es-ES" sz="1000" b="1" i="1" dirty="0"/>
              <a:t>-López, Sureda-</a:t>
            </a:r>
            <a:r>
              <a:rPr lang="es-ES" sz="1000" b="1" i="1" dirty="0" err="1"/>
              <a:t>Negre</a:t>
            </a:r>
            <a:r>
              <a:rPr lang="es-ES" sz="1000" b="1" i="1" dirty="0"/>
              <a:t>, Oliver </a:t>
            </a:r>
            <a:r>
              <a:rPr lang="es-ES" sz="1000" b="1" i="1" dirty="0" err="1"/>
              <a:t>Trobat</a:t>
            </a:r>
            <a:r>
              <a:rPr lang="es-ES" sz="1000" b="1" i="1" dirty="0"/>
              <a:t>, &amp; Comas-</a:t>
            </a:r>
            <a:r>
              <a:rPr lang="es-ES" sz="1000" b="1" i="1" dirty="0" err="1"/>
              <a:t>Forgas</a:t>
            </a:r>
            <a:r>
              <a:rPr lang="es-ES" sz="1000" b="1" i="1" dirty="0"/>
              <a:t>, 2013</a:t>
            </a:r>
            <a:r>
              <a:rPr lang="es-ES" sz="1000" b="1" i="1" dirty="0" smtClean="0"/>
              <a:t>)</a:t>
            </a:r>
            <a:endParaRPr lang="es-ES" sz="1000" dirty="0"/>
          </a:p>
        </p:txBody>
      </p:sp>
    </p:spTree>
    <p:extLst>
      <p:ext uri="{BB962C8B-B14F-4D97-AF65-F5344CB8AC3E}">
        <p14:creationId xmlns:p14="http://schemas.microsoft.com/office/powerpoint/2010/main" val="3653560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29</a:t>
            </a:fld>
            <a:endParaRPr lang="es-ES" sz="1400" dirty="0">
              <a:solidFill>
                <a:schemeClr val="accent6">
                  <a:lumMod val="60000"/>
                  <a:lumOff val="40000"/>
                </a:schemeClr>
              </a:solidFill>
            </a:endParaRPr>
          </a:p>
        </p:txBody>
      </p:sp>
      <p:sp>
        <p:nvSpPr>
          <p:cNvPr id="6" name="5 CuadroTexto"/>
          <p:cNvSpPr txBox="1"/>
          <p:nvPr/>
        </p:nvSpPr>
        <p:spPr>
          <a:xfrm>
            <a:off x="539552" y="188640"/>
            <a:ext cx="6105389"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VIII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Rectángulo"/>
          <p:cNvSpPr/>
          <p:nvPr/>
        </p:nvSpPr>
        <p:spPr>
          <a:xfrm>
            <a:off x="539552" y="704890"/>
            <a:ext cx="5895396" cy="707886"/>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s-ES" sz="1000" b="1" i="1" dirty="0"/>
              <a:t>Universidad de Oviedo 2012</a:t>
            </a:r>
            <a:endParaRPr lang="es-ES" sz="1000" dirty="0"/>
          </a:p>
          <a:p>
            <a:r>
              <a:rPr lang="es-ES" sz="1000" b="1" i="1" dirty="0"/>
              <a:t>188 estudiantes de Ingeniería y Marketing</a:t>
            </a:r>
            <a:endParaRPr lang="es-ES" sz="1000" dirty="0"/>
          </a:p>
          <a:p>
            <a:r>
              <a:rPr lang="es-ES" sz="1000" b="1" i="1" dirty="0" smtClean="0"/>
              <a:t>Cuestionario</a:t>
            </a:r>
          </a:p>
          <a:p>
            <a:r>
              <a:rPr lang="es-ES" sz="1000" b="1" i="1" dirty="0"/>
              <a:t>(García </a:t>
            </a:r>
            <a:r>
              <a:rPr lang="es-ES" sz="1000" b="1" i="1" dirty="0" err="1"/>
              <a:t>García</a:t>
            </a:r>
            <a:r>
              <a:rPr lang="es-ES" sz="1000" b="1" i="1" dirty="0"/>
              <a:t> &amp; Alonso Magdaleno, 2013)</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499132"/>
            <a:ext cx="3558356" cy="218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descr="Texto alternativo generado por el equipo: Tabb 2. Procedimientos empleados por los alumnos i la elaboración de trabajos escritos (Fuente: Elaboración propia)&#10;DEC1. Al realizar mis trabajos copio y pego resultados de una única fuente&#10;DEC2. Al realizar mis trabajos copio y pego de varias fuentes&#10;DEC3. Al realizar mis trabajos examino varias fuentes y elaboro una redacción propia&#10;DEC4. En mis trabajos cito la totalidad de las fuentes de ias que obtuve la informació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249363"/>
            <a:ext cx="45434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659" y="1556792"/>
            <a:ext cx="4660397" cy="106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Texto alternativo generado por el equipo: • 1 Totalmente d.csacwrdo&#10;•2Ej1&amp;3acurdo&#10;.3 ra dr acurido ni en &amp;acuerdo&#10;•4flacurrdo&#10;•5 Totalmente de uerdo&#10;Figura 3. Valoración de declaraciones (Fuente: Elaboración prop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2583742"/>
            <a:ext cx="4608512" cy="31777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Texto alternativo generado por el equipo: • 1 Totalmente d.csacwrdo&#10;•2Ej1&amp;3acurdo&#10;.3 ra dr acurido ni en &amp;acuerdo&#10;•4flacurrdo&#10;•5 Totalmente de uerdo&#10;Figura 3. Valoración de declaraciones (Fuente: Elaboración prop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896" y="381000"/>
            <a:ext cx="8094860" cy="57814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97" y="590062"/>
            <a:ext cx="8619753" cy="528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446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290"/>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290"/>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2293"/>
                    </p:tgtEl>
                  </p:cond>
                </p:stCondLst>
                <p:endSync evt="end" delay="0">
                  <p:rtn val="all"/>
                </p:endSync>
                <p:childTnLst>
                  <p:par>
                    <p:cTn id="17" fill="hold">
                      <p:stCondLst>
                        <p:cond delay="0"/>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childTnLst>
              </p:cTn>
              <p:nextCondLst>
                <p:cond evt="onClick" delay="0">
                  <p:tgtEl>
                    <p:spTgt spid="12293"/>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42" presetClass="exit" presetSubtype="0" fill="hold" nodeType="clickEffect">
                                  <p:stCondLst>
                                    <p:cond delay="0"/>
                                  </p:stCondLst>
                                  <p:childTnLst>
                                    <p:animEffect transition="out" filter="fade">
                                      <p:cBhvr>
                                        <p:cTn id="26" dur="1000"/>
                                        <p:tgtEl>
                                          <p:spTgt spid="13"/>
                                        </p:tgtEl>
                                      </p:cBhvr>
                                    </p:animEffect>
                                    <p:anim calcmode="lin" valueType="num">
                                      <p:cBhvr>
                                        <p:cTn id="27" dur="1000"/>
                                        <p:tgtEl>
                                          <p:spTgt spid="13"/>
                                        </p:tgtEl>
                                        <p:attrNameLst>
                                          <p:attrName>ppt_x</p:attrName>
                                        </p:attrNameLst>
                                      </p:cBhvr>
                                      <p:tavLst>
                                        <p:tav tm="0">
                                          <p:val>
                                            <p:strVal val="ppt_x"/>
                                          </p:val>
                                        </p:tav>
                                        <p:tav tm="100000">
                                          <p:val>
                                            <p:strVal val="ppt_x"/>
                                          </p:val>
                                        </p:tav>
                                      </p:tavLst>
                                    </p:anim>
                                    <p:anim calcmode="lin" valueType="num">
                                      <p:cBhvr>
                                        <p:cTn id="28" dur="1000"/>
                                        <p:tgtEl>
                                          <p:spTgt spid="13"/>
                                        </p:tgtEl>
                                        <p:attrNameLst>
                                          <p:attrName>ppt_y</p:attrName>
                                        </p:attrNameLst>
                                      </p:cBhvr>
                                      <p:tavLst>
                                        <p:tav tm="0">
                                          <p:val>
                                            <p:strVal val="ppt_y"/>
                                          </p:val>
                                        </p:tav>
                                        <p:tav tm="100000">
                                          <p:val>
                                            <p:strVal val="ppt_y+.1"/>
                                          </p:val>
                                        </p:tav>
                                      </p:tavLst>
                                    </p:anim>
                                    <p:set>
                                      <p:cBhvr>
                                        <p:cTn id="2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3</a:t>
            </a:fld>
            <a:endParaRPr lang="es-ES" sz="1400" dirty="0">
              <a:solidFill>
                <a:schemeClr val="accent6">
                  <a:lumMod val="60000"/>
                  <a:lumOff val="40000"/>
                </a:schemeClr>
              </a:solidFill>
            </a:endParaRPr>
          </a:p>
        </p:txBody>
      </p:sp>
      <p:graphicFrame>
        <p:nvGraphicFramePr>
          <p:cNvPr id="2" name="1 Diagrama"/>
          <p:cNvGraphicFramePr/>
          <p:nvPr>
            <p:extLst>
              <p:ext uri="{D42A27DB-BD31-4B8C-83A1-F6EECF244321}">
                <p14:modId xmlns:p14="http://schemas.microsoft.com/office/powerpoint/2010/main" val="1441692947"/>
              </p:ext>
            </p:extLst>
          </p:nvPr>
        </p:nvGraphicFramePr>
        <p:xfrm>
          <a:off x="-108520" y="836712"/>
          <a:ext cx="9073008" cy="5797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CuadroTexto"/>
          <p:cNvSpPr txBox="1"/>
          <p:nvPr/>
        </p:nvSpPr>
        <p:spPr>
          <a:xfrm>
            <a:off x="395536" y="200686"/>
            <a:ext cx="2912369" cy="3847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Plagio y </a:t>
            </a:r>
            <a:r>
              <a:rPr lang="es-ES" sz="19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ciberplagio</a:t>
            </a:r>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77737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30</a:t>
            </a:fld>
            <a:endParaRPr lang="es-ES" sz="1400" dirty="0">
              <a:solidFill>
                <a:schemeClr val="accent6">
                  <a:lumMod val="60000"/>
                  <a:lumOff val="40000"/>
                </a:schemeClr>
              </a:solidFill>
            </a:endParaRPr>
          </a:p>
        </p:txBody>
      </p:sp>
      <p:sp>
        <p:nvSpPr>
          <p:cNvPr id="6" name="5 CuadroTexto"/>
          <p:cNvSpPr txBox="1"/>
          <p:nvPr/>
        </p:nvSpPr>
        <p:spPr>
          <a:xfrm>
            <a:off x="539552" y="188640"/>
            <a:ext cx="5964325"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IX</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Rectángulo"/>
          <p:cNvSpPr/>
          <p:nvPr/>
        </p:nvSpPr>
        <p:spPr>
          <a:xfrm>
            <a:off x="539552" y="704890"/>
            <a:ext cx="5895396" cy="707886"/>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s-ES" sz="1000" b="1" i="1" dirty="0"/>
              <a:t>Universidad de Mondragón 2008</a:t>
            </a:r>
            <a:endParaRPr lang="es-ES" sz="1000" dirty="0"/>
          </a:p>
          <a:p>
            <a:r>
              <a:rPr lang="es-ES" sz="1000" b="1" i="1" dirty="0"/>
              <a:t>140 estudiantes de Comunicación Audiovisual y 22 profesores</a:t>
            </a:r>
            <a:endParaRPr lang="es-ES" sz="1000" dirty="0"/>
          </a:p>
          <a:p>
            <a:r>
              <a:rPr lang="es-ES" sz="1000" b="1" i="1" dirty="0"/>
              <a:t>Cuestionario y </a:t>
            </a:r>
            <a:r>
              <a:rPr lang="es-ES" sz="1000" b="1" i="1" dirty="0" err="1"/>
              <a:t>focus</a:t>
            </a:r>
            <a:r>
              <a:rPr lang="es-ES" sz="1000" b="1" i="1" dirty="0"/>
              <a:t> </a:t>
            </a:r>
            <a:r>
              <a:rPr lang="es-ES" sz="1000" b="1" i="1" dirty="0" err="1" smtClean="0"/>
              <a:t>group</a:t>
            </a:r>
            <a:endParaRPr lang="es-ES" sz="1000" b="1" i="1" dirty="0" smtClean="0"/>
          </a:p>
          <a:p>
            <a:r>
              <a:rPr lang="es-ES" sz="1000" b="1" i="1" dirty="0"/>
              <a:t>(</a:t>
            </a:r>
            <a:r>
              <a:rPr lang="es-ES" sz="1000" b="1" i="1" dirty="0" err="1"/>
              <a:t>Egaña</a:t>
            </a:r>
            <a:r>
              <a:rPr lang="es-ES" sz="1000" b="1" i="1" dirty="0"/>
              <a:t>, 2012</a:t>
            </a:r>
            <a:r>
              <a:rPr lang="es-ES" sz="1000" dirty="0" smtClean="0"/>
              <a:t>)</a:t>
            </a:r>
            <a:endParaRPr lang="es-ES" sz="1000" dirty="0"/>
          </a:p>
        </p:txBody>
      </p:sp>
      <p:graphicFrame>
        <p:nvGraphicFramePr>
          <p:cNvPr id="2" name="1 Diagrama"/>
          <p:cNvGraphicFramePr/>
          <p:nvPr>
            <p:extLst>
              <p:ext uri="{D42A27DB-BD31-4B8C-83A1-F6EECF244321}">
                <p14:modId xmlns:p14="http://schemas.microsoft.com/office/powerpoint/2010/main" val="2274479345"/>
              </p:ext>
            </p:extLst>
          </p:nvPr>
        </p:nvGraphicFramePr>
        <p:xfrm>
          <a:off x="-972616" y="1655762"/>
          <a:ext cx="9793088" cy="4797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3140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31</a:t>
            </a:fld>
            <a:endParaRPr lang="es-ES" sz="1400" dirty="0">
              <a:solidFill>
                <a:schemeClr val="accent6">
                  <a:lumMod val="60000"/>
                  <a:lumOff val="40000"/>
                </a:schemeClr>
              </a:solidFill>
            </a:endParaRPr>
          </a:p>
        </p:txBody>
      </p:sp>
      <p:sp>
        <p:nvSpPr>
          <p:cNvPr id="7" name="6 CuadroTexto"/>
          <p:cNvSpPr txBox="1"/>
          <p:nvPr/>
        </p:nvSpPr>
        <p:spPr>
          <a:xfrm>
            <a:off x="539552" y="188640"/>
            <a:ext cx="5964325"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de la cuestión: últimos estudios y datos X</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aphicFrame>
        <p:nvGraphicFramePr>
          <p:cNvPr id="3" name="2 Diagrama"/>
          <p:cNvGraphicFramePr/>
          <p:nvPr>
            <p:extLst>
              <p:ext uri="{D42A27DB-BD31-4B8C-83A1-F6EECF244321}">
                <p14:modId xmlns:p14="http://schemas.microsoft.com/office/powerpoint/2010/main" val="1980031646"/>
              </p:ext>
            </p:extLst>
          </p:nvPr>
        </p:nvGraphicFramePr>
        <p:xfrm>
          <a:off x="-252536" y="908720"/>
          <a:ext cx="8856984"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4479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32</a:t>
            </a:fld>
            <a:endParaRPr lang="es-ES" sz="1400" dirty="0">
              <a:solidFill>
                <a:schemeClr val="accent6">
                  <a:lumMod val="60000"/>
                  <a:lumOff val="40000"/>
                </a:schemeClr>
              </a:solidFill>
            </a:endParaRPr>
          </a:p>
        </p:txBody>
      </p:sp>
      <p:sp>
        <p:nvSpPr>
          <p:cNvPr id="6" name="5 CuadroTexto"/>
          <p:cNvSpPr txBox="1"/>
          <p:nvPr/>
        </p:nvSpPr>
        <p:spPr>
          <a:xfrm>
            <a:off x="539552" y="188640"/>
            <a:ext cx="2995244"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aphicFrame>
        <p:nvGraphicFramePr>
          <p:cNvPr id="2" name="1 Diagrama"/>
          <p:cNvGraphicFramePr/>
          <p:nvPr>
            <p:extLst>
              <p:ext uri="{D42A27DB-BD31-4B8C-83A1-F6EECF244321}">
                <p14:modId xmlns:p14="http://schemas.microsoft.com/office/powerpoint/2010/main" val="443155270"/>
              </p:ext>
            </p:extLst>
          </p:nvPr>
        </p:nvGraphicFramePr>
        <p:xfrm>
          <a:off x="323528" y="764704"/>
          <a:ext cx="7704856"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7995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33</a:t>
            </a:fld>
            <a:endParaRPr lang="es-ES" sz="1400" dirty="0">
              <a:solidFill>
                <a:schemeClr val="accent6">
                  <a:lumMod val="60000"/>
                  <a:lumOff val="40000"/>
                </a:schemeClr>
              </a:solidFill>
            </a:endParaRPr>
          </a:p>
        </p:txBody>
      </p:sp>
      <p:sp>
        <p:nvSpPr>
          <p:cNvPr id="6" name="5 CuadroTexto"/>
          <p:cNvSpPr txBox="1"/>
          <p:nvPr/>
        </p:nvSpPr>
        <p:spPr>
          <a:xfrm>
            <a:off x="539552" y="188640"/>
            <a:ext cx="3060966"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3" name="2 CuadroTexto"/>
          <p:cNvSpPr txBox="1"/>
          <p:nvPr/>
        </p:nvSpPr>
        <p:spPr>
          <a:xfrm>
            <a:off x="539552" y="692696"/>
            <a:ext cx="5408019"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smtClean="0"/>
              <a:t>Prevención: Regulación / Normativa</a:t>
            </a:r>
            <a:endParaRPr lang="es-ES" sz="2800" dirty="0"/>
          </a:p>
        </p:txBody>
      </p:sp>
      <p:sp>
        <p:nvSpPr>
          <p:cNvPr id="7" name="6 Rectángulo"/>
          <p:cNvSpPr/>
          <p:nvPr/>
        </p:nvSpPr>
        <p:spPr>
          <a:xfrm>
            <a:off x="539552" y="1397094"/>
            <a:ext cx="7848872" cy="1661993"/>
          </a:xfrm>
          <a:prstGeom prst="rect">
            <a:avLst/>
          </a:prstGeom>
        </p:spPr>
        <p:txBody>
          <a:bodyPr wrap="square">
            <a:spAutoFit/>
          </a:bodyPr>
          <a:lstStyle/>
          <a:p>
            <a:r>
              <a:rPr lang="es-ES" sz="1400" dirty="0"/>
              <a:t>"</a:t>
            </a:r>
            <a:r>
              <a:rPr lang="es-ES" sz="1200" i="1" dirty="0"/>
              <a:t>Regulación punitiva: muchas universidades y centros educativos de los EEUU, Canadá, Reino Unido, Australia, Hong-Kong, Alemania y países escandinavos han desarrollado estrictas reglamentaciones con vistas a rebajar la incidencia del plagio académico –la mayoría de estas regulaciones se inscriben en un marco general de compromiso ético y códigos de honor universitarios que los estudiantes deben seguir -. Las consecuencias de actividades probadas de plagio pueden castigarse con medidas que van desde la realización del trabajo plagiado por segunda vez hasta la expulsión del centro o la supresión de una titulación ya concedida</a:t>
            </a:r>
            <a:r>
              <a:rPr lang="es-ES" sz="1400" dirty="0" smtClean="0"/>
              <a:t>".</a:t>
            </a:r>
          </a:p>
          <a:p>
            <a:endParaRPr lang="es-ES" sz="1400" dirty="0"/>
          </a:p>
          <a:p>
            <a:r>
              <a:rPr lang="es-ES" sz="1200" dirty="0" smtClean="0"/>
              <a:t>(</a:t>
            </a:r>
            <a:r>
              <a:rPr lang="es-ES" sz="1200" dirty="0"/>
              <a:t>Comas-</a:t>
            </a:r>
            <a:r>
              <a:rPr lang="es-ES" sz="1200" dirty="0" err="1"/>
              <a:t>Forgas</a:t>
            </a:r>
            <a:r>
              <a:rPr lang="es-ES" sz="1200" dirty="0"/>
              <a:t> &amp; Sureda-</a:t>
            </a:r>
            <a:r>
              <a:rPr lang="es-ES" sz="1200" dirty="0" err="1"/>
              <a:t>Negre</a:t>
            </a:r>
            <a:r>
              <a:rPr lang="es-ES" sz="1200" dirty="0"/>
              <a:t>, 2007</a:t>
            </a:r>
            <a:r>
              <a:rPr lang="es-ES" sz="1200" dirty="0" smtClean="0"/>
              <a:t>)</a:t>
            </a:r>
            <a:endParaRPr lang="es-ES" sz="1200" dirty="0"/>
          </a:p>
        </p:txBody>
      </p:sp>
      <p:graphicFrame>
        <p:nvGraphicFramePr>
          <p:cNvPr id="8" name="7 Diagrama"/>
          <p:cNvGraphicFramePr/>
          <p:nvPr>
            <p:extLst>
              <p:ext uri="{D42A27DB-BD31-4B8C-83A1-F6EECF244321}">
                <p14:modId xmlns:p14="http://schemas.microsoft.com/office/powerpoint/2010/main" val="3379881993"/>
              </p:ext>
            </p:extLst>
          </p:nvPr>
        </p:nvGraphicFramePr>
        <p:xfrm>
          <a:off x="539552" y="3059087"/>
          <a:ext cx="7848872" cy="24581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CuadroTexto"/>
          <p:cNvSpPr txBox="1"/>
          <p:nvPr/>
        </p:nvSpPr>
        <p:spPr>
          <a:xfrm>
            <a:off x="971600" y="5604143"/>
            <a:ext cx="5616624" cy="523220"/>
          </a:xfrm>
          <a:prstGeom prst="rect">
            <a:avLst/>
          </a:prstGeom>
          <a:noFill/>
        </p:spPr>
        <p:txBody>
          <a:bodyPr wrap="square" rtlCol="0">
            <a:spAutoFit/>
          </a:bodyPr>
          <a:lstStyle/>
          <a:p>
            <a:r>
              <a:rPr lang="es-ES" sz="1400" dirty="0" smtClean="0">
                <a:hlinkClick r:id="rId9"/>
              </a:rPr>
              <a:t>Regulación y normativa contra el plagio en Europa, USA y Canadá, desde la Universidad de Granada</a:t>
            </a:r>
            <a:endParaRPr lang="es-ES" sz="1400" dirty="0"/>
          </a:p>
        </p:txBody>
      </p:sp>
      <p:pic>
        <p:nvPicPr>
          <p:cNvPr id="10" name="9 Imagen">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248" y="5581999"/>
            <a:ext cx="567507" cy="567507"/>
          </a:xfrm>
          <a:prstGeom prst="rect">
            <a:avLst/>
          </a:prstGeom>
        </p:spPr>
      </p:pic>
    </p:spTree>
    <p:extLst>
      <p:ext uri="{BB962C8B-B14F-4D97-AF65-F5344CB8AC3E}">
        <p14:creationId xmlns:p14="http://schemas.microsoft.com/office/powerpoint/2010/main" val="1777767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34</a:t>
            </a:fld>
            <a:endParaRPr lang="es-ES" sz="1400" dirty="0">
              <a:solidFill>
                <a:schemeClr val="accent6">
                  <a:lumMod val="60000"/>
                  <a:lumOff val="40000"/>
                </a:schemeClr>
              </a:solidFill>
            </a:endParaRPr>
          </a:p>
        </p:txBody>
      </p:sp>
      <p:sp>
        <p:nvSpPr>
          <p:cNvPr id="6" name="5 CuadroTexto"/>
          <p:cNvSpPr txBox="1"/>
          <p:nvPr/>
        </p:nvSpPr>
        <p:spPr>
          <a:xfrm>
            <a:off x="539552" y="188640"/>
            <a:ext cx="3126690"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III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3" name="2 CuadroTexto"/>
          <p:cNvSpPr txBox="1"/>
          <p:nvPr/>
        </p:nvSpPr>
        <p:spPr>
          <a:xfrm>
            <a:off x="539552" y="692696"/>
            <a:ext cx="5408019"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smtClean="0"/>
              <a:t>Prevención: Regulación / Normativa</a:t>
            </a:r>
            <a:endParaRPr lang="es-ES" sz="2800" dirty="0"/>
          </a:p>
        </p:txBody>
      </p:sp>
      <p:graphicFrame>
        <p:nvGraphicFramePr>
          <p:cNvPr id="2" name="1 Diagrama"/>
          <p:cNvGraphicFramePr/>
          <p:nvPr>
            <p:extLst>
              <p:ext uri="{D42A27DB-BD31-4B8C-83A1-F6EECF244321}">
                <p14:modId xmlns:p14="http://schemas.microsoft.com/office/powerpoint/2010/main" val="3433813790"/>
              </p:ext>
            </p:extLst>
          </p:nvPr>
        </p:nvGraphicFramePr>
        <p:xfrm>
          <a:off x="251520" y="1333627"/>
          <a:ext cx="7866620" cy="4687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6155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35</a:t>
            </a:fld>
            <a:endParaRPr lang="es-ES" sz="1400" dirty="0">
              <a:solidFill>
                <a:schemeClr val="accent6">
                  <a:lumMod val="60000"/>
                  <a:lumOff val="40000"/>
                </a:schemeClr>
              </a:solidFill>
            </a:endParaRPr>
          </a:p>
        </p:txBody>
      </p:sp>
      <p:sp>
        <p:nvSpPr>
          <p:cNvPr id="6" name="5 CuadroTexto"/>
          <p:cNvSpPr txBox="1"/>
          <p:nvPr/>
        </p:nvSpPr>
        <p:spPr>
          <a:xfrm>
            <a:off x="539552" y="188640"/>
            <a:ext cx="3139514"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IV</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3" name="2 CuadroTexto"/>
          <p:cNvSpPr txBox="1"/>
          <p:nvPr/>
        </p:nvSpPr>
        <p:spPr>
          <a:xfrm>
            <a:off x="539552" y="692696"/>
            <a:ext cx="7131248"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a:t>Prevención: Regulación </a:t>
            </a:r>
            <a:r>
              <a:rPr lang="es-ES" sz="2800" dirty="0" smtClean="0"/>
              <a:t>/ Normativa en la UPNA</a:t>
            </a:r>
            <a:endParaRPr lang="es-ES" sz="2800" dirty="0"/>
          </a:p>
        </p:txBody>
      </p:sp>
      <p:graphicFrame>
        <p:nvGraphicFramePr>
          <p:cNvPr id="7" name="6 Diagrama"/>
          <p:cNvGraphicFramePr/>
          <p:nvPr>
            <p:extLst>
              <p:ext uri="{D42A27DB-BD31-4B8C-83A1-F6EECF244321}">
                <p14:modId xmlns:p14="http://schemas.microsoft.com/office/powerpoint/2010/main" val="4125498598"/>
              </p:ext>
            </p:extLst>
          </p:nvPr>
        </p:nvGraphicFramePr>
        <p:xfrm>
          <a:off x="467544" y="1285875"/>
          <a:ext cx="8352928" cy="5095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4488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36</a:t>
            </a:fld>
            <a:endParaRPr lang="es-ES" sz="1400" dirty="0">
              <a:solidFill>
                <a:schemeClr val="accent6">
                  <a:lumMod val="60000"/>
                  <a:lumOff val="40000"/>
                </a:schemeClr>
              </a:solidFill>
            </a:endParaRPr>
          </a:p>
        </p:txBody>
      </p:sp>
      <p:sp>
        <p:nvSpPr>
          <p:cNvPr id="6" name="5 CuadroTexto"/>
          <p:cNvSpPr txBox="1"/>
          <p:nvPr/>
        </p:nvSpPr>
        <p:spPr>
          <a:xfrm>
            <a:off x="539552" y="188640"/>
            <a:ext cx="3073790"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a:t>
            </a:r>
            <a:r>
              <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V</a:t>
            </a:r>
          </a:p>
        </p:txBody>
      </p:sp>
      <p:sp>
        <p:nvSpPr>
          <p:cNvPr id="3" name="2 CuadroTexto"/>
          <p:cNvSpPr txBox="1"/>
          <p:nvPr/>
        </p:nvSpPr>
        <p:spPr>
          <a:xfrm>
            <a:off x="539552" y="692696"/>
            <a:ext cx="7131248"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a:t>Prevención: Regulación </a:t>
            </a:r>
            <a:r>
              <a:rPr lang="es-ES" sz="2800" dirty="0" smtClean="0"/>
              <a:t>/ Normativa en la UPNA</a:t>
            </a:r>
            <a:endParaRPr lang="es-ES" sz="2800" dirty="0"/>
          </a:p>
        </p:txBody>
      </p:sp>
      <p:graphicFrame>
        <p:nvGraphicFramePr>
          <p:cNvPr id="7" name="6 Diagrama"/>
          <p:cNvGraphicFramePr/>
          <p:nvPr>
            <p:extLst>
              <p:ext uri="{D42A27DB-BD31-4B8C-83A1-F6EECF244321}">
                <p14:modId xmlns:p14="http://schemas.microsoft.com/office/powerpoint/2010/main" val="2359767495"/>
              </p:ext>
            </p:extLst>
          </p:nvPr>
        </p:nvGraphicFramePr>
        <p:xfrm>
          <a:off x="467544" y="1285875"/>
          <a:ext cx="8352928" cy="5095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555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37</a:t>
            </a:fld>
            <a:endParaRPr lang="es-ES" sz="1400" dirty="0">
              <a:solidFill>
                <a:schemeClr val="accent6">
                  <a:lumMod val="60000"/>
                  <a:lumOff val="40000"/>
                </a:schemeClr>
              </a:solidFill>
            </a:endParaRPr>
          </a:p>
        </p:txBody>
      </p:sp>
      <p:sp>
        <p:nvSpPr>
          <p:cNvPr id="6" name="5 CuadroTexto"/>
          <p:cNvSpPr txBox="1"/>
          <p:nvPr/>
        </p:nvSpPr>
        <p:spPr>
          <a:xfrm>
            <a:off x="539552" y="188640"/>
            <a:ext cx="3139514"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VI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8" name="7 CuadroTexto"/>
          <p:cNvSpPr txBox="1"/>
          <p:nvPr/>
        </p:nvSpPr>
        <p:spPr>
          <a:xfrm>
            <a:off x="539552" y="692696"/>
            <a:ext cx="8302337"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a:t>Prevención: Formación </a:t>
            </a:r>
            <a:r>
              <a:rPr lang="es-ES" sz="2800" dirty="0" smtClean="0"/>
              <a:t>/ Competencias informacionales</a:t>
            </a:r>
            <a:endParaRPr lang="es-ES" sz="2800" dirty="0"/>
          </a:p>
        </p:txBody>
      </p:sp>
      <p:graphicFrame>
        <p:nvGraphicFramePr>
          <p:cNvPr id="2" name="1 Diagrama"/>
          <p:cNvGraphicFramePr/>
          <p:nvPr>
            <p:extLst>
              <p:ext uri="{D42A27DB-BD31-4B8C-83A1-F6EECF244321}">
                <p14:modId xmlns:p14="http://schemas.microsoft.com/office/powerpoint/2010/main" val="1109132898"/>
              </p:ext>
            </p:extLst>
          </p:nvPr>
        </p:nvGraphicFramePr>
        <p:xfrm>
          <a:off x="539552" y="1397000"/>
          <a:ext cx="8208912"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8 Conector recto"/>
          <p:cNvCxnSpPr/>
          <p:nvPr/>
        </p:nvCxnSpPr>
        <p:spPr>
          <a:xfrm>
            <a:off x="576496" y="1988840"/>
            <a:ext cx="82089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583852" y="3284984"/>
            <a:ext cx="820891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67260" y="4941168"/>
            <a:ext cx="8208912"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038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38</a:t>
            </a:fld>
            <a:endParaRPr lang="es-ES" sz="1400" dirty="0">
              <a:solidFill>
                <a:schemeClr val="accent6">
                  <a:lumMod val="60000"/>
                  <a:lumOff val="40000"/>
                </a:schemeClr>
              </a:solidFill>
            </a:endParaRPr>
          </a:p>
        </p:txBody>
      </p:sp>
      <p:sp>
        <p:nvSpPr>
          <p:cNvPr id="6" name="5 CuadroTexto"/>
          <p:cNvSpPr txBox="1"/>
          <p:nvPr/>
        </p:nvSpPr>
        <p:spPr>
          <a:xfrm>
            <a:off x="539552" y="188640"/>
            <a:ext cx="3205236"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VII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8" name="7 CuadroTexto"/>
          <p:cNvSpPr txBox="1"/>
          <p:nvPr/>
        </p:nvSpPr>
        <p:spPr>
          <a:xfrm>
            <a:off x="539552" y="692696"/>
            <a:ext cx="6748771"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a:t>Prevención: Información </a:t>
            </a:r>
            <a:r>
              <a:rPr lang="es-ES" sz="2800" dirty="0" smtClean="0"/>
              <a:t>/ Guías, campañas…</a:t>
            </a:r>
            <a:endParaRPr lang="es-ES" sz="2800" dirty="0"/>
          </a:p>
        </p:txBody>
      </p:sp>
      <p:graphicFrame>
        <p:nvGraphicFramePr>
          <p:cNvPr id="2" name="1 Diagrama"/>
          <p:cNvGraphicFramePr/>
          <p:nvPr>
            <p:extLst>
              <p:ext uri="{D42A27DB-BD31-4B8C-83A1-F6EECF244321}">
                <p14:modId xmlns:p14="http://schemas.microsoft.com/office/powerpoint/2010/main" val="1718298553"/>
              </p:ext>
            </p:extLst>
          </p:nvPr>
        </p:nvGraphicFramePr>
        <p:xfrm>
          <a:off x="35496" y="1541015"/>
          <a:ext cx="7776864" cy="491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5261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39</a:t>
            </a:fld>
            <a:endParaRPr lang="es-ES" sz="1400" dirty="0">
              <a:solidFill>
                <a:schemeClr val="accent6">
                  <a:lumMod val="60000"/>
                  <a:lumOff val="40000"/>
                </a:schemeClr>
              </a:solidFill>
            </a:endParaRPr>
          </a:p>
        </p:txBody>
      </p:sp>
      <p:sp>
        <p:nvSpPr>
          <p:cNvPr id="6" name="5 CuadroTexto"/>
          <p:cNvSpPr txBox="1"/>
          <p:nvPr/>
        </p:nvSpPr>
        <p:spPr>
          <a:xfrm>
            <a:off x="539552" y="188640"/>
            <a:ext cx="3270960"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VIII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8" name="7 CuadroTexto"/>
          <p:cNvSpPr txBox="1"/>
          <p:nvPr/>
        </p:nvSpPr>
        <p:spPr>
          <a:xfrm>
            <a:off x="539552" y="692696"/>
            <a:ext cx="6748771"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a:t>Prevención: Información </a:t>
            </a:r>
            <a:r>
              <a:rPr lang="es-ES" sz="2800" dirty="0" smtClean="0"/>
              <a:t>/ Guías, campañas…</a:t>
            </a:r>
            <a:endParaRPr lang="es-ES" sz="2800" dirty="0"/>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610" y="1445738"/>
            <a:ext cx="2136302" cy="3020541"/>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8108" y="1458041"/>
            <a:ext cx="2126180" cy="3006230"/>
          </a:xfrm>
          <a:prstGeom prst="rect">
            <a:avLst/>
          </a:prstGeom>
        </p:spPr>
      </p:pic>
      <p:sp>
        <p:nvSpPr>
          <p:cNvPr id="9" name="8 CuadroTexto"/>
          <p:cNvSpPr txBox="1"/>
          <p:nvPr/>
        </p:nvSpPr>
        <p:spPr>
          <a:xfrm>
            <a:off x="467545" y="4653137"/>
            <a:ext cx="8064895" cy="1569660"/>
          </a:xfrm>
          <a:prstGeom prst="rect">
            <a:avLst/>
          </a:prstGeom>
          <a:ln w="31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dirty="0"/>
              <a:t>"Otra consecuencia de esta toma de conciencia del problema del plagio fue la asunción por parte de los servicios bibliotecarios de muchas universidades de la responsabilidad de difundir principios éticos en el uso de la información. Así fue como en las webs de las bibliotecas empezaron a dedicar páginas para formar e informar sobre el plagio académico tanto al alumnado como al profesorado con el objetivo de no incurrir en él." (Comas-</a:t>
            </a:r>
            <a:r>
              <a:rPr lang="es-ES" sz="1600" dirty="0" err="1"/>
              <a:t>Forgas</a:t>
            </a:r>
            <a:r>
              <a:rPr lang="es-ES" sz="1600" dirty="0"/>
              <a:t> &amp; Sureda-</a:t>
            </a:r>
            <a:r>
              <a:rPr lang="es-ES" sz="1600" dirty="0" err="1"/>
              <a:t>Negre</a:t>
            </a:r>
            <a:r>
              <a:rPr lang="es-ES" sz="1600" dirty="0"/>
              <a:t>, 2008</a:t>
            </a:r>
            <a:r>
              <a:rPr lang="es-ES" sz="1600" dirty="0" smtClean="0"/>
              <a:t>)</a:t>
            </a:r>
            <a:endParaRPr lang="es-ES" sz="1600" dirty="0"/>
          </a:p>
        </p:txBody>
      </p:sp>
    </p:spTree>
    <p:extLst>
      <p:ext uri="{BB962C8B-B14F-4D97-AF65-F5344CB8AC3E}">
        <p14:creationId xmlns:p14="http://schemas.microsoft.com/office/powerpoint/2010/main" val="3143911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4</a:t>
            </a:fld>
            <a:endParaRPr lang="es-ES" sz="1400" dirty="0">
              <a:solidFill>
                <a:schemeClr val="accent6">
                  <a:lumMod val="60000"/>
                  <a:lumOff val="40000"/>
                </a:schemeClr>
              </a:solidFill>
            </a:endParaRPr>
          </a:p>
        </p:txBody>
      </p:sp>
      <p:sp>
        <p:nvSpPr>
          <p:cNvPr id="11" name="10 CuadroTexto"/>
          <p:cNvSpPr txBox="1"/>
          <p:nvPr/>
        </p:nvSpPr>
        <p:spPr>
          <a:xfrm>
            <a:off x="395536" y="200686"/>
            <a:ext cx="2912369" cy="3847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Plagio y </a:t>
            </a:r>
            <a:r>
              <a:rPr lang="es-ES" sz="19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ciberplagio</a:t>
            </a:r>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 III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220" y="1646545"/>
            <a:ext cx="7277648" cy="373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441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40</a:t>
            </a:fld>
            <a:endParaRPr lang="es-ES" sz="1400" dirty="0">
              <a:solidFill>
                <a:schemeClr val="accent6">
                  <a:lumMod val="60000"/>
                  <a:lumOff val="40000"/>
                </a:schemeClr>
              </a:solidFill>
            </a:endParaRPr>
          </a:p>
        </p:txBody>
      </p:sp>
      <p:sp>
        <p:nvSpPr>
          <p:cNvPr id="6" name="5 CuadroTexto"/>
          <p:cNvSpPr txBox="1"/>
          <p:nvPr/>
        </p:nvSpPr>
        <p:spPr>
          <a:xfrm>
            <a:off x="539552" y="188640"/>
            <a:ext cx="3129896"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IX</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CuadroTexto"/>
          <p:cNvSpPr txBox="1"/>
          <p:nvPr/>
        </p:nvSpPr>
        <p:spPr>
          <a:xfrm>
            <a:off x="539552" y="692696"/>
            <a:ext cx="5462586"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a:t>Prevención: Cambios </a:t>
            </a:r>
            <a:r>
              <a:rPr lang="es-ES" sz="2800" dirty="0" smtClean="0"/>
              <a:t>metodológicos</a:t>
            </a:r>
            <a:endParaRPr lang="es-ES" sz="2800" dirty="0"/>
          </a:p>
        </p:txBody>
      </p:sp>
      <p:sp>
        <p:nvSpPr>
          <p:cNvPr id="2" name="1 Rectángulo"/>
          <p:cNvSpPr/>
          <p:nvPr/>
        </p:nvSpPr>
        <p:spPr>
          <a:xfrm>
            <a:off x="179512" y="1340768"/>
            <a:ext cx="8964488" cy="5016758"/>
          </a:xfrm>
          <a:prstGeom prst="rect">
            <a:avLst/>
          </a:prstGeom>
          <a:ln w="3175">
            <a:prstDash val="sysDot"/>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s-ES" sz="2000" dirty="0"/>
              <a:t>"Uno de los principales cambios que se vienen dando en la institución universitaria española, en el marco de la EEES, es precisamente la mayor demanda de trabajos por parte del profesorado […] cabe plantearse la cuestión de qué potencial instructivo o educativo tiene esta estrategia metodológica si, según parece, el alumnado no sabe cómo hacer trabajos y en muchas ocasiones a lo que se dedica es a, simplemente, almacenar contenido sin aparente ejercicio ni resultante cognitivo que pueda ser calificado como de aprendizaje profundo y no se quede en la superficialidad de la </a:t>
            </a:r>
            <a:r>
              <a:rPr lang="es-ES" sz="2000" i="1" dirty="0"/>
              <a:t>acción recopiladora</a:t>
            </a:r>
            <a:r>
              <a:rPr lang="es-ES" sz="2000" dirty="0"/>
              <a:t>." </a:t>
            </a:r>
            <a:endParaRPr lang="es-ES" sz="2000" dirty="0" smtClean="0"/>
          </a:p>
          <a:p>
            <a:endParaRPr lang="es-ES" sz="2000" dirty="0" smtClean="0"/>
          </a:p>
          <a:p>
            <a:r>
              <a:rPr lang="es-ES" sz="2000" dirty="0" smtClean="0"/>
              <a:t>"</a:t>
            </a:r>
            <a:r>
              <a:rPr lang="es-ES" sz="2000" dirty="0"/>
              <a:t>Aparte del hecho, más o menos latente, de que el alumnado no sepa elaborar trabajos con arreglo a los principios académicos básicos es también cierto que algunos tipos de trabajos que se prescriben por parte de los docentes son una especie de llamada e invitación a la recopilación de información por parte del </a:t>
            </a:r>
            <a:r>
              <a:rPr lang="es-ES" sz="2000" dirty="0" smtClean="0"/>
              <a:t>alumnado“</a:t>
            </a:r>
          </a:p>
          <a:p>
            <a:endParaRPr lang="es-ES" sz="2000" dirty="0"/>
          </a:p>
          <a:p>
            <a:r>
              <a:rPr lang="es-ES" sz="2000" dirty="0" smtClean="0"/>
              <a:t>(</a:t>
            </a:r>
            <a:r>
              <a:rPr lang="es-ES" sz="2000" dirty="0"/>
              <a:t>Comas-</a:t>
            </a:r>
            <a:r>
              <a:rPr lang="es-ES" sz="2000" dirty="0" err="1"/>
              <a:t>Forgas</a:t>
            </a:r>
            <a:r>
              <a:rPr lang="es-ES" sz="2000" dirty="0"/>
              <a:t>, Sureda-</a:t>
            </a:r>
            <a:r>
              <a:rPr lang="es-ES" sz="2000" dirty="0" err="1"/>
              <a:t>Negre</a:t>
            </a:r>
            <a:r>
              <a:rPr lang="es-ES" sz="2000" dirty="0"/>
              <a:t>, &amp; Oliver </a:t>
            </a:r>
            <a:r>
              <a:rPr lang="es-ES" sz="2000" dirty="0" err="1"/>
              <a:t>Trobat</a:t>
            </a:r>
            <a:r>
              <a:rPr lang="es-ES" sz="2000" dirty="0"/>
              <a:t>, 2011)</a:t>
            </a:r>
          </a:p>
        </p:txBody>
      </p:sp>
    </p:spTree>
    <p:extLst>
      <p:ext uri="{BB962C8B-B14F-4D97-AF65-F5344CB8AC3E}">
        <p14:creationId xmlns:p14="http://schemas.microsoft.com/office/powerpoint/2010/main" val="2948221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41</a:t>
            </a:fld>
            <a:endParaRPr lang="es-ES" sz="1400" dirty="0">
              <a:solidFill>
                <a:schemeClr val="accent6">
                  <a:lumMod val="60000"/>
                  <a:lumOff val="40000"/>
                </a:schemeClr>
              </a:solidFill>
            </a:endParaRPr>
          </a:p>
        </p:txBody>
      </p:sp>
      <p:sp>
        <p:nvSpPr>
          <p:cNvPr id="6" name="5 CuadroTexto"/>
          <p:cNvSpPr txBox="1"/>
          <p:nvPr/>
        </p:nvSpPr>
        <p:spPr>
          <a:xfrm>
            <a:off x="539552" y="188640"/>
            <a:ext cx="3064172"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X</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CuadroTexto"/>
          <p:cNvSpPr txBox="1"/>
          <p:nvPr/>
        </p:nvSpPr>
        <p:spPr>
          <a:xfrm>
            <a:off x="539552" y="692696"/>
            <a:ext cx="5462586"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a:t>Prevención: Cambios </a:t>
            </a:r>
            <a:r>
              <a:rPr lang="es-ES" sz="2800" dirty="0" smtClean="0"/>
              <a:t>metodológicos</a:t>
            </a:r>
            <a:endParaRPr lang="es-ES" sz="2800" dirty="0"/>
          </a:p>
        </p:txBody>
      </p:sp>
      <p:graphicFrame>
        <p:nvGraphicFramePr>
          <p:cNvPr id="2" name="1 Diagrama"/>
          <p:cNvGraphicFramePr/>
          <p:nvPr>
            <p:extLst>
              <p:ext uri="{D42A27DB-BD31-4B8C-83A1-F6EECF244321}">
                <p14:modId xmlns:p14="http://schemas.microsoft.com/office/powerpoint/2010/main" val="3107176905"/>
              </p:ext>
            </p:extLst>
          </p:nvPr>
        </p:nvGraphicFramePr>
        <p:xfrm>
          <a:off x="251520" y="1285874"/>
          <a:ext cx="8712968" cy="5023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6155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42</a:t>
            </a:fld>
            <a:endParaRPr lang="es-ES" sz="1400" dirty="0">
              <a:solidFill>
                <a:schemeClr val="accent6">
                  <a:lumMod val="60000"/>
                  <a:lumOff val="40000"/>
                </a:schemeClr>
              </a:solidFill>
            </a:endParaRPr>
          </a:p>
        </p:txBody>
      </p:sp>
      <p:sp>
        <p:nvSpPr>
          <p:cNvPr id="6" name="5 CuadroTexto"/>
          <p:cNvSpPr txBox="1"/>
          <p:nvPr/>
        </p:nvSpPr>
        <p:spPr>
          <a:xfrm>
            <a:off x="539552" y="188640"/>
            <a:ext cx="3129896"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XI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CuadroTexto"/>
          <p:cNvSpPr txBox="1"/>
          <p:nvPr/>
        </p:nvSpPr>
        <p:spPr>
          <a:xfrm>
            <a:off x="539552" y="692696"/>
            <a:ext cx="4758419"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smtClean="0"/>
              <a:t>Detección: </a:t>
            </a:r>
            <a:r>
              <a:rPr lang="es-ES" sz="2800" dirty="0" err="1" smtClean="0"/>
              <a:t>Analisis</a:t>
            </a:r>
            <a:r>
              <a:rPr lang="es-ES" sz="2800" dirty="0" smtClean="0"/>
              <a:t> del profesor</a:t>
            </a:r>
            <a:endParaRPr lang="es-ES" sz="2800" dirty="0"/>
          </a:p>
        </p:txBody>
      </p:sp>
      <p:graphicFrame>
        <p:nvGraphicFramePr>
          <p:cNvPr id="2" name="1 Diagrama"/>
          <p:cNvGraphicFramePr/>
          <p:nvPr>
            <p:extLst>
              <p:ext uri="{D42A27DB-BD31-4B8C-83A1-F6EECF244321}">
                <p14:modId xmlns:p14="http://schemas.microsoft.com/office/powerpoint/2010/main" val="2868569013"/>
              </p:ext>
            </p:extLst>
          </p:nvPr>
        </p:nvGraphicFramePr>
        <p:xfrm>
          <a:off x="539552" y="1397000"/>
          <a:ext cx="8136904" cy="5056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CuadroTexto"/>
          <p:cNvSpPr txBox="1"/>
          <p:nvPr/>
        </p:nvSpPr>
        <p:spPr>
          <a:xfrm rot="17332112">
            <a:off x="-443354" y="3804594"/>
            <a:ext cx="2530565" cy="70788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S" sz="4000" dirty="0" smtClean="0"/>
              <a:t>Atención a:</a:t>
            </a:r>
            <a:endParaRPr lang="es-ES" sz="4000" dirty="0"/>
          </a:p>
        </p:txBody>
      </p:sp>
      <p:sp>
        <p:nvSpPr>
          <p:cNvPr id="8" name="7 CuadroTexto"/>
          <p:cNvSpPr txBox="1"/>
          <p:nvPr/>
        </p:nvSpPr>
        <p:spPr>
          <a:xfrm>
            <a:off x="1846497" y="6311145"/>
            <a:ext cx="3763594" cy="369332"/>
          </a:xfrm>
          <a:prstGeom prst="rect">
            <a:avLst/>
          </a:prstGeom>
          <a:ln w="31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dirty="0"/>
              <a:t>(Comas-</a:t>
            </a:r>
            <a:r>
              <a:rPr lang="es-ES" dirty="0" err="1"/>
              <a:t>Forgas</a:t>
            </a:r>
            <a:r>
              <a:rPr lang="es-ES" dirty="0"/>
              <a:t> &amp; Sureda-</a:t>
            </a:r>
            <a:r>
              <a:rPr lang="es-ES" dirty="0" err="1"/>
              <a:t>Negre</a:t>
            </a:r>
            <a:r>
              <a:rPr lang="es-ES" dirty="0"/>
              <a:t>, 2007</a:t>
            </a:r>
            <a:r>
              <a:rPr lang="es-ES" dirty="0" smtClean="0"/>
              <a:t>)</a:t>
            </a:r>
            <a:endParaRPr lang="es-ES" dirty="0"/>
          </a:p>
        </p:txBody>
      </p:sp>
    </p:spTree>
    <p:extLst>
      <p:ext uri="{BB962C8B-B14F-4D97-AF65-F5344CB8AC3E}">
        <p14:creationId xmlns:p14="http://schemas.microsoft.com/office/powerpoint/2010/main" val="7911404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43</a:t>
            </a:fld>
            <a:endParaRPr lang="es-ES" sz="1400" dirty="0">
              <a:solidFill>
                <a:schemeClr val="accent6">
                  <a:lumMod val="60000"/>
                  <a:lumOff val="40000"/>
                </a:schemeClr>
              </a:solidFill>
            </a:endParaRPr>
          </a:p>
        </p:txBody>
      </p:sp>
      <p:sp>
        <p:nvSpPr>
          <p:cNvPr id="6" name="5 CuadroTexto"/>
          <p:cNvSpPr txBox="1"/>
          <p:nvPr/>
        </p:nvSpPr>
        <p:spPr>
          <a:xfrm>
            <a:off x="539552" y="188640"/>
            <a:ext cx="3195618"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XII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CuadroTexto"/>
          <p:cNvSpPr txBox="1"/>
          <p:nvPr/>
        </p:nvSpPr>
        <p:spPr>
          <a:xfrm>
            <a:off x="539552" y="692696"/>
            <a:ext cx="4647170"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smtClean="0"/>
              <a:t>Detección: Software </a:t>
            </a:r>
            <a:r>
              <a:rPr lang="es-ES" sz="2800" dirty="0" err="1" smtClean="0"/>
              <a:t>antiplagio</a:t>
            </a:r>
            <a:endParaRPr lang="es-ES" sz="2800" dirty="0"/>
          </a:p>
        </p:txBody>
      </p:sp>
      <p:graphicFrame>
        <p:nvGraphicFramePr>
          <p:cNvPr id="3" name="2 Diagrama"/>
          <p:cNvGraphicFramePr/>
          <p:nvPr>
            <p:extLst>
              <p:ext uri="{D42A27DB-BD31-4B8C-83A1-F6EECF244321}">
                <p14:modId xmlns:p14="http://schemas.microsoft.com/office/powerpoint/2010/main" val="1424459142"/>
              </p:ext>
            </p:extLst>
          </p:nvPr>
        </p:nvGraphicFramePr>
        <p:xfrm>
          <a:off x="107504" y="1412777"/>
          <a:ext cx="8712968" cy="4968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89180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44</a:t>
            </a:fld>
            <a:endParaRPr lang="es-ES" sz="1400" dirty="0">
              <a:solidFill>
                <a:schemeClr val="accent6">
                  <a:lumMod val="60000"/>
                  <a:lumOff val="40000"/>
                </a:schemeClr>
              </a:solidFill>
            </a:endParaRPr>
          </a:p>
        </p:txBody>
      </p:sp>
      <p:sp>
        <p:nvSpPr>
          <p:cNvPr id="6" name="5 CuadroTexto"/>
          <p:cNvSpPr txBox="1"/>
          <p:nvPr/>
        </p:nvSpPr>
        <p:spPr>
          <a:xfrm>
            <a:off x="539552" y="188640"/>
            <a:ext cx="3261342"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Lucha contra el plagio XIII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7" name="6 CuadroTexto"/>
          <p:cNvSpPr txBox="1"/>
          <p:nvPr/>
        </p:nvSpPr>
        <p:spPr>
          <a:xfrm>
            <a:off x="539552" y="692696"/>
            <a:ext cx="4647170"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smtClean="0"/>
              <a:t>Detección: Software </a:t>
            </a:r>
            <a:r>
              <a:rPr lang="es-ES" sz="2800" dirty="0" err="1" smtClean="0"/>
              <a:t>antiplagio</a:t>
            </a:r>
            <a:endParaRPr lang="es-ES" sz="2800" dirty="0"/>
          </a:p>
        </p:txBody>
      </p:sp>
      <p:sp>
        <p:nvSpPr>
          <p:cNvPr id="2" name="1 CuadroTexto"/>
          <p:cNvSpPr txBox="1"/>
          <p:nvPr/>
        </p:nvSpPr>
        <p:spPr>
          <a:xfrm>
            <a:off x="539552" y="1668864"/>
            <a:ext cx="7920880" cy="3416320"/>
          </a:xfrm>
          <a:prstGeom prst="rect">
            <a:avLst/>
          </a:prstGeom>
          <a:noFill/>
          <a:ln w="3175">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3600" dirty="0" smtClean="0"/>
              <a:t>“El </a:t>
            </a:r>
            <a:r>
              <a:rPr lang="es-ES" sz="3600" dirty="0"/>
              <a:t>mero hecho de contar con software </a:t>
            </a:r>
            <a:r>
              <a:rPr lang="es-ES" sz="3600" dirty="0" err="1"/>
              <a:t>antiplagio</a:t>
            </a:r>
            <a:r>
              <a:rPr lang="es-ES" sz="3600" dirty="0"/>
              <a:t> --y que este hecho sea conocido por los alumnos-- es suficiente para ahuyentar a muchos estudiantes de cometer plagio</a:t>
            </a:r>
            <a:r>
              <a:rPr lang="es-ES" sz="3600" dirty="0" smtClean="0"/>
              <a:t>.” </a:t>
            </a:r>
            <a:r>
              <a:rPr lang="es-ES" sz="3600" b="1" dirty="0"/>
              <a:t>(Comas-</a:t>
            </a:r>
            <a:r>
              <a:rPr lang="es-ES" sz="3600" b="1" dirty="0" err="1"/>
              <a:t>Forgas</a:t>
            </a:r>
            <a:r>
              <a:rPr lang="es-ES" sz="3600" b="1" dirty="0"/>
              <a:t> &amp; Sureda-</a:t>
            </a:r>
            <a:r>
              <a:rPr lang="es-ES" sz="3600" b="1" dirty="0" err="1"/>
              <a:t>Negre</a:t>
            </a:r>
            <a:r>
              <a:rPr lang="es-ES" sz="3600" b="1" dirty="0"/>
              <a:t>, 2007</a:t>
            </a:r>
            <a:r>
              <a:rPr lang="es-ES" sz="3600" b="1" dirty="0" smtClean="0"/>
              <a:t>)</a:t>
            </a:r>
            <a:endParaRPr lang="es-ES" sz="3600" b="1" dirty="0"/>
          </a:p>
        </p:txBody>
      </p:sp>
    </p:spTree>
    <p:extLst>
      <p:ext uri="{BB962C8B-B14F-4D97-AF65-F5344CB8AC3E}">
        <p14:creationId xmlns:p14="http://schemas.microsoft.com/office/powerpoint/2010/main" val="1943984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45</a:t>
            </a:fld>
            <a:endParaRPr lang="es-ES" sz="1400" dirty="0">
              <a:solidFill>
                <a:schemeClr val="accent6">
                  <a:lumMod val="60000"/>
                  <a:lumOff val="40000"/>
                </a:schemeClr>
              </a:solidFill>
            </a:endParaRPr>
          </a:p>
        </p:txBody>
      </p:sp>
      <p:sp>
        <p:nvSpPr>
          <p:cNvPr id="6" name="5 CuadroTexto"/>
          <p:cNvSpPr txBox="1"/>
          <p:nvPr/>
        </p:nvSpPr>
        <p:spPr>
          <a:xfrm>
            <a:off x="539552" y="188640"/>
            <a:ext cx="3233899"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Herramientas </a:t>
            </a:r>
            <a:r>
              <a:rPr lang="es-ES" sz="19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antiplagio</a:t>
            </a:r>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10" name="9 CuadroTexto"/>
          <p:cNvSpPr txBox="1"/>
          <p:nvPr/>
        </p:nvSpPr>
        <p:spPr>
          <a:xfrm>
            <a:off x="539552" y="692696"/>
            <a:ext cx="3807261"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smtClean="0"/>
              <a:t>Rastreadores de Internet</a:t>
            </a:r>
            <a:endParaRPr lang="es-ES" sz="2800" dirty="0"/>
          </a:p>
        </p:txBody>
      </p:sp>
      <p:pic>
        <p:nvPicPr>
          <p:cNvPr id="1126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898986"/>
            <a:ext cx="3750121" cy="59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4739" y="2972941"/>
            <a:ext cx="53435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4155" y="3933056"/>
            <a:ext cx="3141219"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5407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46</a:t>
            </a:fld>
            <a:endParaRPr lang="es-ES" sz="1400" dirty="0">
              <a:solidFill>
                <a:schemeClr val="accent6">
                  <a:lumMod val="60000"/>
                  <a:lumOff val="40000"/>
                </a:schemeClr>
              </a:solidFill>
            </a:endParaRPr>
          </a:p>
        </p:txBody>
      </p:sp>
      <p:sp>
        <p:nvSpPr>
          <p:cNvPr id="6" name="5 CuadroTexto"/>
          <p:cNvSpPr txBox="1"/>
          <p:nvPr/>
        </p:nvSpPr>
        <p:spPr>
          <a:xfrm>
            <a:off x="539552" y="188640"/>
            <a:ext cx="3299621"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Herramientas </a:t>
            </a:r>
            <a:r>
              <a:rPr lang="es-ES" sz="19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antiplagio</a:t>
            </a:r>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10" name="9 CuadroTexto"/>
          <p:cNvSpPr txBox="1"/>
          <p:nvPr/>
        </p:nvSpPr>
        <p:spPr>
          <a:xfrm>
            <a:off x="539552" y="692696"/>
            <a:ext cx="3258777"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smtClean="0"/>
              <a:t>Programas </a:t>
            </a:r>
            <a:r>
              <a:rPr lang="es-ES" sz="2800" dirty="0" err="1" smtClean="0"/>
              <a:t>antiplagio</a:t>
            </a:r>
            <a:endParaRPr lang="es-ES" sz="28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508" y="2682904"/>
            <a:ext cx="3449641" cy="106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279" y="3789040"/>
            <a:ext cx="21050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1844824"/>
            <a:ext cx="27146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7606" y="4797152"/>
            <a:ext cx="2663693" cy="11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4930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47</a:t>
            </a:fld>
            <a:endParaRPr lang="es-ES" sz="1400" dirty="0">
              <a:solidFill>
                <a:schemeClr val="accent6">
                  <a:lumMod val="60000"/>
                  <a:lumOff val="40000"/>
                </a:schemeClr>
              </a:solidFill>
            </a:endParaRPr>
          </a:p>
        </p:txBody>
      </p:sp>
      <p:sp>
        <p:nvSpPr>
          <p:cNvPr id="6" name="5 CuadroTexto"/>
          <p:cNvSpPr txBox="1"/>
          <p:nvPr/>
        </p:nvSpPr>
        <p:spPr>
          <a:xfrm>
            <a:off x="539552" y="188640"/>
            <a:ext cx="3365345"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Herramientas </a:t>
            </a:r>
            <a:r>
              <a:rPr lang="es-ES" sz="19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antiplagio</a:t>
            </a:r>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III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10" name="9 CuadroTexto"/>
          <p:cNvSpPr txBox="1"/>
          <p:nvPr/>
        </p:nvSpPr>
        <p:spPr>
          <a:xfrm>
            <a:off x="539552" y="692696"/>
            <a:ext cx="5773183" cy="523220"/>
          </a:xfrm>
          <a:prstGeom prst="rect">
            <a:avLst/>
          </a:prstGeom>
          <a:ln w="3175">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smtClean="0"/>
              <a:t>Comparación rastreadores / </a:t>
            </a:r>
            <a:r>
              <a:rPr lang="es-ES" sz="2800" dirty="0" err="1" smtClean="0"/>
              <a:t>antiplagio</a:t>
            </a:r>
            <a:endParaRPr lang="es-ES" sz="2800" dirty="0"/>
          </a:p>
        </p:txBody>
      </p:sp>
      <p:graphicFrame>
        <p:nvGraphicFramePr>
          <p:cNvPr id="2" name="1 Tabla"/>
          <p:cNvGraphicFramePr>
            <a:graphicFrameLocks noGrp="1"/>
          </p:cNvGraphicFramePr>
          <p:nvPr>
            <p:extLst>
              <p:ext uri="{D42A27DB-BD31-4B8C-83A1-F6EECF244321}">
                <p14:modId xmlns:p14="http://schemas.microsoft.com/office/powerpoint/2010/main" val="3408713455"/>
              </p:ext>
            </p:extLst>
          </p:nvPr>
        </p:nvGraphicFramePr>
        <p:xfrm>
          <a:off x="539552" y="1844825"/>
          <a:ext cx="7416824" cy="3017376"/>
        </p:xfrm>
        <a:graphic>
          <a:graphicData uri="http://schemas.openxmlformats.org/drawingml/2006/table">
            <a:tbl>
              <a:tblPr firstRow="1" bandRow="1">
                <a:tableStyleId>{D7AC3CCA-C797-4891-BE02-D94E43425B78}</a:tableStyleId>
              </a:tblPr>
              <a:tblGrid>
                <a:gridCol w="3541366"/>
                <a:gridCol w="1403183"/>
                <a:gridCol w="2472275"/>
              </a:tblGrid>
              <a:tr h="503022">
                <a:tc>
                  <a:txBody>
                    <a:bodyPr/>
                    <a:lstStyle/>
                    <a:p>
                      <a:endParaRPr lang="es-ES" dirty="0"/>
                    </a:p>
                  </a:txBody>
                  <a:tcPr/>
                </a:tc>
                <a:tc>
                  <a:txBody>
                    <a:bodyPr/>
                    <a:lstStyle/>
                    <a:p>
                      <a:pPr algn="ctr"/>
                      <a:r>
                        <a:rPr lang="es-ES" dirty="0" smtClean="0"/>
                        <a:t>Rastreadores</a:t>
                      </a:r>
                      <a:endParaRPr lang="es-ES" dirty="0"/>
                    </a:p>
                  </a:txBody>
                  <a:tcPr/>
                </a:tc>
                <a:tc>
                  <a:txBody>
                    <a:bodyPr/>
                    <a:lstStyle/>
                    <a:p>
                      <a:pPr algn="ctr"/>
                      <a:r>
                        <a:rPr lang="es-ES" dirty="0" err="1" smtClean="0"/>
                        <a:t>Antiplagio</a:t>
                      </a:r>
                      <a:endParaRPr lang="es-ES" dirty="0"/>
                    </a:p>
                  </a:txBody>
                  <a:tcPr/>
                </a:tc>
              </a:tr>
              <a:tr h="503022">
                <a:tc>
                  <a:txBody>
                    <a:bodyPr/>
                    <a:lstStyle/>
                    <a:p>
                      <a:r>
                        <a:rPr lang="es-ES" dirty="0" smtClean="0"/>
                        <a:t>Buscan en Internet</a:t>
                      </a:r>
                      <a:endParaRPr lang="es-ES" dirty="0"/>
                    </a:p>
                  </a:txBody>
                  <a:tcPr/>
                </a:tc>
                <a:tc>
                  <a:txBody>
                    <a:bodyPr/>
                    <a:lstStyle/>
                    <a:p>
                      <a:pPr algn="ctr"/>
                      <a:r>
                        <a:rPr lang="es-ES" dirty="0" smtClean="0"/>
                        <a:t>Sí</a:t>
                      </a:r>
                      <a:endParaRPr lang="es-ES" dirty="0"/>
                    </a:p>
                  </a:txBody>
                  <a:tcPr/>
                </a:tc>
                <a:tc>
                  <a:txBody>
                    <a:bodyPr/>
                    <a:lstStyle/>
                    <a:p>
                      <a:pPr algn="ctr"/>
                      <a:r>
                        <a:rPr lang="es-ES" dirty="0" smtClean="0"/>
                        <a:t>Sí</a:t>
                      </a:r>
                      <a:endParaRPr lang="es-ES" dirty="0"/>
                    </a:p>
                  </a:txBody>
                  <a:tcPr/>
                </a:tc>
              </a:tr>
              <a:tr h="503022">
                <a:tc>
                  <a:txBody>
                    <a:bodyPr/>
                    <a:lstStyle/>
                    <a:p>
                      <a:r>
                        <a:rPr lang="es-ES" dirty="0" err="1" smtClean="0"/>
                        <a:t>Knowledge</a:t>
                      </a:r>
                      <a:r>
                        <a:rPr lang="es-ES" dirty="0" smtClean="0"/>
                        <a:t> base</a:t>
                      </a:r>
                      <a:endParaRPr lang="es-ES" dirty="0"/>
                    </a:p>
                  </a:txBody>
                  <a:tcPr/>
                </a:tc>
                <a:tc>
                  <a:txBody>
                    <a:bodyPr/>
                    <a:lstStyle/>
                    <a:p>
                      <a:pPr algn="ctr"/>
                      <a:r>
                        <a:rPr lang="es-ES" dirty="0" smtClean="0"/>
                        <a:t>No</a:t>
                      </a:r>
                      <a:endParaRPr lang="es-ES" dirty="0"/>
                    </a:p>
                  </a:txBody>
                  <a:tcPr/>
                </a:tc>
                <a:tc>
                  <a:txBody>
                    <a:bodyPr/>
                    <a:lstStyle/>
                    <a:p>
                      <a:pPr algn="ctr"/>
                      <a:r>
                        <a:rPr lang="es-ES" dirty="0" smtClean="0"/>
                        <a:t>Sí</a:t>
                      </a:r>
                      <a:endParaRPr lang="es-ES" dirty="0"/>
                    </a:p>
                  </a:txBody>
                  <a:tcPr/>
                </a:tc>
              </a:tr>
              <a:tr h="503022">
                <a:tc>
                  <a:txBody>
                    <a:bodyPr/>
                    <a:lstStyle/>
                    <a:p>
                      <a:r>
                        <a:rPr lang="es-ES" dirty="0" smtClean="0"/>
                        <a:t>Inteligencia artificial</a:t>
                      </a:r>
                      <a:endParaRPr lang="es-ES" dirty="0"/>
                    </a:p>
                  </a:txBody>
                  <a:tcPr/>
                </a:tc>
                <a:tc>
                  <a:txBody>
                    <a:bodyPr/>
                    <a:lstStyle/>
                    <a:p>
                      <a:pPr algn="ctr"/>
                      <a:r>
                        <a:rPr lang="es-ES" dirty="0" smtClean="0"/>
                        <a:t>No</a:t>
                      </a:r>
                      <a:endParaRPr lang="es-ES" dirty="0"/>
                    </a:p>
                  </a:txBody>
                  <a:tcPr/>
                </a:tc>
                <a:tc>
                  <a:txBody>
                    <a:bodyPr/>
                    <a:lstStyle/>
                    <a:p>
                      <a:pPr algn="ctr"/>
                      <a:r>
                        <a:rPr lang="es-ES" dirty="0" smtClean="0"/>
                        <a:t>Sí</a:t>
                      </a:r>
                    </a:p>
                  </a:txBody>
                  <a:tcPr/>
                </a:tc>
              </a:tr>
              <a:tr h="868230">
                <a:tc>
                  <a:txBody>
                    <a:bodyPr/>
                    <a:lstStyle/>
                    <a:p>
                      <a:r>
                        <a:rPr lang="es-ES" dirty="0" smtClean="0"/>
                        <a:t>Compatibilidad plataforma e-</a:t>
                      </a:r>
                      <a:r>
                        <a:rPr lang="es-ES" dirty="0" err="1" smtClean="0"/>
                        <a:t>learning</a:t>
                      </a:r>
                      <a:endParaRPr lang="es-ES" dirty="0"/>
                    </a:p>
                  </a:txBody>
                  <a:tcPr/>
                </a:tc>
                <a:tc>
                  <a:txBody>
                    <a:bodyPr/>
                    <a:lstStyle/>
                    <a:p>
                      <a:pPr algn="ctr"/>
                      <a:r>
                        <a:rPr lang="es-ES" dirty="0" smtClean="0"/>
                        <a:t>No</a:t>
                      </a:r>
                      <a:endParaRPr lang="es-ES" dirty="0"/>
                    </a:p>
                  </a:txBody>
                  <a:tcPr/>
                </a:tc>
                <a:tc>
                  <a:txBody>
                    <a:bodyPr/>
                    <a:lstStyle/>
                    <a:p>
                      <a:pPr algn="ctr"/>
                      <a:r>
                        <a:rPr lang="es-ES" dirty="0" smtClean="0"/>
                        <a:t>Sí</a:t>
                      </a:r>
                    </a:p>
                  </a:txBody>
                  <a:tcPr/>
                </a:tc>
              </a:tr>
            </a:tbl>
          </a:graphicData>
        </a:graphic>
      </p:graphicFrame>
    </p:spTree>
    <p:extLst>
      <p:ext uri="{BB962C8B-B14F-4D97-AF65-F5344CB8AC3E}">
        <p14:creationId xmlns:p14="http://schemas.microsoft.com/office/powerpoint/2010/main" val="37929546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48</a:t>
            </a:fld>
            <a:endParaRPr lang="es-ES" sz="1400" dirty="0">
              <a:solidFill>
                <a:schemeClr val="accent6">
                  <a:lumMod val="60000"/>
                  <a:lumOff val="40000"/>
                </a:schemeClr>
              </a:solidFill>
            </a:endParaRPr>
          </a:p>
        </p:txBody>
      </p:sp>
      <p:sp>
        <p:nvSpPr>
          <p:cNvPr id="6" name="5 CuadroTexto"/>
          <p:cNvSpPr txBox="1"/>
          <p:nvPr/>
        </p:nvSpPr>
        <p:spPr>
          <a:xfrm>
            <a:off x="539552" y="188640"/>
            <a:ext cx="1742785"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Bibliografía 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8" name="7 Rectángulo"/>
          <p:cNvSpPr/>
          <p:nvPr/>
        </p:nvSpPr>
        <p:spPr>
          <a:xfrm>
            <a:off x="395536" y="764704"/>
            <a:ext cx="7737817" cy="5478423"/>
          </a:xfrm>
          <a:prstGeom prst="rect">
            <a:avLst/>
          </a:prstGeom>
          <a:solidFill>
            <a:schemeClr val="bg1"/>
          </a:solidFill>
        </p:spPr>
        <p:txBody>
          <a:bodyPr wrap="square">
            <a:spAutoFit/>
          </a:bodyPr>
          <a:lstStyle/>
          <a:p>
            <a:pPr indent="-457200"/>
            <a:r>
              <a:rPr lang="es-ES" sz="1400" dirty="0"/>
              <a:t>Adler, A. H. (2012). Conductas no éticas en el ámbito universitario.</a:t>
            </a:r>
            <a:r>
              <a:rPr lang="es-ES" sz="1400" i="1" dirty="0"/>
              <a:t> Perfiles educativos, 34</a:t>
            </a:r>
            <a:r>
              <a:rPr lang="es-ES" sz="1400" dirty="0"/>
              <a:t>(138), 142-152. </a:t>
            </a:r>
            <a:r>
              <a:rPr lang="es-ES" sz="1400" dirty="0" err="1"/>
              <a:t>Retrieved</a:t>
            </a:r>
            <a:r>
              <a:rPr lang="es-ES" sz="1400" dirty="0"/>
              <a:t> from</a:t>
            </a:r>
            <a:r>
              <a:rPr lang="es-ES" sz="1400" u="sng" dirty="0">
                <a:hlinkClick r:id="rId4"/>
              </a:rPr>
              <a:t>http://132.248.192.201/seccion/perfiles/2012/nea2012/mx.peredu.2012.ne.p142-152.pdf</a:t>
            </a:r>
            <a:endParaRPr lang="es-ES" sz="1400" dirty="0"/>
          </a:p>
          <a:p>
            <a:pPr indent="-457200"/>
            <a:endParaRPr lang="es-ES" sz="1400" dirty="0" smtClean="0"/>
          </a:p>
          <a:p>
            <a:pPr indent="-457200"/>
            <a:r>
              <a:rPr lang="es-ES" sz="1400" dirty="0" err="1" smtClean="0"/>
              <a:t>Agnes</a:t>
            </a:r>
            <a:r>
              <a:rPr lang="es-ES" sz="1400" dirty="0"/>
              <a:t>, F. (2008). Los usos de Internet en la educación superior: De la documentación al plagio.</a:t>
            </a:r>
            <a:r>
              <a:rPr lang="es-ES" sz="1400" i="1" dirty="0"/>
              <a:t> Zaragoza, </a:t>
            </a:r>
            <a:r>
              <a:rPr lang="es-ES" sz="1400" dirty="0" err="1"/>
              <a:t>Retrieved</a:t>
            </a:r>
            <a:r>
              <a:rPr lang="es-ES" sz="1400" dirty="0"/>
              <a:t> from</a:t>
            </a:r>
            <a:r>
              <a:rPr lang="es-ES" sz="1400" u="sng" dirty="0">
                <a:hlinkClick r:id="rId5"/>
              </a:rPr>
              <a:t>http://www.ugr.es/~plagio_hum/Documentacion/06Publicaciones/LIB001.pdf</a:t>
            </a:r>
            <a:endParaRPr lang="es-ES" sz="1400" dirty="0"/>
          </a:p>
          <a:p>
            <a:pPr indent="-457200"/>
            <a:endParaRPr lang="es-ES" sz="1400" dirty="0" smtClean="0"/>
          </a:p>
          <a:p>
            <a:pPr indent="-457200"/>
            <a:r>
              <a:rPr lang="es-ES" sz="1400" dirty="0" err="1" smtClean="0"/>
              <a:t>Beléndez</a:t>
            </a:r>
            <a:r>
              <a:rPr lang="es-ES" sz="1400" dirty="0" smtClean="0"/>
              <a:t> </a:t>
            </a:r>
            <a:r>
              <a:rPr lang="es-ES" sz="1400" dirty="0"/>
              <a:t>Vázquez, M., Comas-</a:t>
            </a:r>
            <a:r>
              <a:rPr lang="es-ES" sz="1400" dirty="0" err="1"/>
              <a:t>Forgas</a:t>
            </a:r>
            <a:r>
              <a:rPr lang="es-ES" sz="1400" dirty="0"/>
              <a:t>, R., Martín </a:t>
            </a:r>
            <a:r>
              <a:rPr lang="es-ES" sz="1400" dirty="0" err="1"/>
              <a:t>Llaguno</a:t>
            </a:r>
            <a:r>
              <a:rPr lang="es-ES" sz="1400" dirty="0"/>
              <a:t>, M., Muñoz González, A., &amp; Topa </a:t>
            </a:r>
            <a:r>
              <a:rPr lang="es-ES" sz="1400" dirty="0" err="1"/>
              <a:t>Cantisano</a:t>
            </a:r>
            <a:r>
              <a:rPr lang="es-ES" sz="1400" dirty="0"/>
              <a:t>, G. (2011). Plagio y otras prácticas académicamente incorrectas entre el alumnado universitario de nuevo ingreso. </a:t>
            </a:r>
            <a:r>
              <a:rPr lang="es-ES" sz="1400" i="1" dirty="0"/>
              <a:t>IX </a:t>
            </a:r>
            <a:r>
              <a:rPr lang="es-ES" sz="1400" i="1" dirty="0" err="1"/>
              <a:t>Jornades</a:t>
            </a:r>
            <a:r>
              <a:rPr lang="es-ES" sz="1400" i="1" dirty="0"/>
              <a:t> de </a:t>
            </a:r>
            <a:r>
              <a:rPr lang="es-ES" sz="1400" i="1" dirty="0" err="1"/>
              <a:t>xarxes</a:t>
            </a:r>
            <a:r>
              <a:rPr lang="es-ES" sz="1400" i="1" dirty="0"/>
              <a:t> </a:t>
            </a:r>
            <a:r>
              <a:rPr lang="es-ES" sz="1400" i="1" dirty="0" err="1"/>
              <a:t>d'investigació</a:t>
            </a:r>
            <a:r>
              <a:rPr lang="es-ES" sz="1400" i="1" dirty="0"/>
              <a:t> en </a:t>
            </a:r>
            <a:r>
              <a:rPr lang="es-ES" sz="1400" i="1" dirty="0" err="1"/>
              <a:t>docència</a:t>
            </a:r>
            <a:r>
              <a:rPr lang="es-ES" sz="1400" i="1" dirty="0"/>
              <a:t> </a:t>
            </a:r>
            <a:r>
              <a:rPr lang="es-ES" sz="1400" i="1" dirty="0" err="1"/>
              <a:t>universitària</a:t>
            </a:r>
            <a:r>
              <a:rPr lang="es-ES" sz="1400" i="1" dirty="0"/>
              <a:t> [Recurso electrónico]: </a:t>
            </a:r>
            <a:r>
              <a:rPr lang="es-ES" sz="1400" i="1" dirty="0" err="1"/>
              <a:t>Disseny</a:t>
            </a:r>
            <a:r>
              <a:rPr lang="es-ES" sz="1400" i="1" dirty="0"/>
              <a:t> de </a:t>
            </a:r>
            <a:r>
              <a:rPr lang="es-ES" sz="1400" i="1" dirty="0" err="1"/>
              <a:t>bones</a:t>
            </a:r>
            <a:r>
              <a:rPr lang="es-ES" sz="1400" i="1" dirty="0"/>
              <a:t> </a:t>
            </a:r>
            <a:r>
              <a:rPr lang="es-ES" sz="1400" i="1" dirty="0" err="1"/>
              <a:t>pràctiques</a:t>
            </a:r>
            <a:r>
              <a:rPr lang="es-ES" sz="1400" i="1" dirty="0"/>
              <a:t> </a:t>
            </a:r>
            <a:r>
              <a:rPr lang="es-ES" sz="1400" i="1" dirty="0" err="1"/>
              <a:t>docents</a:t>
            </a:r>
            <a:r>
              <a:rPr lang="es-ES" sz="1400" i="1" dirty="0"/>
              <a:t> en el </a:t>
            </a:r>
            <a:r>
              <a:rPr lang="es-ES" sz="1400" i="1" dirty="0" err="1"/>
              <a:t>context</a:t>
            </a:r>
            <a:r>
              <a:rPr lang="es-ES" sz="1400" i="1" dirty="0"/>
              <a:t> actual = Jornadas de Redes de Investigación en Docencia Universitaria : Diseño de buenas prácticas docentes en el contexto actual</a:t>
            </a:r>
            <a:r>
              <a:rPr lang="es-ES" sz="1400" dirty="0"/>
              <a:t> (1ª ed., ) </a:t>
            </a:r>
            <a:r>
              <a:rPr lang="es-ES" sz="1400" dirty="0" err="1"/>
              <a:t>Universitat</a:t>
            </a:r>
            <a:r>
              <a:rPr lang="es-ES" sz="1400" dirty="0"/>
              <a:t> d' Alacant. </a:t>
            </a:r>
            <a:r>
              <a:rPr lang="en-US" sz="1400" dirty="0"/>
              <a:t>Retrieved from</a:t>
            </a:r>
            <a:r>
              <a:rPr lang="en-US" sz="1400" u="sng" dirty="0">
                <a:hlinkClick r:id="rId6"/>
              </a:rPr>
              <a:t>http://gte.uib.es/pape/eic/sites/gte.uib.es.pape.eic/files/files/documentos_biblio/Comunicacion%20Congreso%20Redes%20UA%202011.pdf</a:t>
            </a:r>
            <a:endParaRPr lang="es-ES" sz="1400" dirty="0"/>
          </a:p>
          <a:p>
            <a:pPr indent="-457200"/>
            <a:endParaRPr lang="es-ES" sz="1400" dirty="0" smtClean="0"/>
          </a:p>
          <a:p>
            <a:pPr indent="-457200"/>
            <a:r>
              <a:rPr lang="es-ES" sz="1400" dirty="0" smtClean="0"/>
              <a:t>Blanch-</a:t>
            </a:r>
            <a:r>
              <a:rPr lang="es-ES" sz="1400" dirty="0" err="1" smtClean="0"/>
              <a:t>Mur</a:t>
            </a:r>
            <a:r>
              <a:rPr lang="es-ES" sz="1400" dirty="0"/>
              <a:t>, C., Rey-Abella, F., &amp; </a:t>
            </a:r>
            <a:r>
              <a:rPr lang="es-ES" sz="1400" dirty="0" err="1"/>
              <a:t>Folch</a:t>
            </a:r>
            <a:r>
              <a:rPr lang="es-ES" sz="1400" dirty="0"/>
              <a:t>-Soler, A. (2006). Nivel de conducta académica deshonesta entre los estudiantes de una escuela de ciencias de la salud.</a:t>
            </a:r>
            <a:r>
              <a:rPr lang="es-ES" sz="1400" i="1" dirty="0"/>
              <a:t> Enfermería clínica, 16</a:t>
            </a:r>
            <a:r>
              <a:rPr lang="es-ES" sz="1400" dirty="0"/>
              <a:t>(2), 57-61. </a:t>
            </a:r>
            <a:r>
              <a:rPr lang="es-ES" sz="1400" dirty="0" err="1"/>
              <a:t>doi:</a:t>
            </a:r>
            <a:r>
              <a:rPr lang="es-ES" sz="1400" u="sng" dirty="0" err="1">
                <a:hlinkClick r:id="rId7"/>
              </a:rPr>
              <a:t>http</a:t>
            </a:r>
            <a:r>
              <a:rPr lang="es-ES" sz="1400" u="sng" dirty="0">
                <a:hlinkClick r:id="rId7"/>
              </a:rPr>
              <a:t>://dx.doi.org/10.1016/S1130-8621(06)71182-2</a:t>
            </a:r>
            <a:endParaRPr lang="es-ES" sz="1400" dirty="0"/>
          </a:p>
          <a:p>
            <a:pPr indent="-457200"/>
            <a:endParaRPr lang="es-ES" sz="1400" dirty="0" smtClean="0"/>
          </a:p>
          <a:p>
            <a:pPr indent="-457200"/>
            <a:r>
              <a:rPr lang="es-ES" sz="1400" dirty="0" smtClean="0"/>
              <a:t>Comas</a:t>
            </a:r>
            <a:r>
              <a:rPr lang="es-ES" sz="1400" dirty="0"/>
              <a:t>, R., Sureda, J., Pastor, M., &amp; </a:t>
            </a:r>
            <a:r>
              <a:rPr lang="es-ES" sz="1400" dirty="0" err="1"/>
              <a:t>Morey</a:t>
            </a:r>
            <a:r>
              <a:rPr lang="es-ES" sz="1400" dirty="0"/>
              <a:t>, M. (2011). La búsqueda de información con fines académicos entre el alumnado universitario.</a:t>
            </a:r>
            <a:r>
              <a:rPr lang="es-ES" sz="1400" i="1" dirty="0"/>
              <a:t> Revista española de documentación científica, 34</a:t>
            </a:r>
            <a:r>
              <a:rPr lang="es-ES" sz="1400" dirty="0"/>
              <a:t>(1), 44-64. </a:t>
            </a:r>
            <a:r>
              <a:rPr lang="es-ES" sz="1400" dirty="0" err="1"/>
              <a:t>Retrieved</a:t>
            </a:r>
            <a:r>
              <a:rPr lang="es-ES" sz="1400" dirty="0"/>
              <a:t> </a:t>
            </a:r>
            <a:r>
              <a:rPr lang="es-ES" sz="1400" dirty="0" err="1"/>
              <a:t>from</a:t>
            </a:r>
            <a:r>
              <a:rPr lang="es-ES" sz="1400" dirty="0"/>
              <a:t> </a:t>
            </a:r>
            <a:r>
              <a:rPr lang="es-ES" sz="1400" u="sng" dirty="0">
                <a:hlinkClick r:id="rId8"/>
              </a:rPr>
              <a:t>http://</a:t>
            </a:r>
            <a:r>
              <a:rPr lang="es-ES" sz="1400" u="sng" dirty="0" smtClean="0">
                <a:hlinkClick r:id="rId8"/>
              </a:rPr>
              <a:t>redc.revistas.csic.es/index.php/redc/article/download/682/756</a:t>
            </a:r>
            <a:endParaRPr lang="es-ES" sz="1400" dirty="0"/>
          </a:p>
        </p:txBody>
      </p:sp>
    </p:spTree>
    <p:extLst>
      <p:ext uri="{BB962C8B-B14F-4D97-AF65-F5344CB8AC3E}">
        <p14:creationId xmlns:p14="http://schemas.microsoft.com/office/powerpoint/2010/main" val="37878929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49</a:t>
            </a:fld>
            <a:endParaRPr lang="es-ES" sz="1400" dirty="0">
              <a:solidFill>
                <a:schemeClr val="accent6">
                  <a:lumMod val="60000"/>
                  <a:lumOff val="40000"/>
                </a:schemeClr>
              </a:solidFill>
            </a:endParaRPr>
          </a:p>
        </p:txBody>
      </p:sp>
      <p:sp>
        <p:nvSpPr>
          <p:cNvPr id="6" name="5 CuadroTexto"/>
          <p:cNvSpPr txBox="1"/>
          <p:nvPr/>
        </p:nvSpPr>
        <p:spPr>
          <a:xfrm>
            <a:off x="539552" y="188640"/>
            <a:ext cx="1808508"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Bibliografía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2" name="1 Rectángulo"/>
          <p:cNvSpPr/>
          <p:nvPr/>
        </p:nvSpPr>
        <p:spPr>
          <a:xfrm>
            <a:off x="539552" y="1052736"/>
            <a:ext cx="7992888" cy="5693866"/>
          </a:xfrm>
          <a:prstGeom prst="rect">
            <a:avLst/>
          </a:prstGeom>
          <a:solidFill>
            <a:schemeClr val="bg1"/>
          </a:solidFill>
        </p:spPr>
        <p:txBody>
          <a:bodyPr wrap="square">
            <a:spAutoFit/>
          </a:bodyPr>
          <a:lstStyle/>
          <a:p>
            <a:pPr indent="-457200"/>
            <a:endParaRPr lang="es-ES" sz="1400" dirty="0"/>
          </a:p>
          <a:p>
            <a:pPr indent="-457200"/>
            <a:r>
              <a:rPr lang="es-ES" sz="1400" dirty="0"/>
              <a:t>Comas-</a:t>
            </a:r>
            <a:r>
              <a:rPr lang="es-ES" sz="1400" dirty="0" err="1"/>
              <a:t>Forgas</a:t>
            </a:r>
            <a:r>
              <a:rPr lang="es-ES" sz="1400" dirty="0"/>
              <a:t>, R., &amp; Sureda-</a:t>
            </a:r>
            <a:r>
              <a:rPr lang="es-ES" sz="1400" dirty="0" err="1"/>
              <a:t>Negre</a:t>
            </a:r>
            <a:r>
              <a:rPr lang="es-ES" sz="1400" dirty="0"/>
              <a:t>, J. (2007). </a:t>
            </a:r>
            <a:r>
              <a:rPr lang="es-ES" sz="1400" dirty="0" err="1"/>
              <a:t>Ciberplagio</a:t>
            </a:r>
            <a:r>
              <a:rPr lang="es-ES" sz="1400" dirty="0"/>
              <a:t> académico: una aproximación al estado de los conocimientos.</a:t>
            </a:r>
            <a:r>
              <a:rPr lang="es-ES" sz="1400" i="1" dirty="0"/>
              <a:t> Revista TEXTOS de la </a:t>
            </a:r>
            <a:r>
              <a:rPr lang="es-ES" sz="1400" i="1" dirty="0" err="1"/>
              <a:t>CiberSociedad</a:t>
            </a:r>
            <a:r>
              <a:rPr lang="es-ES" sz="1400" i="1" dirty="0"/>
              <a:t>, </a:t>
            </a:r>
            <a:r>
              <a:rPr lang="es-ES" sz="1400" dirty="0"/>
              <a:t>(10), 1-13. </a:t>
            </a:r>
            <a:r>
              <a:rPr lang="es-ES" sz="1400" dirty="0" err="1"/>
              <a:t>Retrieved</a:t>
            </a:r>
            <a:r>
              <a:rPr lang="es-ES" sz="1400" dirty="0"/>
              <a:t> from</a:t>
            </a:r>
            <a:r>
              <a:rPr lang="es-ES" sz="1400" u="sng" dirty="0">
                <a:hlinkClick r:id="rId4"/>
              </a:rPr>
              <a:t>http://www.cibersociedad.net/textos/articulo.php?art=121</a:t>
            </a:r>
            <a:endParaRPr lang="es-ES" sz="1400" dirty="0"/>
          </a:p>
          <a:p>
            <a:pPr indent="-457200"/>
            <a:endParaRPr lang="es-ES" sz="1400" dirty="0"/>
          </a:p>
          <a:p>
            <a:pPr indent="-457200"/>
            <a:r>
              <a:rPr lang="es-ES" sz="1400" dirty="0"/>
              <a:t>Comas-</a:t>
            </a:r>
            <a:r>
              <a:rPr lang="es-ES" sz="1400" dirty="0" err="1"/>
              <a:t>Forgas</a:t>
            </a:r>
            <a:r>
              <a:rPr lang="es-ES" sz="1400" dirty="0"/>
              <a:t>, R., &amp; Sureda-</a:t>
            </a:r>
            <a:r>
              <a:rPr lang="es-ES" sz="1400" dirty="0" err="1"/>
              <a:t>Negre</a:t>
            </a:r>
            <a:r>
              <a:rPr lang="es-ES" sz="1400" dirty="0"/>
              <a:t>, J. (2008). El intercambio y compraventa de trabajos académicos a través de Internet.</a:t>
            </a:r>
            <a:r>
              <a:rPr lang="es-ES" sz="1400" i="1" dirty="0"/>
              <a:t> EDUTEC. Revista Electrónica de </a:t>
            </a:r>
            <a:r>
              <a:rPr lang="es-ES" sz="1400" i="1" dirty="0" err="1"/>
              <a:t>Tecnologia</a:t>
            </a:r>
            <a:r>
              <a:rPr lang="es-ES" sz="1400" i="1" dirty="0"/>
              <a:t> Educativa, </a:t>
            </a:r>
            <a:r>
              <a:rPr lang="es-ES" sz="1400" dirty="0"/>
              <a:t>(26), 1-16. </a:t>
            </a:r>
            <a:r>
              <a:rPr lang="es-ES" sz="1400" dirty="0" err="1"/>
              <a:t>Retrieved</a:t>
            </a:r>
            <a:r>
              <a:rPr lang="es-ES" sz="1400" dirty="0"/>
              <a:t> </a:t>
            </a:r>
            <a:r>
              <a:rPr lang="es-ES" sz="1400" dirty="0" err="1"/>
              <a:t>from</a:t>
            </a:r>
            <a:r>
              <a:rPr lang="es-ES" sz="1400" dirty="0"/>
              <a:t> </a:t>
            </a:r>
            <a:r>
              <a:rPr lang="es-ES" sz="1400" u="sng" dirty="0">
                <a:hlinkClick r:id="rId5"/>
              </a:rPr>
              <a:t>http://edutec.rediris.es/Revelec2/revelec26/edutec26_intercambio_y_compra-venta_de_trabajos_academicos.html</a:t>
            </a:r>
            <a:endParaRPr lang="es-ES" sz="1400" dirty="0"/>
          </a:p>
          <a:p>
            <a:endParaRPr lang="es-ES_tradnl" sz="1400" dirty="0" smtClean="0"/>
          </a:p>
          <a:p>
            <a:r>
              <a:rPr lang="es-ES_tradnl" sz="1400" dirty="0" smtClean="0"/>
              <a:t>Comas-</a:t>
            </a:r>
            <a:r>
              <a:rPr lang="es-ES_tradnl" sz="1400" dirty="0" err="1" smtClean="0"/>
              <a:t>Forgas</a:t>
            </a:r>
            <a:r>
              <a:rPr lang="es-ES_tradnl" sz="1400" dirty="0"/>
              <a:t>, R., &amp; Sureda-</a:t>
            </a:r>
            <a:r>
              <a:rPr lang="es-ES_tradnl" sz="1400" dirty="0" err="1"/>
              <a:t>Negre</a:t>
            </a:r>
            <a:r>
              <a:rPr lang="es-ES_tradnl" sz="1400" dirty="0"/>
              <a:t>, J. (2008). </a:t>
            </a:r>
            <a:r>
              <a:rPr lang="es-ES_tradnl" sz="1400" i="1" dirty="0"/>
              <a:t>El plagio y otras formas de deshonestidad académica entre el alumnado universitario (Resultados generales de los datos de una encuesta realizada a los usuarios del portal UNIVERSIA).</a:t>
            </a:r>
            <a:r>
              <a:rPr lang="es-ES_tradnl" sz="1400" dirty="0"/>
              <a:t> </a:t>
            </a:r>
            <a:r>
              <a:rPr lang="es-ES_tradnl" sz="1400" dirty="0" err="1"/>
              <a:t>Retrieved</a:t>
            </a:r>
            <a:r>
              <a:rPr lang="es-ES_tradnl" sz="1400" dirty="0"/>
              <a:t> </a:t>
            </a:r>
            <a:r>
              <a:rPr lang="es-ES_tradnl" sz="1400" dirty="0" err="1"/>
              <a:t>from</a:t>
            </a:r>
            <a:r>
              <a:rPr lang="es-ES_tradnl" sz="1400" dirty="0"/>
              <a:t> </a:t>
            </a:r>
            <a:r>
              <a:rPr lang="es-ES_tradnl" sz="1400" dirty="0">
                <a:hlinkClick r:id="rId6"/>
              </a:rPr>
              <a:t>http://www.ciberplagio.com/universidad/attachment.php?key=51</a:t>
            </a:r>
            <a:endParaRPr lang="es-ES_tradnl" sz="1400" dirty="0"/>
          </a:p>
          <a:p>
            <a:endParaRPr lang="es-ES_tradnl" sz="1400" dirty="0" smtClean="0"/>
          </a:p>
          <a:p>
            <a:r>
              <a:rPr lang="es-ES_tradnl" sz="1400" dirty="0" smtClean="0"/>
              <a:t>Comas-</a:t>
            </a:r>
            <a:r>
              <a:rPr lang="es-ES_tradnl" sz="1400" dirty="0" err="1" smtClean="0"/>
              <a:t>Forgas</a:t>
            </a:r>
            <a:r>
              <a:rPr lang="es-ES_tradnl" sz="1400" dirty="0"/>
              <a:t>, R., Sureda-</a:t>
            </a:r>
            <a:r>
              <a:rPr lang="es-ES_tradnl" sz="1400" dirty="0" err="1"/>
              <a:t>Negre</a:t>
            </a:r>
            <a:r>
              <a:rPr lang="es-ES_tradnl" sz="1400" dirty="0"/>
              <a:t>, J., &amp; Oliver </a:t>
            </a:r>
            <a:r>
              <a:rPr lang="es-ES_tradnl" sz="1400" dirty="0" err="1"/>
              <a:t>Trobat</a:t>
            </a:r>
            <a:r>
              <a:rPr lang="es-ES_tradnl" sz="1400" dirty="0"/>
              <a:t>, M. (2011). Prácticas de citación y plagio académico en la elaboración textual del alumnado universitario.</a:t>
            </a:r>
            <a:r>
              <a:rPr lang="es-ES_tradnl" sz="1400" i="1" dirty="0"/>
              <a:t> Teoría de la </a:t>
            </a:r>
            <a:r>
              <a:rPr lang="es-ES_tradnl" sz="1400" i="1" dirty="0" err="1"/>
              <a:t>Educación.Educación</a:t>
            </a:r>
            <a:r>
              <a:rPr lang="es-ES_tradnl" sz="1400" i="1" dirty="0"/>
              <a:t> y Cultura en la Sociedad de la Información, 12</a:t>
            </a:r>
            <a:r>
              <a:rPr lang="es-ES_tradnl" sz="1400" dirty="0"/>
              <a:t>(1), 359-385. </a:t>
            </a:r>
            <a:r>
              <a:rPr lang="es-ES_tradnl" sz="1400" dirty="0" err="1"/>
              <a:t>Retrieved</a:t>
            </a:r>
            <a:r>
              <a:rPr lang="es-ES_tradnl" sz="1400" dirty="0"/>
              <a:t> </a:t>
            </a:r>
            <a:r>
              <a:rPr lang="es-ES_tradnl" sz="1400" dirty="0" err="1"/>
              <a:t>from</a:t>
            </a:r>
            <a:r>
              <a:rPr lang="es-ES_tradnl" sz="1400" dirty="0"/>
              <a:t> </a:t>
            </a:r>
            <a:r>
              <a:rPr lang="es-ES_tradnl" sz="1400" dirty="0">
                <a:hlinkClick r:id="rId7"/>
              </a:rPr>
              <a:t>http://gredos.usal.es/jspui/handle/10366/121733</a:t>
            </a:r>
            <a:endParaRPr lang="es-ES_tradnl" sz="1400" dirty="0"/>
          </a:p>
          <a:p>
            <a:endParaRPr lang="es-ES_tradnl" sz="1400" dirty="0" smtClean="0"/>
          </a:p>
          <a:p>
            <a:r>
              <a:rPr lang="es-ES_tradnl" sz="1400" dirty="0" err="1" smtClean="0"/>
              <a:t>Cvetkovic</a:t>
            </a:r>
            <a:r>
              <a:rPr lang="es-ES_tradnl" sz="1400" dirty="0"/>
              <a:t>, B. B., &amp; Anderson, K. E. (2010). </a:t>
            </a:r>
            <a:r>
              <a:rPr lang="es-ES_tradnl" sz="1400" i="1" dirty="0"/>
              <a:t>Stop </a:t>
            </a:r>
            <a:r>
              <a:rPr lang="es-ES_tradnl" sz="1400" i="1" dirty="0" err="1"/>
              <a:t>plagiarism</a:t>
            </a:r>
            <a:r>
              <a:rPr lang="es-ES_tradnl" sz="1400" i="1" dirty="0"/>
              <a:t> : A guide </a:t>
            </a:r>
            <a:r>
              <a:rPr lang="es-ES_tradnl" sz="1400" i="1" dirty="0" err="1"/>
              <a:t>to</a:t>
            </a:r>
            <a:r>
              <a:rPr lang="es-ES_tradnl" sz="1400" i="1" dirty="0"/>
              <a:t> </a:t>
            </a:r>
            <a:r>
              <a:rPr lang="es-ES_tradnl" sz="1400" i="1" dirty="0" err="1"/>
              <a:t>understanding</a:t>
            </a:r>
            <a:r>
              <a:rPr lang="es-ES_tradnl" sz="1400" i="1" dirty="0"/>
              <a:t> and </a:t>
            </a:r>
            <a:r>
              <a:rPr lang="es-ES_tradnl" sz="1400" i="1" dirty="0" err="1"/>
              <a:t>prevention</a:t>
            </a:r>
            <a:r>
              <a:rPr lang="es-ES_tradnl" sz="1400" dirty="0"/>
              <a:t>. New York: </a:t>
            </a:r>
            <a:r>
              <a:rPr lang="es-ES_tradnl" sz="1400" dirty="0" err="1"/>
              <a:t>Neal-Schuman</a:t>
            </a:r>
            <a:r>
              <a:rPr lang="es-ES_tradnl" sz="1400" dirty="0"/>
              <a:t> </a:t>
            </a:r>
            <a:r>
              <a:rPr lang="es-ES_tradnl" sz="1400" dirty="0" err="1"/>
              <a:t>Publishers</a:t>
            </a:r>
            <a:r>
              <a:rPr lang="es-ES_tradnl" sz="1400" dirty="0"/>
              <a:t>.</a:t>
            </a:r>
          </a:p>
          <a:p>
            <a:endParaRPr lang="es-ES_tradnl" sz="1400" dirty="0" smtClean="0"/>
          </a:p>
          <a:p>
            <a:r>
              <a:rPr lang="es-ES_tradnl" sz="1400" dirty="0" smtClean="0"/>
              <a:t>Domínguez-Aroca</a:t>
            </a:r>
            <a:r>
              <a:rPr lang="es-ES_tradnl" sz="1400" dirty="0"/>
              <a:t>, M. (2012). Lucha contra el plagio desde las bibliotecas universitarias.</a:t>
            </a:r>
            <a:r>
              <a:rPr lang="es-ES_tradnl" sz="1400" i="1" dirty="0"/>
              <a:t> El profesional de la información, 21</a:t>
            </a:r>
            <a:r>
              <a:rPr lang="es-ES_tradnl" sz="1400" dirty="0"/>
              <a:t>(5), 498-503. </a:t>
            </a:r>
            <a:r>
              <a:rPr lang="es-ES_tradnl" sz="1400" dirty="0" err="1"/>
              <a:t>doi:</a:t>
            </a:r>
            <a:r>
              <a:rPr lang="es-ES_tradnl" sz="1400" dirty="0" err="1">
                <a:hlinkClick r:id="rId8"/>
              </a:rPr>
              <a:t>http</a:t>
            </a:r>
            <a:r>
              <a:rPr lang="es-ES_tradnl" sz="1400" dirty="0">
                <a:hlinkClick r:id="rId8"/>
              </a:rPr>
              <a:t>://dx.doi.org/10.3145/epi.2012.sep.08</a:t>
            </a:r>
            <a:endParaRPr lang="es-ES_tradnl" sz="1400" dirty="0"/>
          </a:p>
          <a:p>
            <a:endParaRPr lang="es-ES_tradnl" sz="1400" dirty="0" smtClean="0"/>
          </a:p>
        </p:txBody>
      </p:sp>
    </p:spTree>
    <p:extLst>
      <p:ext uri="{BB962C8B-B14F-4D97-AF65-F5344CB8AC3E}">
        <p14:creationId xmlns:p14="http://schemas.microsoft.com/office/powerpoint/2010/main" val="3833986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graphicFrame>
        <p:nvGraphicFramePr>
          <p:cNvPr id="2" name="1 Diagrama"/>
          <p:cNvGraphicFramePr/>
          <p:nvPr>
            <p:extLst>
              <p:ext uri="{D42A27DB-BD31-4B8C-83A1-F6EECF244321}">
                <p14:modId xmlns:p14="http://schemas.microsoft.com/office/powerpoint/2010/main" val="4009098347"/>
              </p:ext>
            </p:extLst>
          </p:nvPr>
        </p:nvGraphicFramePr>
        <p:xfrm>
          <a:off x="179512" y="1772816"/>
          <a:ext cx="8784976"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5</a:t>
            </a:fld>
            <a:endParaRPr lang="es-ES" sz="1400" dirty="0">
              <a:solidFill>
                <a:schemeClr val="accent6">
                  <a:lumMod val="60000"/>
                  <a:lumOff val="40000"/>
                </a:schemeClr>
              </a:solidFill>
            </a:endParaRPr>
          </a:p>
        </p:txBody>
      </p:sp>
      <p:sp>
        <p:nvSpPr>
          <p:cNvPr id="3" name="2 CuadroTexto"/>
          <p:cNvSpPr txBox="1"/>
          <p:nvPr/>
        </p:nvSpPr>
        <p:spPr>
          <a:xfrm>
            <a:off x="899592" y="548680"/>
            <a:ext cx="184731" cy="369332"/>
          </a:xfrm>
          <a:prstGeom prst="rect">
            <a:avLst/>
          </a:prstGeom>
          <a:noFill/>
        </p:spPr>
        <p:txBody>
          <a:bodyPr wrap="none" rtlCol="0">
            <a:spAutoFit/>
          </a:bodyPr>
          <a:lstStyle/>
          <a:p>
            <a:endParaRPr lang="es-ES" dirty="0"/>
          </a:p>
        </p:txBody>
      </p:sp>
      <p:sp>
        <p:nvSpPr>
          <p:cNvPr id="9" name="8 Rectángulo redondeado"/>
          <p:cNvSpPr/>
          <p:nvPr/>
        </p:nvSpPr>
        <p:spPr>
          <a:xfrm>
            <a:off x="409387" y="1196752"/>
            <a:ext cx="6984776" cy="9542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026" name="Picture 2" descr="http://lema.rae.es/images/xrae.png.pagespeed.ic.kZJVdxEhP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1290204"/>
            <a:ext cx="1800200" cy="72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1041" y="1239641"/>
            <a:ext cx="4493207" cy="85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251520" y="188640"/>
            <a:ext cx="7904728" cy="67710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Comportamientos deshonestos relacionados con la información</a:t>
            </a:r>
          </a:p>
          <a:p>
            <a:r>
              <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1. ¿Qué es plagio</a:t>
            </a:r>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pic>
        <p:nvPicPr>
          <p:cNvPr id="7" name="6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68526" y="5373216"/>
            <a:ext cx="390079" cy="403302"/>
          </a:xfrm>
          <a:prstGeom prst="rect">
            <a:avLst/>
          </a:prstGeom>
        </p:spPr>
      </p:pic>
      <p:sp>
        <p:nvSpPr>
          <p:cNvPr id="5" name="4 CuadroTexto"/>
          <p:cNvSpPr txBox="1"/>
          <p:nvPr/>
        </p:nvSpPr>
        <p:spPr>
          <a:xfrm>
            <a:off x="107504" y="1340768"/>
            <a:ext cx="8656061" cy="4339650"/>
          </a:xfrm>
          <a:prstGeom prst="rect">
            <a:avLst/>
          </a:prstGeom>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Los males de la universidad</a:t>
            </a:r>
          </a:p>
          <a:p>
            <a:r>
              <a:rPr lang="es-ES" sz="2400" dirty="0" smtClean="0"/>
              <a:t>En </a:t>
            </a:r>
            <a:r>
              <a:rPr lang="es-ES" sz="2400" dirty="0"/>
              <a:t>el contexto de mis clases de esta semana las revistas de medicina se transforman en las "ciencias de la vida diario". O aparecen frases incomprensibles y de sintaxis variopinta como estas:</a:t>
            </a:r>
          </a:p>
          <a:p>
            <a:r>
              <a:rPr lang="es-ES" sz="2400" dirty="0"/>
              <a:t>- "los artículos sólo las ciencias se indexan"</a:t>
            </a:r>
          </a:p>
          <a:p>
            <a:r>
              <a:rPr lang="es-ES" sz="2400" dirty="0"/>
              <a:t>- "</a:t>
            </a:r>
            <a:r>
              <a:rPr lang="es-ES" sz="2400" dirty="0" err="1"/>
              <a:t>Medline</a:t>
            </a:r>
            <a:r>
              <a:rPr lang="es-ES" sz="2400" dirty="0"/>
              <a:t> Plus es el Instituto Nacional de la página web de la salud"</a:t>
            </a:r>
          </a:p>
          <a:p>
            <a:r>
              <a:rPr lang="es-ES" sz="2400" dirty="0"/>
              <a:t>- (la base de datos está disponible) "detrás de un peaje de pared accesible sólo a los suscriptores de pago"</a:t>
            </a:r>
          </a:p>
          <a:p>
            <a:pPr marL="342900" indent="-342900">
              <a:buFontTx/>
              <a:buChar char="-"/>
            </a:pPr>
            <a:r>
              <a:rPr lang="es-ES" sz="2400" dirty="0" smtClean="0"/>
              <a:t>"</a:t>
            </a:r>
            <a:r>
              <a:rPr lang="es-ES" sz="2400" dirty="0"/>
              <a:t>los artículos centrales de </a:t>
            </a:r>
            <a:r>
              <a:rPr lang="es-ES" sz="2400" dirty="0" err="1"/>
              <a:t>PubMed</a:t>
            </a:r>
            <a:r>
              <a:rPr lang="es-ES" sz="2400" dirty="0"/>
              <a:t> es libre de leer" (se refiere a que los documentos en </a:t>
            </a:r>
            <a:r>
              <a:rPr lang="es-ES" sz="2400" dirty="0" err="1"/>
              <a:t>PubMed</a:t>
            </a:r>
            <a:r>
              <a:rPr lang="es-ES" sz="2400" dirty="0"/>
              <a:t> Central son de acceso abierto</a:t>
            </a:r>
            <a:r>
              <a:rPr lang="es-ES" sz="2400" dirty="0" smtClean="0"/>
              <a:t>)</a:t>
            </a:r>
          </a:p>
          <a:p>
            <a:r>
              <a:rPr lang="es-ES" sz="2400" b="1" dirty="0"/>
              <a:t>(Rodríguez Yunta, 2014</a:t>
            </a:r>
            <a:r>
              <a:rPr lang="es-ES" sz="2400" b="1" dirty="0" smtClean="0"/>
              <a:t>)</a:t>
            </a:r>
            <a:endParaRPr lang="es-ES" dirty="0"/>
          </a:p>
        </p:txBody>
      </p:sp>
      <p:pic>
        <p:nvPicPr>
          <p:cNvPr id="11" name="10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08202" y="5229200"/>
            <a:ext cx="368254" cy="380952"/>
          </a:xfrm>
          <a:prstGeom prst="rect">
            <a:avLst/>
          </a:prstGeom>
        </p:spPr>
      </p:pic>
      <p:cxnSp>
        <p:nvCxnSpPr>
          <p:cNvPr id="13" name="12 Conector recto"/>
          <p:cNvCxnSpPr/>
          <p:nvPr/>
        </p:nvCxnSpPr>
        <p:spPr>
          <a:xfrm>
            <a:off x="192918" y="1916832"/>
            <a:ext cx="8123498"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3"/>
                                        </p:tgtEl>
                                        <p:attrNameLst>
                                          <p:attrName>ppt_x</p:attrName>
                                        </p:attrNameLst>
                                      </p:cBhvr>
                                      <p:tavLst>
                                        <p:tav tm="0">
                                          <p:val>
                                            <p:strVal val="ppt_x"/>
                                          </p:val>
                                        </p:tav>
                                        <p:tav tm="100000">
                                          <p:val>
                                            <p:strVal val="ppt_x"/>
                                          </p:val>
                                        </p:tav>
                                      </p:tavLst>
                                    </p:anim>
                                    <p:anim calcmode="lin" valueType="num">
                                      <p:cBhvr additive="base">
                                        <p:cTn id="27" dur="500"/>
                                        <p:tgtEl>
                                          <p:spTgt spid="13"/>
                                        </p:tgtEl>
                                        <p:attrNameLst>
                                          <p:attrName>ppt_y</p:attrName>
                                        </p:attrNameLst>
                                      </p:cBhvr>
                                      <p:tavLst>
                                        <p:tav tm="0">
                                          <p:val>
                                            <p:strVal val="ppt_y"/>
                                          </p:val>
                                        </p:tav>
                                        <p:tav tm="100000">
                                          <p:val>
                                            <p:strVal val="1+ppt_h/2"/>
                                          </p:val>
                                        </p:tav>
                                      </p:tavLst>
                                    </p:anim>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5" grpId="0" animBg="1"/>
      <p:bldP spid="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50</a:t>
            </a:fld>
            <a:endParaRPr lang="es-ES" sz="1400" dirty="0">
              <a:solidFill>
                <a:schemeClr val="accent6">
                  <a:lumMod val="60000"/>
                  <a:lumOff val="40000"/>
                </a:schemeClr>
              </a:solidFill>
            </a:endParaRPr>
          </a:p>
        </p:txBody>
      </p:sp>
      <p:sp>
        <p:nvSpPr>
          <p:cNvPr id="6" name="5 CuadroTexto"/>
          <p:cNvSpPr txBox="1"/>
          <p:nvPr/>
        </p:nvSpPr>
        <p:spPr>
          <a:xfrm>
            <a:off x="539552" y="188640"/>
            <a:ext cx="1808508"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Bibliografía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2" name="1 Rectángulo"/>
          <p:cNvSpPr/>
          <p:nvPr/>
        </p:nvSpPr>
        <p:spPr>
          <a:xfrm>
            <a:off x="506016" y="1124744"/>
            <a:ext cx="8280920" cy="5201424"/>
          </a:xfrm>
          <a:prstGeom prst="rect">
            <a:avLst/>
          </a:prstGeom>
          <a:solidFill>
            <a:schemeClr val="bg1"/>
          </a:solidFill>
        </p:spPr>
        <p:txBody>
          <a:bodyPr wrap="square">
            <a:spAutoFit/>
          </a:bodyPr>
          <a:lstStyle/>
          <a:p>
            <a:r>
              <a:rPr lang="es-ES_tradnl" sz="1400" dirty="0" err="1"/>
              <a:t>Doucet</a:t>
            </a:r>
            <a:r>
              <a:rPr lang="es-ES_tradnl" sz="1400" dirty="0"/>
              <a:t>, A. (2013). </a:t>
            </a:r>
            <a:r>
              <a:rPr lang="es-ES_tradnl" sz="1400" i="1" dirty="0"/>
              <a:t>Las funciones de la Biblioteca Universitaria de Granada en la lucha contra el plagio </a:t>
            </a:r>
            <a:r>
              <a:rPr lang="es-ES_tradnl" sz="1400" i="1" dirty="0" err="1"/>
              <a:t>Plagio</a:t>
            </a:r>
            <a:r>
              <a:rPr lang="es-ES_tradnl" sz="1400" i="1" dirty="0"/>
              <a:t> y Biblioteca.</a:t>
            </a:r>
            <a:r>
              <a:rPr lang="es-ES_tradnl" sz="1400" dirty="0"/>
              <a:t> Granada: </a:t>
            </a:r>
            <a:r>
              <a:rPr lang="es-ES_tradnl" sz="1400" dirty="0" err="1"/>
              <a:t>Retrieved</a:t>
            </a:r>
            <a:r>
              <a:rPr lang="es-ES_tradnl" sz="1400" dirty="0"/>
              <a:t> </a:t>
            </a:r>
            <a:r>
              <a:rPr lang="es-ES_tradnl" sz="1400" dirty="0" err="1"/>
              <a:t>from</a:t>
            </a:r>
            <a:r>
              <a:rPr lang="es-ES_tradnl" sz="1400" dirty="0"/>
              <a:t> </a:t>
            </a:r>
            <a:r>
              <a:rPr lang="es-ES_tradnl" sz="1400" dirty="0">
                <a:hlinkClick r:id="rId4"/>
              </a:rPr>
              <a:t>http://digibug.ugr.es/bitstream/10481/24642/1/Av-Doucet-plagio.pdf</a:t>
            </a:r>
            <a:endParaRPr lang="es-ES_tradnl" sz="1400" dirty="0"/>
          </a:p>
          <a:p>
            <a:endParaRPr lang="es-ES_tradnl" sz="1400" dirty="0"/>
          </a:p>
          <a:p>
            <a:r>
              <a:rPr lang="es-ES_tradnl" sz="1400" dirty="0" err="1"/>
              <a:t>Egaña</a:t>
            </a:r>
            <a:r>
              <a:rPr lang="es-ES_tradnl" sz="1400" dirty="0"/>
              <a:t>, T. (2012). Uso de bibliografía y plagio académico entre los estudiantes universitarios.</a:t>
            </a:r>
            <a:r>
              <a:rPr lang="es-ES_tradnl" sz="1400" i="1" dirty="0"/>
              <a:t> </a:t>
            </a:r>
            <a:r>
              <a:rPr lang="es-ES_tradnl" sz="1400" i="1" dirty="0" err="1"/>
              <a:t>RUSC.Universities</a:t>
            </a:r>
            <a:r>
              <a:rPr lang="es-ES_tradnl" sz="1400" i="1" dirty="0"/>
              <a:t> and </a:t>
            </a:r>
            <a:r>
              <a:rPr lang="es-ES_tradnl" sz="1400" i="1" dirty="0" err="1"/>
              <a:t>Knowledge</a:t>
            </a:r>
            <a:r>
              <a:rPr lang="es-ES_tradnl" sz="1400" i="1" dirty="0"/>
              <a:t> </a:t>
            </a:r>
            <a:r>
              <a:rPr lang="es-ES_tradnl" sz="1400" i="1" dirty="0" err="1"/>
              <a:t>Society</a:t>
            </a:r>
            <a:r>
              <a:rPr lang="es-ES_tradnl" sz="1400" i="1" dirty="0"/>
              <a:t> </a:t>
            </a:r>
            <a:r>
              <a:rPr lang="es-ES_tradnl" sz="1400" i="1" dirty="0" err="1"/>
              <a:t>Journal</a:t>
            </a:r>
            <a:r>
              <a:rPr lang="es-ES_tradnl" sz="1400" i="1" dirty="0"/>
              <a:t>, 9</a:t>
            </a:r>
            <a:r>
              <a:rPr lang="es-ES_tradnl" sz="1400" dirty="0"/>
              <a:t>(2), 18-30. </a:t>
            </a:r>
            <a:r>
              <a:rPr lang="es-ES_tradnl" sz="1400" dirty="0" err="1"/>
              <a:t>Retrieved</a:t>
            </a:r>
            <a:r>
              <a:rPr lang="es-ES_tradnl" sz="1400" dirty="0"/>
              <a:t> from</a:t>
            </a:r>
            <a:r>
              <a:rPr lang="es-ES_tradnl" sz="1400" dirty="0">
                <a:hlinkClick r:id="rId5"/>
              </a:rPr>
              <a:t>http://dialnet.unirioja.es/servlet/articulo?codigo=4602652&amp;orden=1&amp;info=link</a:t>
            </a:r>
            <a:endParaRPr lang="es-ES_tradnl" sz="1400" dirty="0"/>
          </a:p>
          <a:p>
            <a:r>
              <a:rPr lang="es-ES_tradnl" sz="1400" dirty="0" err="1" smtClean="0"/>
              <a:t>Fain</a:t>
            </a:r>
            <a:r>
              <a:rPr lang="es-ES_tradnl" sz="1400" dirty="0"/>
              <a:t>, M., &amp; Bates, P. (2013). </a:t>
            </a:r>
            <a:r>
              <a:rPr lang="es-ES_tradnl" sz="1400" i="1" dirty="0" err="1"/>
              <a:t>Cheating</a:t>
            </a:r>
            <a:r>
              <a:rPr lang="es-ES_tradnl" sz="1400" i="1" dirty="0"/>
              <a:t> 101: </a:t>
            </a:r>
            <a:r>
              <a:rPr lang="es-ES_tradnl" sz="1400" i="1" dirty="0" err="1"/>
              <a:t>Paper</a:t>
            </a:r>
            <a:r>
              <a:rPr lang="es-ES_tradnl" sz="1400" i="1" dirty="0"/>
              <a:t> Mills and </a:t>
            </a:r>
            <a:r>
              <a:rPr lang="es-ES_tradnl" sz="1400" i="1" dirty="0" err="1"/>
              <a:t>You</a:t>
            </a:r>
            <a:r>
              <a:rPr lang="es-ES_tradnl" sz="1400" i="1" dirty="0"/>
              <a:t>.</a:t>
            </a:r>
            <a:r>
              <a:rPr lang="es-ES_tradnl" sz="1400" dirty="0"/>
              <a:t> </a:t>
            </a:r>
            <a:r>
              <a:rPr lang="es-ES_tradnl" sz="1400" dirty="0" err="1"/>
              <a:t>Retrieved</a:t>
            </a:r>
            <a:r>
              <a:rPr lang="es-ES_tradnl" sz="1400" dirty="0"/>
              <a:t> 04/02, 2014, </a:t>
            </a:r>
            <a:r>
              <a:rPr lang="es-ES_tradnl" sz="1400" dirty="0" err="1"/>
              <a:t>from</a:t>
            </a:r>
            <a:r>
              <a:rPr lang="es-ES_tradnl" sz="1400" dirty="0"/>
              <a:t> </a:t>
            </a:r>
            <a:r>
              <a:rPr lang="es-ES_tradnl" sz="1400" dirty="0">
                <a:hlinkClick r:id="rId6"/>
              </a:rPr>
              <a:t>http://ww2.coastal.edu/margaret/cheating101/Cheating_101_main.pdf</a:t>
            </a:r>
            <a:endParaRPr lang="es-ES_tradnl" sz="1400" dirty="0"/>
          </a:p>
          <a:p>
            <a:endParaRPr lang="es-ES_tradnl" sz="1400" dirty="0" smtClean="0"/>
          </a:p>
          <a:p>
            <a:r>
              <a:rPr lang="es-ES_tradnl" sz="1400" dirty="0" smtClean="0"/>
              <a:t>García </a:t>
            </a:r>
            <a:r>
              <a:rPr lang="es-ES_tradnl" sz="1400" dirty="0" err="1"/>
              <a:t>García</a:t>
            </a:r>
            <a:r>
              <a:rPr lang="es-ES_tradnl" sz="1400" dirty="0"/>
              <a:t>, J., &amp; Alonso Magdaleno, M. I. (2013). Estudio sobre el comportamiento del alumnado en la realización de trabajos escritos.</a:t>
            </a:r>
            <a:r>
              <a:rPr lang="es-ES_tradnl" sz="1400" i="1" dirty="0"/>
              <a:t> RELATEC: Revista Latinoamericana de Tecnología Educativa,12</a:t>
            </a:r>
            <a:r>
              <a:rPr lang="es-ES_tradnl" sz="1400" dirty="0"/>
              <a:t>(2), 143-152. </a:t>
            </a:r>
            <a:r>
              <a:rPr lang="es-ES_tradnl" sz="1400" dirty="0" err="1"/>
              <a:t>Retrieved</a:t>
            </a:r>
            <a:r>
              <a:rPr lang="es-ES_tradnl" sz="1400" dirty="0"/>
              <a:t> </a:t>
            </a:r>
            <a:r>
              <a:rPr lang="es-ES_tradnl" sz="1400" dirty="0" err="1"/>
              <a:t>from</a:t>
            </a:r>
            <a:r>
              <a:rPr lang="es-ES_tradnl" sz="1400" dirty="0"/>
              <a:t> </a:t>
            </a:r>
            <a:r>
              <a:rPr lang="es-ES_tradnl" sz="1400" dirty="0">
                <a:hlinkClick r:id="rId7"/>
              </a:rPr>
              <a:t>http://dialnet.unirioja.es/descarga/articulo/4527197.pdf</a:t>
            </a:r>
            <a:endParaRPr lang="es-ES_tradnl" sz="1400" dirty="0"/>
          </a:p>
          <a:p>
            <a:endParaRPr lang="es-ES_tradnl" sz="1400" dirty="0" smtClean="0"/>
          </a:p>
          <a:p>
            <a:r>
              <a:rPr lang="es-ES_tradnl" sz="1400" dirty="0" err="1" smtClean="0"/>
              <a:t>Groark</a:t>
            </a:r>
            <a:r>
              <a:rPr lang="es-ES_tradnl" sz="1400" dirty="0"/>
              <a:t>, M., </a:t>
            </a:r>
            <a:r>
              <a:rPr lang="es-ES_tradnl" sz="1400" dirty="0" err="1"/>
              <a:t>Oblinger</a:t>
            </a:r>
            <a:r>
              <a:rPr lang="es-ES_tradnl" sz="1400" dirty="0"/>
              <a:t>, D., &amp; </a:t>
            </a:r>
            <a:r>
              <a:rPr lang="es-ES_tradnl" sz="1400" dirty="0" err="1"/>
              <a:t>Choa</a:t>
            </a:r>
            <a:r>
              <a:rPr lang="es-ES_tradnl" sz="1400" dirty="0"/>
              <a:t>, M. (2001). </a:t>
            </a:r>
            <a:r>
              <a:rPr lang="es-ES_tradnl" sz="1400" dirty="0" err="1"/>
              <a:t>Term</a:t>
            </a:r>
            <a:r>
              <a:rPr lang="es-ES_tradnl" sz="1400" dirty="0"/>
              <a:t> </a:t>
            </a:r>
            <a:r>
              <a:rPr lang="es-ES_tradnl" sz="1400" dirty="0" err="1"/>
              <a:t>paper</a:t>
            </a:r>
            <a:r>
              <a:rPr lang="es-ES_tradnl" sz="1400" dirty="0"/>
              <a:t> </a:t>
            </a:r>
            <a:r>
              <a:rPr lang="es-ES_tradnl" sz="1400" dirty="0" err="1"/>
              <a:t>mills</a:t>
            </a:r>
            <a:r>
              <a:rPr lang="es-ES_tradnl" sz="1400" dirty="0"/>
              <a:t>, anti-</a:t>
            </a:r>
            <a:r>
              <a:rPr lang="es-ES_tradnl" sz="1400" dirty="0" err="1"/>
              <a:t>plagiarism</a:t>
            </a:r>
            <a:r>
              <a:rPr lang="es-ES_tradnl" sz="1400" dirty="0"/>
              <a:t> </a:t>
            </a:r>
            <a:r>
              <a:rPr lang="es-ES_tradnl" sz="1400" dirty="0" err="1"/>
              <a:t>tools</a:t>
            </a:r>
            <a:r>
              <a:rPr lang="es-ES_tradnl" sz="1400" dirty="0"/>
              <a:t> and </a:t>
            </a:r>
            <a:r>
              <a:rPr lang="es-ES_tradnl" sz="1400" dirty="0" err="1"/>
              <a:t>academic</a:t>
            </a:r>
            <a:r>
              <a:rPr lang="es-ES_tradnl" sz="1400" dirty="0"/>
              <a:t> </a:t>
            </a:r>
            <a:r>
              <a:rPr lang="es-ES_tradnl" sz="1400" dirty="0" err="1"/>
              <a:t>integrity</a:t>
            </a:r>
            <a:r>
              <a:rPr lang="es-ES_tradnl" sz="1400" dirty="0"/>
              <a:t>.</a:t>
            </a:r>
            <a:r>
              <a:rPr lang="es-ES_tradnl" sz="1400" i="1" dirty="0"/>
              <a:t> EDUCUASE REVIEW, </a:t>
            </a:r>
            <a:r>
              <a:rPr lang="es-ES_tradnl" sz="1400" dirty="0" err="1"/>
              <a:t>Retrieved</a:t>
            </a:r>
            <a:r>
              <a:rPr lang="es-ES_tradnl" sz="1400" dirty="0"/>
              <a:t> </a:t>
            </a:r>
            <a:r>
              <a:rPr lang="es-ES_tradnl" sz="1400" dirty="0" err="1"/>
              <a:t>from</a:t>
            </a:r>
            <a:r>
              <a:rPr lang="es-ES_tradnl" sz="1400" dirty="0"/>
              <a:t> </a:t>
            </a:r>
            <a:r>
              <a:rPr lang="es-ES_tradnl" sz="1400" dirty="0">
                <a:hlinkClick r:id="rId8"/>
              </a:rPr>
              <a:t>https://net.educause.edu/ir/library/pdf/erm0153.pdf</a:t>
            </a:r>
            <a:endParaRPr lang="es-ES_tradnl" sz="1400" dirty="0"/>
          </a:p>
          <a:p>
            <a:endParaRPr lang="es-ES_tradnl" sz="1400" dirty="0" smtClean="0"/>
          </a:p>
          <a:p>
            <a:r>
              <a:rPr lang="es-ES_tradnl" sz="1400" dirty="0" err="1" smtClean="0"/>
              <a:t>Heine</a:t>
            </a:r>
            <a:r>
              <a:rPr lang="es-ES_tradnl" sz="1400" dirty="0"/>
              <a:t>, C., &amp; Martín-García, J. M. (2013). Estrategias para prevenir y detectar el plagio académico en humanidades (PID 11-231). In Jiménez del Barco Jaldo, L., &amp; M. C. García Garnica (Eds.),</a:t>
            </a:r>
            <a:r>
              <a:rPr lang="es-ES_tradnl" sz="1400" i="1" dirty="0"/>
              <a:t>Innovación Docente y Buenas Prácticas en la Universidad de Granada</a:t>
            </a:r>
            <a:r>
              <a:rPr lang="es-ES_tradnl" sz="1400" dirty="0"/>
              <a:t> (pp. 1168-1179) Universidad de Granada.</a:t>
            </a:r>
          </a:p>
          <a:p>
            <a:endParaRPr lang="es-ES_tradnl" sz="1400" dirty="0" smtClean="0"/>
          </a:p>
          <a:p>
            <a:r>
              <a:rPr lang="es-ES_tradnl" sz="1400" dirty="0" smtClean="0"/>
              <a:t>Lampert</a:t>
            </a:r>
            <a:r>
              <a:rPr lang="es-ES_tradnl" sz="1400" dirty="0"/>
              <a:t>, L. D. (2008). </a:t>
            </a:r>
            <a:r>
              <a:rPr lang="es-ES_tradnl" sz="1400" i="1" dirty="0" err="1"/>
              <a:t>Combating</a:t>
            </a:r>
            <a:r>
              <a:rPr lang="es-ES_tradnl" sz="1400" i="1" dirty="0"/>
              <a:t> </a:t>
            </a:r>
            <a:r>
              <a:rPr lang="es-ES_tradnl" sz="1400" i="1" dirty="0" err="1"/>
              <a:t>student</a:t>
            </a:r>
            <a:r>
              <a:rPr lang="es-ES_tradnl" sz="1400" i="1" dirty="0"/>
              <a:t> </a:t>
            </a:r>
            <a:r>
              <a:rPr lang="es-ES_tradnl" sz="1400" i="1" dirty="0" err="1"/>
              <a:t>plagiarism</a:t>
            </a:r>
            <a:r>
              <a:rPr lang="es-ES_tradnl" sz="1400" i="1" dirty="0"/>
              <a:t> : </a:t>
            </a:r>
            <a:r>
              <a:rPr lang="es-ES_tradnl" sz="1400" i="1" dirty="0" err="1"/>
              <a:t>an</a:t>
            </a:r>
            <a:r>
              <a:rPr lang="es-ES_tradnl" sz="1400" i="1" dirty="0"/>
              <a:t> </a:t>
            </a:r>
            <a:r>
              <a:rPr lang="es-ES_tradnl" sz="1400" i="1" dirty="0" err="1"/>
              <a:t>academic</a:t>
            </a:r>
            <a:r>
              <a:rPr lang="es-ES_tradnl" sz="1400" i="1" dirty="0"/>
              <a:t> </a:t>
            </a:r>
            <a:r>
              <a:rPr lang="es-ES_tradnl" sz="1400" i="1" dirty="0" err="1"/>
              <a:t>librarian's</a:t>
            </a:r>
            <a:r>
              <a:rPr lang="es-ES_tradnl" sz="1400" i="1" dirty="0"/>
              <a:t> guide</a:t>
            </a:r>
            <a:r>
              <a:rPr lang="es-ES_tradnl" sz="1400" dirty="0"/>
              <a:t>. Oxford: </a:t>
            </a:r>
            <a:r>
              <a:rPr lang="es-ES_tradnl" sz="1400" dirty="0" err="1"/>
              <a:t>Chandos</a:t>
            </a:r>
            <a:r>
              <a:rPr lang="es-ES_tradnl" sz="1400" dirty="0" smtClean="0"/>
              <a:t>.</a:t>
            </a:r>
            <a:r>
              <a:rPr lang="es-ES_tradnl" sz="1200" dirty="0"/>
              <a:t/>
            </a:r>
            <a:br>
              <a:rPr lang="es-ES_tradnl" sz="1200" dirty="0"/>
            </a:br>
            <a:endParaRPr lang="es-ES" sz="1200" dirty="0"/>
          </a:p>
        </p:txBody>
      </p:sp>
    </p:spTree>
    <p:extLst>
      <p:ext uri="{BB962C8B-B14F-4D97-AF65-F5344CB8AC3E}">
        <p14:creationId xmlns:p14="http://schemas.microsoft.com/office/powerpoint/2010/main" val="4266648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51</a:t>
            </a:fld>
            <a:endParaRPr lang="es-ES" sz="1400" dirty="0">
              <a:solidFill>
                <a:schemeClr val="accent6">
                  <a:lumMod val="60000"/>
                  <a:lumOff val="40000"/>
                </a:schemeClr>
              </a:solidFill>
            </a:endParaRPr>
          </a:p>
        </p:txBody>
      </p:sp>
      <p:sp>
        <p:nvSpPr>
          <p:cNvPr id="6" name="5 CuadroTexto"/>
          <p:cNvSpPr txBox="1"/>
          <p:nvPr/>
        </p:nvSpPr>
        <p:spPr>
          <a:xfrm>
            <a:off x="539552" y="188640"/>
            <a:ext cx="1808508"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Bibliografía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2" name="1 Rectángulo"/>
          <p:cNvSpPr/>
          <p:nvPr/>
        </p:nvSpPr>
        <p:spPr>
          <a:xfrm>
            <a:off x="539552" y="836712"/>
            <a:ext cx="8568952" cy="5047536"/>
          </a:xfrm>
          <a:prstGeom prst="rect">
            <a:avLst/>
          </a:prstGeom>
          <a:solidFill>
            <a:schemeClr val="bg1"/>
          </a:solidFill>
        </p:spPr>
        <p:txBody>
          <a:bodyPr wrap="square">
            <a:spAutoFit/>
          </a:bodyPr>
          <a:lstStyle/>
          <a:p>
            <a:r>
              <a:rPr lang="es-ES_tradnl" sz="1400" dirty="0"/>
              <a:t>Matías Pereda, J., &amp; </a:t>
            </a:r>
            <a:r>
              <a:rPr lang="es-ES_tradnl" sz="1400" dirty="0" err="1"/>
              <a:t>Lannelongue</a:t>
            </a:r>
            <a:r>
              <a:rPr lang="es-ES_tradnl" sz="1400" dirty="0"/>
              <a:t> Nieto, G. (2013). Técnicas de ayuda en el proceso de aprendizaje: el caso de los sistemas </a:t>
            </a:r>
            <a:r>
              <a:rPr lang="es-ES_tradnl" sz="1400" dirty="0" err="1"/>
              <a:t>anticopia</a:t>
            </a:r>
            <a:r>
              <a:rPr lang="es-ES_tradnl" sz="1400" dirty="0"/>
              <a:t>.</a:t>
            </a:r>
            <a:r>
              <a:rPr lang="es-ES_tradnl" sz="1400" i="1" dirty="0"/>
              <a:t> Teoría de la Educación: Educación y Cultura en la Sociedad de la Información, 14</a:t>
            </a:r>
            <a:r>
              <a:rPr lang="es-ES_tradnl" sz="1400" dirty="0"/>
              <a:t>(1), 170-188. </a:t>
            </a:r>
            <a:r>
              <a:rPr lang="es-ES_tradnl" sz="1400" dirty="0" err="1"/>
              <a:t>Retrieved</a:t>
            </a:r>
            <a:r>
              <a:rPr lang="es-ES_tradnl" sz="1400" dirty="0"/>
              <a:t> </a:t>
            </a:r>
            <a:r>
              <a:rPr lang="es-ES_tradnl" sz="1400" dirty="0" err="1"/>
              <a:t>from</a:t>
            </a:r>
            <a:r>
              <a:rPr lang="es-ES_tradnl" sz="1400" dirty="0"/>
              <a:t> </a:t>
            </a:r>
            <a:r>
              <a:rPr lang="es-ES_tradnl" sz="1400" dirty="0">
                <a:hlinkClick r:id="rId4"/>
              </a:rPr>
              <a:t>http://</a:t>
            </a:r>
            <a:r>
              <a:rPr lang="es-ES_tradnl" sz="1400" dirty="0" smtClean="0">
                <a:hlinkClick r:id="rId4"/>
              </a:rPr>
              <a:t>dialnet.unirioja.es/servlet/articulo?codigo=4150661&amp;orden=381453&amp;info=link</a:t>
            </a:r>
            <a:endParaRPr lang="es-ES_tradnl" sz="1400" dirty="0" smtClean="0"/>
          </a:p>
          <a:p>
            <a:endParaRPr lang="es-ES" sz="1400" dirty="0" smtClean="0"/>
          </a:p>
          <a:p>
            <a:r>
              <a:rPr lang="es-ES" sz="1400" dirty="0" err="1" smtClean="0"/>
              <a:t>Maxymuk</a:t>
            </a:r>
            <a:r>
              <a:rPr lang="es-ES" sz="1400" dirty="0"/>
              <a:t>, J. (2006). </a:t>
            </a:r>
            <a:r>
              <a:rPr lang="es-ES" sz="1400" dirty="0" err="1"/>
              <a:t>The</a:t>
            </a:r>
            <a:r>
              <a:rPr lang="es-ES" sz="1400" dirty="0"/>
              <a:t> </a:t>
            </a:r>
            <a:r>
              <a:rPr lang="es-ES" sz="1400" dirty="0" err="1"/>
              <a:t>persistent</a:t>
            </a:r>
            <a:r>
              <a:rPr lang="es-ES" sz="1400" dirty="0"/>
              <a:t> plague of </a:t>
            </a:r>
            <a:r>
              <a:rPr lang="es-ES" sz="1400" dirty="0" err="1"/>
              <a:t>plagiarism</a:t>
            </a:r>
            <a:r>
              <a:rPr lang="es-ES" sz="1400" dirty="0"/>
              <a:t>.</a:t>
            </a:r>
            <a:r>
              <a:rPr lang="es-ES" sz="1400" i="1" dirty="0"/>
              <a:t> </a:t>
            </a:r>
            <a:r>
              <a:rPr lang="es-ES" sz="1400" i="1" dirty="0" err="1"/>
              <a:t>Bottom</a:t>
            </a:r>
            <a:r>
              <a:rPr lang="es-ES" sz="1400" i="1" dirty="0"/>
              <a:t> Line: </a:t>
            </a:r>
            <a:r>
              <a:rPr lang="es-ES" sz="1400" i="1" dirty="0" err="1"/>
              <a:t>Managing</a:t>
            </a:r>
            <a:r>
              <a:rPr lang="es-ES" sz="1400" i="1" dirty="0"/>
              <a:t> Library </a:t>
            </a:r>
            <a:r>
              <a:rPr lang="es-ES" sz="1400" i="1" dirty="0" err="1"/>
              <a:t>Finances</a:t>
            </a:r>
            <a:r>
              <a:rPr lang="es-ES" sz="1400" i="1" dirty="0"/>
              <a:t>, </a:t>
            </a:r>
            <a:r>
              <a:rPr lang="es-ES" sz="1400" i="1" dirty="0" err="1"/>
              <a:t>The</a:t>
            </a:r>
            <a:r>
              <a:rPr lang="es-ES" sz="1400" i="1" dirty="0"/>
              <a:t>, 19</a:t>
            </a:r>
            <a:r>
              <a:rPr lang="es-ES" sz="1400" dirty="0"/>
              <a:t>(1), 44-47. </a:t>
            </a:r>
            <a:r>
              <a:rPr lang="es-ES" sz="1400" dirty="0" err="1"/>
              <a:t>doi:</a:t>
            </a:r>
            <a:r>
              <a:rPr lang="es-ES" sz="1400" dirty="0" err="1">
                <a:hlinkClick r:id="rId5"/>
              </a:rPr>
              <a:t>http</a:t>
            </a:r>
            <a:r>
              <a:rPr lang="es-ES" sz="1400" dirty="0">
                <a:hlinkClick r:id="rId5"/>
              </a:rPr>
              <a:t>://dx.doi.org/10.1108/08880450610643070</a:t>
            </a:r>
            <a:endParaRPr lang="es-ES" sz="1400" dirty="0"/>
          </a:p>
          <a:p>
            <a:endParaRPr lang="es-ES" sz="1400" dirty="0" smtClean="0"/>
          </a:p>
          <a:p>
            <a:r>
              <a:rPr lang="es-ES" sz="1400" dirty="0" err="1" smtClean="0"/>
              <a:t>Morató</a:t>
            </a:r>
            <a:r>
              <a:rPr lang="es-ES" sz="1400" dirty="0" smtClean="0"/>
              <a:t> </a:t>
            </a:r>
            <a:r>
              <a:rPr lang="es-ES" sz="1400" dirty="0" err="1"/>
              <a:t>Agrafojo</a:t>
            </a:r>
            <a:r>
              <a:rPr lang="es-ES" sz="1400" dirty="0"/>
              <a:t>, Y. (2012). Una reflexión necesaria sobre el plagio en el EEES.</a:t>
            </a:r>
            <a:r>
              <a:rPr lang="es-ES" sz="1400" i="1" dirty="0"/>
              <a:t> UPO INNOVA: revista de innovación docente, </a:t>
            </a:r>
            <a:r>
              <a:rPr lang="es-ES" sz="1400" dirty="0"/>
              <a:t>(1), 361-368. </a:t>
            </a:r>
            <a:r>
              <a:rPr lang="es-ES" sz="1400" dirty="0" err="1"/>
              <a:t>Retrieved</a:t>
            </a:r>
            <a:r>
              <a:rPr lang="es-ES" sz="1400" dirty="0"/>
              <a:t> </a:t>
            </a:r>
            <a:r>
              <a:rPr lang="es-ES" sz="1400" dirty="0" err="1"/>
              <a:t>from</a:t>
            </a:r>
            <a:r>
              <a:rPr lang="es-ES" sz="1400" dirty="0"/>
              <a:t> </a:t>
            </a:r>
            <a:r>
              <a:rPr lang="es-ES" sz="1400" dirty="0">
                <a:hlinkClick r:id="rId6"/>
              </a:rPr>
              <a:t>http://dialnet.unirioja.es/servlet/articulo?codigo=3952506&amp;orden=350265&amp;info=link</a:t>
            </a:r>
            <a:endParaRPr lang="es-ES" sz="1400" dirty="0"/>
          </a:p>
          <a:p>
            <a:endParaRPr lang="es-ES" sz="1400" dirty="0" smtClean="0"/>
          </a:p>
          <a:p>
            <a:r>
              <a:rPr lang="es-ES" sz="1400" dirty="0" err="1" smtClean="0"/>
              <a:t>Morey</a:t>
            </a:r>
            <a:r>
              <a:rPr lang="es-ES" sz="1400" dirty="0" smtClean="0"/>
              <a:t>-López</a:t>
            </a:r>
            <a:r>
              <a:rPr lang="es-ES" sz="1400" dirty="0"/>
              <a:t>, M., Sureda-</a:t>
            </a:r>
            <a:r>
              <a:rPr lang="es-ES" sz="1400" dirty="0" err="1"/>
              <a:t>Negre</a:t>
            </a:r>
            <a:r>
              <a:rPr lang="es-ES" sz="1400" dirty="0"/>
              <a:t>, J., Oliver-</a:t>
            </a:r>
            <a:r>
              <a:rPr lang="es-ES" sz="1400" dirty="0" err="1"/>
              <a:t>Trobat</a:t>
            </a:r>
            <a:r>
              <a:rPr lang="es-ES" sz="1400" dirty="0"/>
              <a:t>, M. F., &amp; Comas-</a:t>
            </a:r>
            <a:r>
              <a:rPr lang="es-ES" sz="1400" dirty="0" err="1"/>
              <a:t>Forgas</a:t>
            </a:r>
            <a:r>
              <a:rPr lang="es-ES" sz="1400" dirty="0"/>
              <a:t>, R. (2013). Plagio y rendimiento académico entre el alumnado de Educación Secundaria Obligatoria.</a:t>
            </a:r>
            <a:r>
              <a:rPr lang="es-ES" sz="1400" i="1" dirty="0"/>
              <a:t> Estudios Sobre Educación,24</a:t>
            </a:r>
            <a:r>
              <a:rPr lang="es-ES" sz="1400" dirty="0"/>
              <a:t>, 225-244. </a:t>
            </a:r>
            <a:r>
              <a:rPr lang="es-ES" sz="1400" dirty="0" err="1"/>
              <a:t>Retrieved</a:t>
            </a:r>
            <a:r>
              <a:rPr lang="es-ES" sz="1400" dirty="0"/>
              <a:t> </a:t>
            </a:r>
            <a:r>
              <a:rPr lang="es-ES" sz="1400" dirty="0" err="1"/>
              <a:t>from</a:t>
            </a:r>
            <a:r>
              <a:rPr lang="es-ES" sz="1400" dirty="0"/>
              <a:t> </a:t>
            </a:r>
            <a:r>
              <a:rPr lang="es-ES" sz="1400" dirty="0">
                <a:hlinkClick r:id="rId7"/>
              </a:rPr>
              <a:t>http://dspace.si.unav.es/dspace/bitstream/10171/29571/2/MOREY.pdf</a:t>
            </a:r>
            <a:endParaRPr lang="es-ES" sz="1400" dirty="0"/>
          </a:p>
          <a:p>
            <a:endParaRPr lang="es-ES" sz="1400" dirty="0" smtClean="0"/>
          </a:p>
          <a:p>
            <a:r>
              <a:rPr lang="es-ES" sz="1400" dirty="0" err="1" smtClean="0"/>
              <a:t>Mundava</a:t>
            </a:r>
            <a:r>
              <a:rPr lang="es-ES" sz="1400" dirty="0"/>
              <a:t>, M., &amp; </a:t>
            </a:r>
            <a:r>
              <a:rPr lang="es-ES" sz="1400" dirty="0" err="1"/>
              <a:t>Chaudhuri</a:t>
            </a:r>
            <a:r>
              <a:rPr lang="es-ES" sz="1400" dirty="0"/>
              <a:t>, J. (2007). </a:t>
            </a:r>
            <a:r>
              <a:rPr lang="es-ES" sz="1400" dirty="0" err="1"/>
              <a:t>Understanding</a:t>
            </a:r>
            <a:r>
              <a:rPr lang="es-ES" sz="1400" dirty="0"/>
              <a:t> </a:t>
            </a:r>
            <a:r>
              <a:rPr lang="es-ES" sz="1400" dirty="0" err="1"/>
              <a:t>plagiarism</a:t>
            </a:r>
            <a:r>
              <a:rPr lang="es-ES" sz="1400" dirty="0"/>
              <a:t>.</a:t>
            </a:r>
            <a:r>
              <a:rPr lang="es-ES" sz="1400" i="1" dirty="0"/>
              <a:t> </a:t>
            </a:r>
            <a:r>
              <a:rPr lang="es-ES" sz="1400" i="1" dirty="0" err="1"/>
              <a:t>College</a:t>
            </a:r>
            <a:r>
              <a:rPr lang="es-ES" sz="1400" i="1" dirty="0"/>
              <a:t> &amp; </a:t>
            </a:r>
            <a:r>
              <a:rPr lang="es-ES" sz="1400" i="1" dirty="0" err="1"/>
              <a:t>Research</a:t>
            </a:r>
            <a:r>
              <a:rPr lang="es-ES" sz="1400" i="1" dirty="0"/>
              <a:t> </a:t>
            </a:r>
            <a:r>
              <a:rPr lang="es-ES" sz="1400" i="1" dirty="0" err="1"/>
              <a:t>Libraries</a:t>
            </a:r>
            <a:r>
              <a:rPr lang="es-ES" sz="1400" i="1" dirty="0"/>
              <a:t> News, 68</a:t>
            </a:r>
            <a:r>
              <a:rPr lang="es-ES" sz="1400" dirty="0"/>
              <a:t>(3), 170-173. </a:t>
            </a:r>
            <a:r>
              <a:rPr lang="es-ES" sz="1400" dirty="0" err="1"/>
              <a:t>Retrieved</a:t>
            </a:r>
            <a:r>
              <a:rPr lang="es-ES" sz="1400" dirty="0"/>
              <a:t> </a:t>
            </a:r>
            <a:r>
              <a:rPr lang="es-ES" sz="1400" dirty="0" err="1"/>
              <a:t>from</a:t>
            </a:r>
            <a:r>
              <a:rPr lang="es-ES" sz="1400" dirty="0"/>
              <a:t> </a:t>
            </a:r>
            <a:r>
              <a:rPr lang="es-ES" sz="1400" dirty="0">
                <a:hlinkClick r:id="rId8"/>
              </a:rPr>
              <a:t>http://crln.acrl.org/content/68/3/170.full.pdf</a:t>
            </a:r>
            <a:endParaRPr lang="es-ES" sz="1400" dirty="0"/>
          </a:p>
          <a:p>
            <a:endParaRPr lang="es-ES" sz="1400" dirty="0" smtClean="0"/>
          </a:p>
          <a:p>
            <a:r>
              <a:rPr lang="es-ES" sz="1400" dirty="0" err="1" smtClean="0"/>
              <a:t>Mut</a:t>
            </a:r>
            <a:r>
              <a:rPr lang="es-ES" sz="1400" dirty="0" smtClean="0"/>
              <a:t> </a:t>
            </a:r>
            <a:r>
              <a:rPr lang="es-ES" sz="1400" dirty="0" err="1"/>
              <a:t>Amengual</a:t>
            </a:r>
            <a:r>
              <a:rPr lang="es-ES" sz="1400" dirty="0"/>
              <a:t>, B. (2010). </a:t>
            </a:r>
            <a:r>
              <a:rPr lang="es-ES" sz="1400" dirty="0" err="1"/>
              <a:t>Aproximació</a:t>
            </a:r>
            <a:r>
              <a:rPr lang="es-ES" sz="1400" dirty="0"/>
              <a:t> a les </a:t>
            </a:r>
            <a:r>
              <a:rPr lang="es-ES" sz="1400" dirty="0" err="1"/>
              <a:t>estratègies</a:t>
            </a:r>
            <a:r>
              <a:rPr lang="es-ES" sz="1400" dirty="0"/>
              <a:t> de </a:t>
            </a:r>
            <a:r>
              <a:rPr lang="es-ES" sz="1400" dirty="0" err="1"/>
              <a:t>lluita</a:t>
            </a:r>
            <a:r>
              <a:rPr lang="es-ES" sz="1400" dirty="0"/>
              <a:t> contra el </a:t>
            </a:r>
            <a:r>
              <a:rPr lang="es-ES" sz="1400" dirty="0" err="1"/>
              <a:t>plagi</a:t>
            </a:r>
            <a:r>
              <a:rPr lang="es-ES" sz="1400" dirty="0"/>
              <a:t> </a:t>
            </a:r>
            <a:r>
              <a:rPr lang="es-ES" sz="1400" dirty="0" err="1"/>
              <a:t>acadèmic</a:t>
            </a:r>
            <a:r>
              <a:rPr lang="es-ES" sz="1400" dirty="0"/>
              <a:t> </a:t>
            </a:r>
            <a:r>
              <a:rPr lang="es-ES" sz="1400" dirty="0" err="1"/>
              <a:t>desenvolupades</a:t>
            </a:r>
            <a:r>
              <a:rPr lang="es-ES" sz="1400" dirty="0"/>
              <a:t> per les </a:t>
            </a:r>
            <a:r>
              <a:rPr lang="es-ES" sz="1400" dirty="0" err="1"/>
              <a:t>universitats</a:t>
            </a:r>
            <a:r>
              <a:rPr lang="es-ES" sz="1400" dirty="0"/>
              <a:t> </a:t>
            </a:r>
            <a:r>
              <a:rPr lang="es-ES" sz="1400" dirty="0" err="1"/>
              <a:t>britàniques</a:t>
            </a:r>
            <a:r>
              <a:rPr lang="es-ES" sz="1400" dirty="0"/>
              <a:t> d ’ East </a:t>
            </a:r>
            <a:r>
              <a:rPr lang="es-ES" sz="1400" dirty="0" err="1"/>
              <a:t>Anglia</a:t>
            </a:r>
            <a:r>
              <a:rPr lang="es-ES" sz="1400" dirty="0"/>
              <a:t> (Norwich) i John </a:t>
            </a:r>
            <a:r>
              <a:rPr lang="es-ES" sz="1400" dirty="0" err="1"/>
              <a:t>Moore’s</a:t>
            </a:r>
            <a:r>
              <a:rPr lang="es-ES" sz="1400" dirty="0"/>
              <a:t> </a:t>
            </a:r>
            <a:r>
              <a:rPr lang="es-ES" sz="1400" dirty="0" err="1"/>
              <a:t>University</a:t>
            </a:r>
            <a:r>
              <a:rPr lang="es-ES" sz="1400" dirty="0"/>
              <a:t> (Liverpool).</a:t>
            </a:r>
            <a:r>
              <a:rPr lang="es-ES" sz="1400" i="1" dirty="0"/>
              <a:t> </a:t>
            </a:r>
            <a:r>
              <a:rPr lang="es-ES" sz="1400" i="1" dirty="0" err="1"/>
              <a:t>Innov</a:t>
            </a:r>
            <a:r>
              <a:rPr lang="es-ES" sz="1400" i="1" dirty="0"/>
              <a:t>[IB]: Recursos i Recerca Educativa de les Illes Balears, </a:t>
            </a:r>
            <a:r>
              <a:rPr lang="es-ES" sz="1400" dirty="0"/>
              <a:t>(1), 147-153. </a:t>
            </a:r>
            <a:r>
              <a:rPr lang="es-ES" sz="1400" dirty="0" err="1"/>
              <a:t>Retrieved</a:t>
            </a:r>
            <a:r>
              <a:rPr lang="es-ES" sz="1400" dirty="0"/>
              <a:t> </a:t>
            </a:r>
            <a:r>
              <a:rPr lang="es-ES" sz="1400" dirty="0" err="1"/>
              <a:t>from</a:t>
            </a:r>
            <a:r>
              <a:rPr lang="es-ES" sz="1400" dirty="0"/>
              <a:t> </a:t>
            </a:r>
            <a:r>
              <a:rPr lang="es-ES" sz="1400" dirty="0">
                <a:hlinkClick r:id="rId9"/>
              </a:rPr>
              <a:t>http://</a:t>
            </a:r>
            <a:r>
              <a:rPr lang="es-ES" sz="1400" dirty="0" smtClean="0">
                <a:hlinkClick r:id="rId9"/>
              </a:rPr>
              <a:t>dialnet.unirioja.es/servlet/fichero_articulo?codigo=3402270&amp;orden=0</a:t>
            </a:r>
            <a:endParaRPr lang="es-ES" sz="1400" dirty="0"/>
          </a:p>
        </p:txBody>
      </p:sp>
    </p:spTree>
    <p:extLst>
      <p:ext uri="{BB962C8B-B14F-4D97-AF65-F5344CB8AC3E}">
        <p14:creationId xmlns:p14="http://schemas.microsoft.com/office/powerpoint/2010/main" val="2419897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52</a:t>
            </a:fld>
            <a:endParaRPr lang="es-ES" sz="1400" dirty="0">
              <a:solidFill>
                <a:schemeClr val="accent6">
                  <a:lumMod val="60000"/>
                  <a:lumOff val="40000"/>
                </a:schemeClr>
              </a:solidFill>
            </a:endParaRPr>
          </a:p>
        </p:txBody>
      </p:sp>
      <p:sp>
        <p:nvSpPr>
          <p:cNvPr id="6" name="5 CuadroTexto"/>
          <p:cNvSpPr txBox="1"/>
          <p:nvPr/>
        </p:nvSpPr>
        <p:spPr>
          <a:xfrm>
            <a:off x="539552" y="188640"/>
            <a:ext cx="1808508"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Bibliografía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2" name="1 Rectángulo"/>
          <p:cNvSpPr/>
          <p:nvPr/>
        </p:nvSpPr>
        <p:spPr>
          <a:xfrm>
            <a:off x="467544" y="836712"/>
            <a:ext cx="8502624" cy="5262979"/>
          </a:xfrm>
          <a:prstGeom prst="rect">
            <a:avLst/>
          </a:prstGeom>
          <a:solidFill>
            <a:schemeClr val="bg1"/>
          </a:solidFill>
        </p:spPr>
        <p:txBody>
          <a:bodyPr wrap="square">
            <a:spAutoFit/>
          </a:bodyPr>
          <a:lstStyle/>
          <a:p>
            <a:r>
              <a:rPr lang="es-ES" sz="1400" dirty="0"/>
              <a:t>Rodríguez Castilla, L. (2009). Le resulta difícil hacer la bibliografía: Los gestores de referencias bibliográficas pueden ayudarlo.</a:t>
            </a:r>
            <a:r>
              <a:rPr lang="es-ES" sz="1400" i="1" dirty="0"/>
              <a:t> </a:t>
            </a:r>
            <a:r>
              <a:rPr lang="es-ES" sz="1400" i="1" dirty="0" err="1"/>
              <a:t>Acimed</a:t>
            </a:r>
            <a:r>
              <a:rPr lang="es-ES" sz="1400" i="1" dirty="0"/>
              <a:t>, 19</a:t>
            </a:r>
            <a:r>
              <a:rPr lang="es-ES" sz="1400" dirty="0"/>
              <a:t>(2), 0-0. </a:t>
            </a:r>
            <a:r>
              <a:rPr lang="es-ES" sz="1400" dirty="0" err="1"/>
              <a:t>Retrieved</a:t>
            </a:r>
            <a:r>
              <a:rPr lang="es-ES" sz="1400" dirty="0"/>
              <a:t> from</a:t>
            </a:r>
            <a:r>
              <a:rPr lang="es-ES" sz="1400" dirty="0">
                <a:hlinkClick r:id="rId4"/>
              </a:rPr>
              <a:t>http://bvs.sld.cu/revistas/aci/vol19_2_09/aci03209.htm</a:t>
            </a:r>
            <a:endParaRPr lang="es-ES" sz="1400" dirty="0"/>
          </a:p>
          <a:p>
            <a:endParaRPr lang="es-ES" sz="1400" dirty="0"/>
          </a:p>
          <a:p>
            <a:r>
              <a:rPr lang="es-ES" sz="1400" dirty="0" smtClean="0"/>
              <a:t>Rodríguez </a:t>
            </a:r>
            <a:r>
              <a:rPr lang="es-ES" sz="1400" dirty="0"/>
              <a:t>Yunta, L. (2014). </a:t>
            </a:r>
            <a:r>
              <a:rPr lang="es-ES" sz="1400" i="1" dirty="0"/>
              <a:t>Males de la universidad: el </a:t>
            </a:r>
            <a:r>
              <a:rPr lang="es-ES" sz="1400" i="1" dirty="0" err="1"/>
              <a:t>SPAMglish</a:t>
            </a:r>
            <a:r>
              <a:rPr lang="es-ES" sz="1400" i="1" dirty="0"/>
              <a:t>. Mensaje para IWETEL. 28-3-2014. Email.</a:t>
            </a:r>
            <a:r>
              <a:rPr lang="es-ES" sz="1400" dirty="0"/>
              <a:t> </a:t>
            </a:r>
            <a:r>
              <a:rPr lang="es-ES" sz="1400" dirty="0" err="1"/>
              <a:t>Retrieved</a:t>
            </a:r>
            <a:r>
              <a:rPr lang="es-ES" sz="1400" dirty="0"/>
              <a:t> </a:t>
            </a:r>
            <a:r>
              <a:rPr lang="es-ES" sz="1400" dirty="0" err="1"/>
              <a:t>from</a:t>
            </a:r>
            <a:r>
              <a:rPr lang="es-ES" sz="1400" dirty="0"/>
              <a:t> </a:t>
            </a:r>
            <a:r>
              <a:rPr lang="es-ES" sz="1400" dirty="0">
                <a:hlinkClick r:id="rId5"/>
              </a:rPr>
              <a:t>http://listserv.rediris.es/cgi-bin/wa?A2=ind1403D&amp;L=IWETEL&amp;F=&amp;S=&amp;P=32081</a:t>
            </a:r>
            <a:endParaRPr lang="es-ES" sz="1400" dirty="0"/>
          </a:p>
          <a:p>
            <a:endParaRPr lang="es-ES" sz="1400" dirty="0" smtClean="0"/>
          </a:p>
          <a:p>
            <a:r>
              <a:rPr lang="es-ES" sz="1400" dirty="0" smtClean="0"/>
              <a:t>Rojas </a:t>
            </a:r>
            <a:r>
              <a:rPr lang="es-ES" sz="1400" dirty="0"/>
              <a:t>Porras, M. (2012). Plagio en textos académicos.</a:t>
            </a:r>
            <a:r>
              <a:rPr lang="es-ES" sz="1400" i="1" dirty="0"/>
              <a:t> Revista Electrónica Educare, 16</a:t>
            </a:r>
            <a:r>
              <a:rPr lang="es-ES" sz="1400" dirty="0"/>
              <a:t>(2), 55-66. </a:t>
            </a:r>
            <a:r>
              <a:rPr lang="es-ES" sz="1400" dirty="0" err="1"/>
              <a:t>Retrieved</a:t>
            </a:r>
            <a:r>
              <a:rPr lang="es-ES" sz="1400" dirty="0"/>
              <a:t> from</a:t>
            </a:r>
            <a:r>
              <a:rPr lang="es-ES" sz="1400" dirty="0">
                <a:hlinkClick r:id="rId6"/>
              </a:rPr>
              <a:t>file://adm.a.unavarra.es/adm/rdirbi/manuel.ruiz/Mis%20documentos/Downloads/Dialnet-PlagioEnTextosAcademicos-4042259.pdf</a:t>
            </a:r>
            <a:endParaRPr lang="es-ES" sz="1400" dirty="0"/>
          </a:p>
          <a:p>
            <a:endParaRPr lang="es-ES" sz="1400" dirty="0" smtClean="0"/>
          </a:p>
          <a:p>
            <a:r>
              <a:rPr lang="es-ES" sz="1400" dirty="0" err="1" smtClean="0"/>
              <a:t>Stepchyshyn</a:t>
            </a:r>
            <a:r>
              <a:rPr lang="es-ES" sz="1400" dirty="0"/>
              <a:t>, V., &amp; Nelson, R. S. (2007). </a:t>
            </a:r>
            <a:r>
              <a:rPr lang="es-ES" sz="1400" i="1" dirty="0"/>
              <a:t>Library </a:t>
            </a:r>
            <a:r>
              <a:rPr lang="es-ES" sz="1400" i="1" dirty="0" err="1"/>
              <a:t>plagiarism</a:t>
            </a:r>
            <a:r>
              <a:rPr lang="es-ES" sz="1400" i="1" dirty="0"/>
              <a:t> </a:t>
            </a:r>
            <a:r>
              <a:rPr lang="es-ES" sz="1400" i="1" dirty="0" err="1"/>
              <a:t>policies</a:t>
            </a:r>
            <a:r>
              <a:rPr lang="es-ES" sz="1400" dirty="0"/>
              <a:t>. Chicago [</a:t>
            </a:r>
            <a:r>
              <a:rPr lang="es-ES" sz="1400" dirty="0" err="1"/>
              <a:t>Ill</a:t>
            </a:r>
            <a:r>
              <a:rPr lang="es-ES" sz="1400" dirty="0"/>
              <a:t>.]: </a:t>
            </a:r>
            <a:r>
              <a:rPr lang="es-ES" sz="1400" dirty="0" err="1"/>
              <a:t>College</a:t>
            </a:r>
            <a:r>
              <a:rPr lang="es-ES" sz="1400" dirty="0"/>
              <a:t> Library </a:t>
            </a:r>
            <a:r>
              <a:rPr lang="es-ES" sz="1400" dirty="0" err="1"/>
              <a:t>Information</a:t>
            </a:r>
            <a:r>
              <a:rPr lang="es-ES" sz="1400" dirty="0"/>
              <a:t> </a:t>
            </a:r>
            <a:r>
              <a:rPr lang="es-ES" sz="1400" dirty="0" err="1"/>
              <a:t>Packet</a:t>
            </a:r>
            <a:r>
              <a:rPr lang="es-ES" sz="1400" dirty="0"/>
              <a:t> </a:t>
            </a:r>
            <a:r>
              <a:rPr lang="es-ES" sz="1400" dirty="0" err="1"/>
              <a:t>Committee</a:t>
            </a:r>
            <a:r>
              <a:rPr lang="es-ES" sz="1400" dirty="0"/>
              <a:t>, </a:t>
            </a:r>
            <a:r>
              <a:rPr lang="es-ES" sz="1400" dirty="0" err="1"/>
              <a:t>College</a:t>
            </a:r>
            <a:r>
              <a:rPr lang="es-ES" sz="1400" dirty="0"/>
              <a:t> </a:t>
            </a:r>
            <a:r>
              <a:rPr lang="es-ES" sz="1400" dirty="0" err="1"/>
              <a:t>Libraries</a:t>
            </a:r>
            <a:r>
              <a:rPr lang="es-ES" sz="1400" dirty="0"/>
              <a:t> </a:t>
            </a:r>
            <a:r>
              <a:rPr lang="es-ES" sz="1400" dirty="0" err="1"/>
              <a:t>Section</a:t>
            </a:r>
            <a:r>
              <a:rPr lang="es-ES" sz="1400" dirty="0"/>
              <a:t>, </a:t>
            </a:r>
            <a:r>
              <a:rPr lang="es-ES" sz="1400" dirty="0" err="1"/>
              <a:t>Association</a:t>
            </a:r>
            <a:r>
              <a:rPr lang="es-ES" sz="1400" dirty="0"/>
              <a:t> of </a:t>
            </a:r>
            <a:r>
              <a:rPr lang="es-ES" sz="1400" dirty="0" err="1"/>
              <a:t>College</a:t>
            </a:r>
            <a:r>
              <a:rPr lang="es-ES" sz="1400" dirty="0"/>
              <a:t> and </a:t>
            </a:r>
            <a:r>
              <a:rPr lang="es-ES" sz="1400" dirty="0" err="1"/>
              <a:t>Research</a:t>
            </a:r>
            <a:r>
              <a:rPr lang="es-ES" sz="1400" dirty="0"/>
              <a:t> </a:t>
            </a:r>
            <a:r>
              <a:rPr lang="es-ES" sz="1400" dirty="0" err="1"/>
              <a:t>Libraries</a:t>
            </a:r>
            <a:r>
              <a:rPr lang="es-ES" sz="1400" dirty="0"/>
              <a:t>,.</a:t>
            </a:r>
          </a:p>
          <a:p>
            <a:endParaRPr lang="es-ES" sz="1400" dirty="0" smtClean="0"/>
          </a:p>
          <a:p>
            <a:r>
              <a:rPr lang="es-ES" sz="1400" dirty="0" smtClean="0"/>
              <a:t>Sureda-</a:t>
            </a:r>
            <a:r>
              <a:rPr lang="es-ES" sz="1400" dirty="0" err="1" smtClean="0"/>
              <a:t>Negre</a:t>
            </a:r>
            <a:r>
              <a:rPr lang="es-ES" sz="1400" dirty="0"/>
              <a:t>, J., Comas-</a:t>
            </a:r>
            <a:r>
              <a:rPr lang="es-ES" sz="1400" dirty="0" err="1"/>
              <a:t>Forgas</a:t>
            </a:r>
            <a:r>
              <a:rPr lang="es-ES" sz="1400" dirty="0"/>
              <a:t>, R., &amp; </a:t>
            </a:r>
            <a:r>
              <a:rPr lang="es-ES" sz="1400" dirty="0" err="1"/>
              <a:t>Morey</a:t>
            </a:r>
            <a:r>
              <a:rPr lang="es-ES" sz="1400" dirty="0"/>
              <a:t>, M. (2009). Las causas del plagio académico entre el alumnado universitario según el profesorado.</a:t>
            </a:r>
            <a:r>
              <a:rPr lang="es-ES" sz="1400" i="1" dirty="0"/>
              <a:t> Revista iberoamericana de educación, 50</a:t>
            </a:r>
            <a:r>
              <a:rPr lang="es-ES" sz="1400" dirty="0"/>
              <a:t>(50), 197-220. </a:t>
            </a:r>
            <a:r>
              <a:rPr lang="es-ES" sz="1400" dirty="0" err="1"/>
              <a:t>Retrieved</a:t>
            </a:r>
            <a:r>
              <a:rPr lang="es-ES" sz="1400" dirty="0"/>
              <a:t> </a:t>
            </a:r>
            <a:r>
              <a:rPr lang="es-ES" sz="1400" dirty="0" err="1"/>
              <a:t>from</a:t>
            </a:r>
            <a:r>
              <a:rPr lang="es-ES" sz="1400" dirty="0"/>
              <a:t> </a:t>
            </a:r>
            <a:r>
              <a:rPr lang="es-ES" sz="1400" dirty="0">
                <a:hlinkClick r:id="rId7"/>
              </a:rPr>
              <a:t>http://dialnet.unirioja.es/servlet/dcart?info=link&amp;codigo=3037646&amp;orden=220926</a:t>
            </a:r>
            <a:endParaRPr lang="es-ES" sz="1400" dirty="0"/>
          </a:p>
          <a:p>
            <a:endParaRPr lang="es-ES" sz="1400" dirty="0" smtClean="0"/>
          </a:p>
          <a:p>
            <a:r>
              <a:rPr lang="es-ES" sz="1400" dirty="0" err="1" smtClean="0"/>
              <a:t>Tripathi</a:t>
            </a:r>
            <a:r>
              <a:rPr lang="es-ES" sz="1400" dirty="0"/>
              <a:t>, R., &amp; </a:t>
            </a:r>
            <a:r>
              <a:rPr lang="es-ES" sz="1400" dirty="0" err="1"/>
              <a:t>Kumar</a:t>
            </a:r>
            <a:r>
              <a:rPr lang="es-ES" sz="1400" dirty="0"/>
              <a:t>, S. (2009). </a:t>
            </a:r>
            <a:r>
              <a:rPr lang="es-ES" sz="1400" dirty="0" err="1"/>
              <a:t>Plagiarism</a:t>
            </a:r>
            <a:r>
              <a:rPr lang="es-ES" sz="1400" dirty="0"/>
              <a:t>: A Plague. </a:t>
            </a:r>
            <a:r>
              <a:rPr lang="es-ES" sz="1400" dirty="0" err="1"/>
              <a:t>Paper</a:t>
            </a:r>
            <a:r>
              <a:rPr lang="es-ES" sz="1400" dirty="0"/>
              <a:t> </a:t>
            </a:r>
            <a:r>
              <a:rPr lang="es-ES" sz="1400" dirty="0" err="1"/>
              <a:t>presented</a:t>
            </a:r>
            <a:r>
              <a:rPr lang="es-ES" sz="1400" dirty="0"/>
              <a:t> at </a:t>
            </a:r>
            <a:r>
              <a:rPr lang="es-ES" sz="1400" dirty="0" err="1"/>
              <a:t>the</a:t>
            </a:r>
            <a:r>
              <a:rPr lang="es-ES" sz="1400" dirty="0"/>
              <a:t> </a:t>
            </a:r>
            <a:r>
              <a:rPr lang="es-ES" sz="1400" i="1" dirty="0"/>
              <a:t>7th International CALIBER-2009, </a:t>
            </a:r>
            <a:r>
              <a:rPr lang="es-ES" sz="1400" dirty="0" err="1"/>
              <a:t>Puducherry</a:t>
            </a:r>
            <a:r>
              <a:rPr lang="es-ES" sz="1400" dirty="0"/>
              <a:t> (India). </a:t>
            </a:r>
            <a:r>
              <a:rPr lang="es-ES" sz="1400" dirty="0" err="1"/>
              <a:t>Retrieved</a:t>
            </a:r>
            <a:r>
              <a:rPr lang="es-ES" sz="1400" dirty="0"/>
              <a:t> from</a:t>
            </a:r>
            <a:r>
              <a:rPr lang="es-ES" sz="1400" dirty="0">
                <a:hlinkClick r:id="rId8"/>
              </a:rPr>
              <a:t>http://www.inflibnet.ac.in/caliber2009/CaliberPDF/64.pdf</a:t>
            </a:r>
            <a:endParaRPr lang="es-ES" sz="1400" dirty="0"/>
          </a:p>
          <a:p>
            <a:endParaRPr lang="es-ES" sz="1400" dirty="0" smtClean="0"/>
          </a:p>
          <a:p>
            <a:r>
              <a:rPr lang="es-ES" sz="1400" dirty="0" smtClean="0"/>
              <a:t>Urbina </a:t>
            </a:r>
            <a:r>
              <a:rPr lang="es-ES" sz="1400" dirty="0"/>
              <a:t>Ramírez, S. (2004). </a:t>
            </a:r>
            <a:r>
              <a:rPr lang="es-ES" sz="1400" dirty="0" err="1"/>
              <a:t>Ciberplagio</a:t>
            </a:r>
            <a:r>
              <a:rPr lang="es-ES" sz="1400" dirty="0"/>
              <a:t>: construyendo trabajos universitarios. </a:t>
            </a:r>
            <a:r>
              <a:rPr lang="es-ES" sz="1400" dirty="0" err="1"/>
              <a:t>Paper</a:t>
            </a:r>
            <a:r>
              <a:rPr lang="es-ES" sz="1400" dirty="0"/>
              <a:t> </a:t>
            </a:r>
            <a:r>
              <a:rPr lang="es-ES" sz="1400" dirty="0" err="1"/>
              <a:t>presented</a:t>
            </a:r>
            <a:r>
              <a:rPr lang="es-ES" sz="1400" dirty="0"/>
              <a:t> at </a:t>
            </a:r>
            <a:r>
              <a:rPr lang="es-ES" sz="1400" dirty="0" err="1"/>
              <a:t>the</a:t>
            </a:r>
            <a:r>
              <a:rPr lang="es-ES" sz="1400" dirty="0"/>
              <a:t> </a:t>
            </a:r>
            <a:r>
              <a:rPr lang="es-ES" sz="1400" i="1" dirty="0"/>
              <a:t>EDUTEC 2004: Educar Con Tecnologías, De Lo Excepcional a Lo Cotidiano, </a:t>
            </a:r>
            <a:r>
              <a:rPr lang="es-ES" sz="1400" dirty="0"/>
              <a:t>Barcelona. </a:t>
            </a:r>
            <a:r>
              <a:rPr lang="es-ES" sz="1400" dirty="0" err="1"/>
              <a:t>Retrieved</a:t>
            </a:r>
            <a:r>
              <a:rPr lang="es-ES" sz="1400" dirty="0"/>
              <a:t> from</a:t>
            </a:r>
            <a:r>
              <a:rPr lang="es-ES" sz="1400" dirty="0">
                <a:hlinkClick r:id="rId9"/>
              </a:rPr>
              <a:t>http://edutec2004.lmi.ub.es/pdf/159.pdf</a:t>
            </a:r>
            <a:endParaRPr lang="es-ES" sz="1400" dirty="0"/>
          </a:p>
        </p:txBody>
      </p:sp>
    </p:spTree>
    <p:extLst>
      <p:ext uri="{BB962C8B-B14F-4D97-AF65-F5344CB8AC3E}">
        <p14:creationId xmlns:p14="http://schemas.microsoft.com/office/powerpoint/2010/main" val="35074724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53</a:t>
            </a:fld>
            <a:endParaRPr lang="es-ES" sz="1400" dirty="0">
              <a:solidFill>
                <a:schemeClr val="accent6">
                  <a:lumMod val="60000"/>
                  <a:lumOff val="40000"/>
                </a:schemeClr>
              </a:solidFill>
            </a:endParaRPr>
          </a:p>
        </p:txBody>
      </p:sp>
      <p:sp>
        <p:nvSpPr>
          <p:cNvPr id="6" name="5 CuadroTexto"/>
          <p:cNvSpPr txBox="1"/>
          <p:nvPr/>
        </p:nvSpPr>
        <p:spPr>
          <a:xfrm>
            <a:off x="539552" y="188640"/>
            <a:ext cx="1808508"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Bibliografía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6914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6</a:t>
            </a:fld>
            <a:endParaRPr lang="es-ES" sz="1400" dirty="0">
              <a:solidFill>
                <a:schemeClr val="accent6">
                  <a:lumMod val="60000"/>
                  <a:lumOff val="40000"/>
                </a:schemeClr>
              </a:solidFill>
            </a:endParaRPr>
          </a:p>
        </p:txBody>
      </p:sp>
      <p:graphicFrame>
        <p:nvGraphicFramePr>
          <p:cNvPr id="2" name="1 Diagrama"/>
          <p:cNvGraphicFramePr/>
          <p:nvPr>
            <p:extLst>
              <p:ext uri="{D42A27DB-BD31-4B8C-83A1-F6EECF244321}">
                <p14:modId xmlns:p14="http://schemas.microsoft.com/office/powerpoint/2010/main" val="3992092547"/>
              </p:ext>
            </p:extLst>
          </p:nvPr>
        </p:nvGraphicFramePr>
        <p:xfrm>
          <a:off x="219264" y="1397000"/>
          <a:ext cx="86732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251520" y="188640"/>
            <a:ext cx="7904728" cy="67710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Comportamientos deshonestos relacionados con la información</a:t>
            </a:r>
          </a:p>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2. </a:t>
            </a:r>
            <a:r>
              <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¿Qué </a:t>
            </a:r>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no es </a:t>
            </a:r>
            <a:r>
              <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plagio</a:t>
            </a:r>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82403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7</a:t>
            </a:fld>
            <a:endParaRPr lang="es-ES" sz="1400" dirty="0">
              <a:solidFill>
                <a:schemeClr val="accent6">
                  <a:lumMod val="60000"/>
                  <a:lumOff val="40000"/>
                </a:schemeClr>
              </a:solidFill>
            </a:endParaRPr>
          </a:p>
        </p:txBody>
      </p:sp>
      <p:graphicFrame>
        <p:nvGraphicFramePr>
          <p:cNvPr id="2" name="1 Diagrama"/>
          <p:cNvGraphicFramePr/>
          <p:nvPr>
            <p:extLst>
              <p:ext uri="{D42A27DB-BD31-4B8C-83A1-F6EECF244321}">
                <p14:modId xmlns:p14="http://schemas.microsoft.com/office/powerpoint/2010/main" val="1204085075"/>
              </p:ext>
            </p:extLst>
          </p:nvPr>
        </p:nvGraphicFramePr>
        <p:xfrm>
          <a:off x="395536" y="1052736"/>
          <a:ext cx="8352928"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CuadroTexto"/>
          <p:cNvSpPr txBox="1"/>
          <p:nvPr/>
        </p:nvSpPr>
        <p:spPr>
          <a:xfrm>
            <a:off x="251520" y="188640"/>
            <a:ext cx="7904728" cy="67710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Comportamientos deshonestos relacionados con la información</a:t>
            </a:r>
          </a:p>
          <a:p>
            <a:r>
              <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3</a:t>
            </a:r>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 Otros comportamientos deshonestos</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88143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8</a:t>
            </a:fld>
            <a:endParaRPr lang="es-ES" sz="1400" dirty="0">
              <a:solidFill>
                <a:schemeClr val="accent6">
                  <a:lumMod val="60000"/>
                  <a:lumOff val="40000"/>
                </a:schemeClr>
              </a:solidFill>
            </a:endParaRPr>
          </a:p>
        </p:txBody>
      </p:sp>
      <p:sp>
        <p:nvSpPr>
          <p:cNvPr id="3" name="2 CuadroTexto"/>
          <p:cNvSpPr txBox="1"/>
          <p:nvPr/>
        </p:nvSpPr>
        <p:spPr>
          <a:xfrm>
            <a:off x="467544" y="821611"/>
            <a:ext cx="7488832" cy="2031325"/>
          </a:xfrm>
          <a:prstGeom prst="rect">
            <a:avLst/>
          </a:prstGeom>
          <a:solidFill>
            <a:schemeClr val="bg2"/>
          </a:solidFill>
        </p:spPr>
        <p:txBody>
          <a:bodyPr wrap="square" rtlCol="0">
            <a:spAutoFit/>
          </a:bodyPr>
          <a:lstStyle/>
          <a:p>
            <a:r>
              <a:rPr lang="es-ES_tradnl" sz="1400" dirty="0"/>
              <a:t>En la Red han aparecido una gran cantidad de portales (verdaderas fábricas de trabajos académicos) que ofrecen la realización de trabajos de todo tipo. Las reglas son claras: tarifas con precios diferentes dependiendo del encargo (no se cobra lo mismo pro realizar una tesis doctoral que por hacer un trabajo de curso de bachillerato) </a:t>
            </a:r>
            <a:r>
              <a:rPr lang="es-ES_tradnl" sz="1400" dirty="0" smtClean="0"/>
              <a:t>y garantías de que se entregará un producto de calidad. </a:t>
            </a:r>
            <a:r>
              <a:rPr lang="es-ES_tradnl" sz="1400" dirty="0" err="1" smtClean="0"/>
              <a:t>evidentementte</a:t>
            </a:r>
            <a:r>
              <a:rPr lang="es-ES_tradnl" sz="1400" dirty="0" smtClean="0"/>
              <a:t>, todo se rige por las reglas del mercado: el cliente puede elegir diferentes niveles de calidad (no puede valer lo mismo un aprobado que un sobresaliente) y la premura tiene  también su precio: no se cobrará lo mismo por un trabajo si se tiene que entregar dentro de dos meses o si se necesita para ser presentado en dos </a:t>
            </a:r>
            <a:r>
              <a:rPr lang="es-ES_tradnl" sz="1400" dirty="0"/>
              <a:t>días. (Comas-</a:t>
            </a:r>
            <a:r>
              <a:rPr lang="es-ES_tradnl" sz="1400" dirty="0" err="1"/>
              <a:t>Forgas</a:t>
            </a:r>
            <a:r>
              <a:rPr lang="es-ES_tradnl" sz="1400" dirty="0"/>
              <a:t>, Rubén 2008)</a:t>
            </a:r>
            <a:endParaRPr lang="es-ES" sz="1400" dirty="0"/>
          </a:p>
        </p:txBody>
      </p:sp>
      <p:sp>
        <p:nvSpPr>
          <p:cNvPr id="8" name="7 CuadroTexto"/>
          <p:cNvSpPr txBox="1"/>
          <p:nvPr/>
        </p:nvSpPr>
        <p:spPr>
          <a:xfrm>
            <a:off x="539552" y="188640"/>
            <a:ext cx="4749698"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Compraventa de trabajos académicos 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aphicFrame>
        <p:nvGraphicFramePr>
          <p:cNvPr id="6" name="5 Diagrama"/>
          <p:cNvGraphicFramePr/>
          <p:nvPr>
            <p:extLst>
              <p:ext uri="{D42A27DB-BD31-4B8C-83A1-F6EECF244321}">
                <p14:modId xmlns:p14="http://schemas.microsoft.com/office/powerpoint/2010/main" val="103588217"/>
              </p:ext>
            </p:extLst>
          </p:nvPr>
        </p:nvGraphicFramePr>
        <p:xfrm>
          <a:off x="539552" y="2953646"/>
          <a:ext cx="7920880" cy="3748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8 CuadroTexto"/>
          <p:cNvSpPr txBox="1"/>
          <p:nvPr/>
        </p:nvSpPr>
        <p:spPr>
          <a:xfrm>
            <a:off x="2022926" y="1285875"/>
            <a:ext cx="4133250" cy="2031325"/>
          </a:xfrm>
          <a:prstGeom prst="rect">
            <a:avLst/>
          </a:prstGeom>
          <a:ln w="3175">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b="1" dirty="0"/>
              <a:t>Portales de intercambio de trabajos académicos</a:t>
            </a:r>
          </a:p>
          <a:p>
            <a:endParaRPr lang="es-ES" dirty="0" smtClean="0">
              <a:hlinkClick r:id="rId10"/>
            </a:endParaRPr>
          </a:p>
          <a:p>
            <a:pPr marL="285750" indent="-285750">
              <a:buFont typeface="Arial" pitchFamily="34" charset="0"/>
              <a:buChar char="•"/>
            </a:pPr>
            <a:r>
              <a:rPr lang="es-ES" dirty="0" smtClean="0">
                <a:hlinkClick r:id="rId10"/>
              </a:rPr>
              <a:t>El </a:t>
            </a:r>
            <a:r>
              <a:rPr lang="es-ES" dirty="0">
                <a:hlinkClick r:id="rId10"/>
              </a:rPr>
              <a:t>rincón del </a:t>
            </a:r>
            <a:r>
              <a:rPr lang="es-ES" dirty="0" smtClean="0">
                <a:hlinkClick r:id="rId10"/>
              </a:rPr>
              <a:t>vago</a:t>
            </a:r>
            <a:r>
              <a:rPr lang="es-ES" dirty="0"/>
              <a:t> </a:t>
            </a:r>
          </a:p>
          <a:p>
            <a:pPr marL="285750" indent="-285750">
              <a:buFont typeface="Arial" pitchFamily="34" charset="0"/>
              <a:buChar char="•"/>
            </a:pPr>
            <a:r>
              <a:rPr lang="es-ES" dirty="0" err="1" smtClean="0">
                <a:hlinkClick r:id="rId11"/>
              </a:rPr>
              <a:t>Alipso</a:t>
            </a:r>
            <a:r>
              <a:rPr lang="es-ES" dirty="0"/>
              <a:t> </a:t>
            </a:r>
          </a:p>
          <a:p>
            <a:pPr marL="285750" indent="-285750">
              <a:buFont typeface="Arial" pitchFamily="34" charset="0"/>
              <a:buChar char="•"/>
            </a:pPr>
            <a:r>
              <a:rPr lang="es-ES" dirty="0">
                <a:hlinkClick r:id="rId12"/>
              </a:rPr>
              <a:t>Monografías</a:t>
            </a:r>
            <a:endParaRPr lang="es-ES" dirty="0"/>
          </a:p>
          <a:p>
            <a:endParaRPr lang="es-ES" dirty="0"/>
          </a:p>
        </p:txBody>
      </p:sp>
      <p:cxnSp>
        <p:nvCxnSpPr>
          <p:cNvPr id="11" name="10 Conector recto"/>
          <p:cNvCxnSpPr/>
          <p:nvPr/>
        </p:nvCxnSpPr>
        <p:spPr>
          <a:xfrm>
            <a:off x="2094934" y="1988840"/>
            <a:ext cx="3960440" cy="0"/>
          </a:xfrm>
          <a:prstGeom prst="line">
            <a:avLst/>
          </a:prstGeom>
          <a:ln w="28575"/>
        </p:spPr>
        <p:style>
          <a:lnRef idx="1">
            <a:schemeClr val="dk1"/>
          </a:lnRef>
          <a:fillRef idx="0">
            <a:schemeClr val="dk1"/>
          </a:fillRef>
          <a:effectRef idx="0">
            <a:schemeClr val="dk1"/>
          </a:effectRef>
          <a:fontRef idx="minor">
            <a:schemeClr val="tx1"/>
          </a:fontRef>
        </p:style>
      </p:cxnSp>
      <p:pic>
        <p:nvPicPr>
          <p:cNvPr id="13" name="12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41570" y="4056605"/>
            <a:ext cx="293116" cy="303052"/>
          </a:xfrm>
          <a:prstGeom prst="rect">
            <a:avLst/>
          </a:prstGeom>
        </p:spPr>
      </p:pic>
      <p:pic>
        <p:nvPicPr>
          <p:cNvPr id="14" name="13 Image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96136" y="2924944"/>
            <a:ext cx="304343" cy="314837"/>
          </a:xfrm>
          <a:prstGeom prst="rect">
            <a:avLst/>
          </a:prstGeom>
        </p:spPr>
      </p:pic>
    </p:spTree>
    <p:extLst>
      <p:ext uri="{BB962C8B-B14F-4D97-AF65-F5344CB8AC3E}">
        <p14:creationId xmlns:p14="http://schemas.microsoft.com/office/powerpoint/2010/main" val="2971634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1"/>
                                        </p:tgtEl>
                                      </p:cBhvr>
                                    </p:animEffect>
                                    <p:anim calcmode="lin" valueType="num">
                                      <p:cBhvr>
                                        <p:cTn id="19" dur="1000"/>
                                        <p:tgtEl>
                                          <p:spTgt spid="11"/>
                                        </p:tgtEl>
                                        <p:attrNameLst>
                                          <p:attrName>ppt_x</p:attrName>
                                        </p:attrNameLst>
                                      </p:cBhvr>
                                      <p:tavLst>
                                        <p:tav tm="0">
                                          <p:val>
                                            <p:strVal val="ppt_x"/>
                                          </p:val>
                                        </p:tav>
                                        <p:tav tm="100000">
                                          <p:val>
                                            <p:strVal val="ppt_x"/>
                                          </p:val>
                                        </p:tav>
                                      </p:tavLst>
                                    </p:anim>
                                    <p:anim calcmode="lin" valueType="num">
                                      <p:cBhvr>
                                        <p:cTn id="20" dur="1000"/>
                                        <p:tgtEl>
                                          <p:spTgt spid="11"/>
                                        </p:tgtEl>
                                        <p:attrNameLst>
                                          <p:attrName>ppt_y</p:attrName>
                                        </p:attrNameLst>
                                      </p:cBhvr>
                                      <p:tavLst>
                                        <p:tav tm="0">
                                          <p:val>
                                            <p:strVal val="ppt_y"/>
                                          </p:val>
                                        </p:tav>
                                        <p:tav tm="100000">
                                          <p:val>
                                            <p:strVal val="ppt_y+.1"/>
                                          </p:val>
                                        </p:tav>
                                      </p:tavLst>
                                    </p:anim>
                                    <p:set>
                                      <p:cBhvr>
                                        <p:cTn id="21" dur="1" fill="hold">
                                          <p:stCondLst>
                                            <p:cond delay="999"/>
                                          </p:stCondLst>
                                        </p:cTn>
                                        <p:tgtEl>
                                          <p:spTgt spid="11"/>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9"/>
                                        </p:tgtEl>
                                      </p:cBhvr>
                                    </p:animEffect>
                                    <p:anim calcmode="lin" valueType="num">
                                      <p:cBhvr>
                                        <p:cTn id="24" dur="1000"/>
                                        <p:tgtEl>
                                          <p:spTgt spid="9"/>
                                        </p:tgtEl>
                                        <p:attrNameLst>
                                          <p:attrName>ppt_x</p:attrName>
                                        </p:attrNameLst>
                                      </p:cBhvr>
                                      <p:tavLst>
                                        <p:tav tm="0">
                                          <p:val>
                                            <p:strVal val="ppt_x"/>
                                          </p:val>
                                        </p:tav>
                                        <p:tav tm="100000">
                                          <p:val>
                                            <p:strVal val="ppt_x"/>
                                          </p:val>
                                        </p:tav>
                                      </p:tavLst>
                                    </p:anim>
                                    <p:anim calcmode="lin" valueType="num">
                                      <p:cBhvr>
                                        <p:cTn id="25" dur="1000"/>
                                        <p:tgtEl>
                                          <p:spTgt spid="9"/>
                                        </p:tgtEl>
                                        <p:attrNameLst>
                                          <p:attrName>ppt_y</p:attrName>
                                        </p:attrNameLst>
                                      </p:cBhvr>
                                      <p:tavLst>
                                        <p:tav tm="0">
                                          <p:val>
                                            <p:strVal val="ppt_y"/>
                                          </p:val>
                                        </p:tav>
                                        <p:tav tm="100000">
                                          <p:val>
                                            <p:strVal val="ppt_y+.1"/>
                                          </p:val>
                                        </p:tav>
                                      </p:tavLst>
                                    </p:anim>
                                    <p:set>
                                      <p:cBhvr>
                                        <p:cTn id="26" dur="1" fill="hold">
                                          <p:stCondLst>
                                            <p:cond delay="999"/>
                                          </p:stCondLst>
                                        </p:cTn>
                                        <p:tgtEl>
                                          <p:spTgt spid="9"/>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14"/>
                                        </p:tgtEl>
                                      </p:cBhvr>
                                    </p:animEffect>
                                    <p:anim calcmode="lin" valueType="num">
                                      <p:cBhvr>
                                        <p:cTn id="29" dur="1000"/>
                                        <p:tgtEl>
                                          <p:spTgt spid="14"/>
                                        </p:tgtEl>
                                        <p:attrNameLst>
                                          <p:attrName>ppt_x</p:attrName>
                                        </p:attrNameLst>
                                      </p:cBhvr>
                                      <p:tavLst>
                                        <p:tav tm="0">
                                          <p:val>
                                            <p:strVal val="ppt_x"/>
                                          </p:val>
                                        </p:tav>
                                        <p:tav tm="100000">
                                          <p:val>
                                            <p:strVal val="ppt_x"/>
                                          </p:val>
                                        </p:tav>
                                      </p:tavLst>
                                    </p:anim>
                                    <p:anim calcmode="lin" valueType="num">
                                      <p:cBhvr>
                                        <p:cTn id="30" dur="1000"/>
                                        <p:tgtEl>
                                          <p:spTgt spid="14"/>
                                        </p:tgtEl>
                                        <p:attrNameLst>
                                          <p:attrName>ppt_y</p:attrName>
                                        </p:attrNameLst>
                                      </p:cBhvr>
                                      <p:tavLst>
                                        <p:tav tm="0">
                                          <p:val>
                                            <p:strVal val="ppt_y"/>
                                          </p:val>
                                        </p:tav>
                                        <p:tav tm="100000">
                                          <p:val>
                                            <p:strVal val="ppt_y+.1"/>
                                          </p:val>
                                        </p:tav>
                                      </p:tavLst>
                                    </p:anim>
                                    <p:set>
                                      <p:cBhvr>
                                        <p:cTn id="3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graphicFrame>
        <p:nvGraphicFramePr>
          <p:cNvPr id="18" name="17 Objeto">
            <a:hlinkClick r:id="rId4" action="ppaction://hlinkfile"/>
          </p:cNvPr>
          <p:cNvGraphicFramePr>
            <a:graphicFrameLocks noChangeAspect="1"/>
          </p:cNvGraphicFramePr>
          <p:nvPr>
            <p:extLst>
              <p:ext uri="{D42A27DB-BD31-4B8C-83A1-F6EECF244321}">
                <p14:modId xmlns:p14="http://schemas.microsoft.com/office/powerpoint/2010/main" val="1978805864"/>
              </p:ext>
            </p:extLst>
          </p:nvPr>
        </p:nvGraphicFramePr>
        <p:xfrm>
          <a:off x="5616923" y="5468416"/>
          <a:ext cx="899293" cy="702573"/>
        </p:xfrm>
        <a:graphic>
          <a:graphicData uri="http://schemas.openxmlformats.org/presentationml/2006/ole">
            <mc:AlternateContent xmlns:mc="http://schemas.openxmlformats.org/markup-compatibility/2006">
              <mc:Choice xmlns:v="urn:schemas-microsoft-com:vml" Requires="v">
                <p:oleObj spid="_x0000_s4145" name="Acrobat Document" showAsIcon="1" r:id="rId5" imgW="914400" imgH="714240" progId="AcroExch.Document.DC">
                  <p:link updateAutomatic="1"/>
                </p:oleObj>
              </mc:Choice>
              <mc:Fallback>
                <p:oleObj name="Acrobat Document" showAsIcon="1" r:id="rId5" imgW="914400" imgH="714240" progId="AcroExch.Document.DC">
                  <p:link updateAutomatic="1"/>
                  <p:pic>
                    <p:nvPicPr>
                      <p:cNvPr id="0" name=""/>
                      <p:cNvPicPr/>
                      <p:nvPr/>
                    </p:nvPicPr>
                    <p:blipFill>
                      <a:blip r:embed="rId6"/>
                      <a:stretch>
                        <a:fillRect/>
                      </a:stretch>
                    </p:blipFill>
                    <p:spPr>
                      <a:xfrm>
                        <a:off x="5616923" y="5468416"/>
                        <a:ext cx="899293" cy="702573"/>
                      </a:xfrm>
                      <a:prstGeom prst="rect">
                        <a:avLst/>
                      </a:prstGeom>
                    </p:spPr>
                  </p:pic>
                </p:oleObj>
              </mc:Fallback>
            </mc:AlternateContent>
          </a:graphicData>
        </a:graphic>
      </p:graphicFrame>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092280" y="6539334"/>
            <a:ext cx="2051720" cy="307777"/>
          </a:xfrm>
          <a:prstGeom prst="rect">
            <a:avLst/>
          </a:prstGeom>
          <a:noFill/>
        </p:spPr>
        <p:txBody>
          <a:bodyPr wrap="square" rtlCol="0">
            <a:spAutoFit/>
          </a:bodyPr>
          <a:lstStyle/>
          <a:p>
            <a:r>
              <a:rPr lang="es-ES" sz="1400" dirty="0" smtClean="0">
                <a:solidFill>
                  <a:schemeClr val="accent6">
                    <a:lumMod val="60000"/>
                    <a:lumOff val="40000"/>
                  </a:schemeClr>
                </a:solidFill>
              </a:rPr>
              <a:t>Plagio académico - </a:t>
            </a:r>
            <a:fld id="{2B7C9397-4D90-4D53-9873-762C6FE6A6D6}" type="slidenum">
              <a:rPr lang="es-ES" sz="1400" smtClean="0">
                <a:solidFill>
                  <a:schemeClr val="accent6">
                    <a:lumMod val="60000"/>
                    <a:lumOff val="40000"/>
                  </a:schemeClr>
                </a:solidFill>
              </a:rPr>
              <a:t>9</a:t>
            </a:fld>
            <a:endParaRPr lang="es-ES" sz="1400" dirty="0">
              <a:solidFill>
                <a:schemeClr val="accent6">
                  <a:lumMod val="60000"/>
                  <a:lumOff val="40000"/>
                </a:schemeClr>
              </a:solidFill>
            </a:endParaRPr>
          </a:p>
        </p:txBody>
      </p:sp>
      <p:sp>
        <p:nvSpPr>
          <p:cNvPr id="6" name="5 CuadroTexto"/>
          <p:cNvSpPr txBox="1"/>
          <p:nvPr/>
        </p:nvSpPr>
        <p:spPr>
          <a:xfrm>
            <a:off x="539552" y="188640"/>
            <a:ext cx="4815421" cy="3847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19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rPr>
              <a:t>Compraventa de trabajos académicos II</a:t>
            </a:r>
            <a:endParaRPr lang="es-ES" sz="19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2" name="1 Rectángulo"/>
          <p:cNvSpPr/>
          <p:nvPr/>
        </p:nvSpPr>
        <p:spPr>
          <a:xfrm rot="18439781">
            <a:off x="5239571" y="4908754"/>
            <a:ext cx="5782555" cy="584775"/>
          </a:xfrm>
          <a:prstGeom prst="rect">
            <a:avLst/>
          </a:prstGeom>
          <a:noFill/>
        </p:spPr>
        <p:txBody>
          <a:bodyPr wrap="square" lIns="91440" tIns="45720" rIns="91440" bIns="45720">
            <a:spAutoFit/>
          </a:bodyPr>
          <a:lstStyle/>
          <a:p>
            <a:pPr algn="ctr"/>
            <a:r>
              <a:rPr lang="es-ES" sz="32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Term</a:t>
            </a:r>
            <a:r>
              <a:rPr lang="es-E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s-ES" sz="32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Paper</a:t>
            </a:r>
            <a:r>
              <a:rPr lang="es-E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Mills</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1"/>
          <p:cNvSpPr>
            <a:spLocks noChangeArrowheads="1"/>
          </p:cNvSpPr>
          <p:nvPr/>
        </p:nvSpPr>
        <p:spPr bwMode="auto">
          <a:xfrm>
            <a:off x="2339752" y="6231557"/>
            <a:ext cx="2453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Calibri" pitchFamily="34" charset="0"/>
                <a:cs typeface="Calibri" pitchFamily="34" charset="0"/>
              </a:rPr>
              <a:t>(Comas-</a:t>
            </a:r>
            <a:r>
              <a:rPr kumimoji="0" lang="es-ES_tradnl" sz="1400" b="1" i="0" u="none" strike="noStrike" cap="none" normalizeH="0" baseline="0" dirty="0" err="1" smtClean="0">
                <a:ln>
                  <a:noFill/>
                </a:ln>
                <a:solidFill>
                  <a:schemeClr val="tx1"/>
                </a:solidFill>
                <a:effectLst/>
                <a:latin typeface="Calibri" pitchFamily="34" charset="0"/>
                <a:cs typeface="Calibri" pitchFamily="34" charset="0"/>
              </a:rPr>
              <a:t>Forgas</a:t>
            </a:r>
            <a:r>
              <a:rPr kumimoji="0" lang="es-ES_tradnl" sz="1400" b="1" i="0" u="none" strike="noStrike" cap="none" normalizeH="0" baseline="0" dirty="0" smtClean="0">
                <a:ln>
                  <a:noFill/>
                </a:ln>
                <a:solidFill>
                  <a:schemeClr val="tx1"/>
                </a:solidFill>
                <a:effectLst/>
                <a:latin typeface="Calibri" pitchFamily="34" charset="0"/>
                <a:cs typeface="Calibri" pitchFamily="34" charset="0"/>
              </a:rPr>
              <a:t>, Rubén 2008)</a:t>
            </a:r>
            <a:endParaRPr kumimoji="0" lang="es-ES_tradnl" sz="1800" b="1" i="0" u="none" strike="noStrike" cap="none" normalizeH="0" baseline="0" dirty="0" smtClean="0">
              <a:ln>
                <a:noFill/>
              </a:ln>
              <a:solidFill>
                <a:schemeClr val="tx1"/>
              </a:solidFill>
              <a:effectLst/>
              <a:latin typeface="Arial" pitchFamily="34" charset="0"/>
            </a:endParaRPr>
          </a:p>
        </p:txBody>
      </p:sp>
      <p:sp>
        <p:nvSpPr>
          <p:cNvPr id="9" name="8 CuadroTexto"/>
          <p:cNvSpPr txBox="1"/>
          <p:nvPr/>
        </p:nvSpPr>
        <p:spPr>
          <a:xfrm>
            <a:off x="522428" y="2924944"/>
            <a:ext cx="4010750" cy="1200329"/>
          </a:xfrm>
          <a:prstGeom prst="rect">
            <a:avLst/>
          </a:prstGeom>
          <a:noFill/>
          <a:ln w="3175">
            <a:solidFill>
              <a:schemeClr val="tx1"/>
            </a:solidFill>
          </a:ln>
        </p:spPr>
        <p:txBody>
          <a:bodyPr wrap="square" rtlCol="0">
            <a:spAutoFit/>
          </a:bodyPr>
          <a:lstStyle/>
          <a:p>
            <a:r>
              <a:rPr lang="es-ES" sz="900" b="1" i="1" dirty="0"/>
              <a:t>Universidad de las Islas Baleares 2007</a:t>
            </a:r>
            <a:endParaRPr lang="es-ES" sz="900" dirty="0"/>
          </a:p>
          <a:p>
            <a:r>
              <a:rPr lang="es-ES" sz="900" b="1" i="1" dirty="0"/>
              <a:t>727 estudiantes de Universidad de les Illes Balears</a:t>
            </a:r>
            <a:endParaRPr lang="es-ES" sz="900" dirty="0"/>
          </a:p>
          <a:p>
            <a:r>
              <a:rPr lang="es-ES" sz="900" b="1" i="1" dirty="0"/>
              <a:t>560 alumnos españoles registrados en el portal </a:t>
            </a:r>
            <a:r>
              <a:rPr lang="es-ES" sz="900" b="1" i="1" dirty="0" err="1"/>
              <a:t>Universia</a:t>
            </a:r>
            <a:endParaRPr lang="es-ES" sz="900" dirty="0"/>
          </a:p>
          <a:p>
            <a:r>
              <a:rPr lang="es-ES" sz="900" b="1" i="1" dirty="0"/>
              <a:t>Encuesta</a:t>
            </a:r>
            <a:endParaRPr lang="es-ES" sz="900" dirty="0"/>
          </a:p>
          <a:p>
            <a:endParaRPr lang="es-ES" sz="900" dirty="0" smtClean="0"/>
          </a:p>
          <a:p>
            <a:r>
              <a:rPr lang="es-ES_tradnl" sz="900" dirty="0"/>
              <a:t>4,7% del alumnado de la UIB y 3,2% de </a:t>
            </a:r>
            <a:r>
              <a:rPr lang="es-ES_tradnl" sz="900" dirty="0" err="1"/>
              <a:t>Universia</a:t>
            </a:r>
            <a:r>
              <a:rPr lang="es-ES_tradnl" sz="900" dirty="0"/>
              <a:t> dicen haber comprado, en al menos una ocasión, y presentado como propio, un trabajo académico a través de un portal de Internet</a:t>
            </a:r>
            <a:r>
              <a:rPr lang="es-ES_tradnl" sz="900" dirty="0" smtClean="0"/>
              <a:t>.</a:t>
            </a:r>
            <a:endParaRPr lang="es-ES" sz="1000" dirty="0"/>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692696"/>
            <a:ext cx="3993626" cy="20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4149080"/>
            <a:ext cx="399362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644008" y="700018"/>
            <a:ext cx="4104456" cy="1384995"/>
          </a:xfrm>
          <a:prstGeom prst="rect">
            <a:avLst/>
          </a:prstGeom>
          <a:ln w="3175">
            <a:prstDash val="sysDot"/>
          </a:ln>
        </p:spPr>
        <p:style>
          <a:lnRef idx="2">
            <a:schemeClr val="dk1"/>
          </a:lnRef>
          <a:fillRef idx="1">
            <a:schemeClr val="lt1"/>
          </a:fillRef>
          <a:effectRef idx="0">
            <a:schemeClr val="dk1"/>
          </a:effectRef>
          <a:fontRef idx="minor">
            <a:schemeClr val="dk1"/>
          </a:fontRef>
        </p:style>
        <p:txBody>
          <a:bodyPr wrap="square">
            <a:spAutoFit/>
          </a:bodyPr>
          <a:lstStyle/>
          <a:p>
            <a:r>
              <a:rPr lang="es-ES" sz="1200" dirty="0">
                <a:solidFill>
                  <a:schemeClr val="tx1"/>
                </a:solidFill>
                <a:latin typeface="Arial" charset="0"/>
                <a:cs typeface="Arial" charset="0"/>
              </a:rPr>
              <a:t>“De las 30 tesis doctorales que han pasado por sus manos asegura que nunca ha dudado de la legalidad de la rúbrica. «Cuando yo era estudiante en París, sabía de gente que lo hacía. La delincuencia no ha surgido con las nuevas tecnologías, simplemente la industrializan. Pero plagiadores han existido siempre».”  </a:t>
            </a:r>
            <a:r>
              <a:rPr lang="es-ES" sz="1200" b="1" dirty="0">
                <a:solidFill>
                  <a:schemeClr val="tx1"/>
                </a:solidFill>
                <a:latin typeface="Arial" charset="0"/>
                <a:cs typeface="Arial" charset="0"/>
              </a:rPr>
              <a:t>(García </a:t>
            </a:r>
            <a:r>
              <a:rPr lang="es-ES" sz="1200" b="1" dirty="0" err="1">
                <a:solidFill>
                  <a:schemeClr val="tx1"/>
                </a:solidFill>
                <a:latin typeface="Arial" charset="0"/>
                <a:cs typeface="Arial" charset="0"/>
              </a:rPr>
              <a:t>Mataeche</a:t>
            </a:r>
            <a:r>
              <a:rPr lang="es-ES" sz="1200" b="1" dirty="0">
                <a:solidFill>
                  <a:schemeClr val="tx1"/>
                </a:solidFill>
                <a:latin typeface="Arial" charset="0"/>
                <a:cs typeface="Arial" charset="0"/>
              </a:rPr>
              <a:t>, Aurora 2011)</a:t>
            </a:r>
          </a:p>
        </p:txBody>
      </p:sp>
      <p:sp>
        <p:nvSpPr>
          <p:cNvPr id="11" name="10 CuadroTexto"/>
          <p:cNvSpPr txBox="1"/>
          <p:nvPr/>
        </p:nvSpPr>
        <p:spPr>
          <a:xfrm>
            <a:off x="4644008" y="2132856"/>
            <a:ext cx="4104456" cy="1569660"/>
          </a:xfrm>
          <a:prstGeom prst="rect">
            <a:avLst/>
          </a:prstGeom>
          <a:ln w="317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sz="1200" dirty="0"/>
              <a:t>En 2005, en una entrevista radiofónica, el director de una de estas compañías </a:t>
            </a:r>
            <a:r>
              <a:rPr lang="es-ES_tradnl" sz="1200" dirty="0" smtClean="0"/>
              <a:t>[en UK] afirmo </a:t>
            </a:r>
            <a:r>
              <a:rPr lang="es-ES_tradnl" sz="1200" dirty="0"/>
              <a:t>que su empresa vendía entre 500 y 1000 ensayos semanales, sobre todo a estudiantes </a:t>
            </a:r>
            <a:r>
              <a:rPr lang="es-ES_tradnl" sz="1200" dirty="0" smtClean="0"/>
              <a:t>extranjeros</a:t>
            </a:r>
            <a:r>
              <a:rPr lang="es-ES_tradnl" sz="1200" dirty="0"/>
              <a:t>, que eran el 80% de la clientela. Según fuentes gubernamentales, en </a:t>
            </a:r>
            <a:r>
              <a:rPr lang="es-ES_tradnl" sz="1200" b="1" dirty="0"/>
              <a:t>2007 este negocio podía mover anualmente 200 millones de libras y la empresa más prolífica ha afirmado mover 1,5 millones de libras</a:t>
            </a:r>
            <a:r>
              <a:rPr lang="es-ES_tradnl" sz="1200" dirty="0"/>
              <a:t>. </a:t>
            </a:r>
            <a:r>
              <a:rPr lang="es-ES_tradnl" sz="1200" b="1" dirty="0"/>
              <a:t>(Comas-</a:t>
            </a:r>
            <a:r>
              <a:rPr lang="es-ES_tradnl" sz="1200" b="1" dirty="0" err="1"/>
              <a:t>Forgas</a:t>
            </a:r>
            <a:r>
              <a:rPr lang="es-ES_tradnl" sz="1200" b="1" dirty="0"/>
              <a:t>, Rubén 2008</a:t>
            </a:r>
            <a:r>
              <a:rPr lang="es-ES_tradnl" sz="1200" b="1" dirty="0" smtClean="0"/>
              <a:t>)</a:t>
            </a:r>
            <a:endParaRPr lang="es-ES" b="1" dirty="0"/>
          </a:p>
        </p:txBody>
      </p:sp>
      <p:pic>
        <p:nvPicPr>
          <p:cNvPr id="4101" name="Picture 5">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4593" y="4883732"/>
            <a:ext cx="1723078" cy="31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4008" y="4480066"/>
            <a:ext cx="1981161" cy="28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4008" y="3862665"/>
            <a:ext cx="3394311" cy="52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24 Imagen"/>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720977" y="5437714"/>
            <a:ext cx="293116" cy="303052"/>
          </a:xfrm>
          <a:prstGeom prst="rect">
            <a:avLst/>
          </a:prstGeom>
        </p:spPr>
      </p:pic>
      <p:sp>
        <p:nvSpPr>
          <p:cNvPr id="26" name="25 CuadroTexto"/>
          <p:cNvSpPr txBox="1"/>
          <p:nvPr/>
        </p:nvSpPr>
        <p:spPr>
          <a:xfrm>
            <a:off x="4629611" y="3862665"/>
            <a:ext cx="4133250" cy="2308324"/>
          </a:xfrm>
          <a:prstGeom prst="rect">
            <a:avLst/>
          </a:prstGeom>
          <a:ln w="3175">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b="1" dirty="0" smtClean="0"/>
              <a:t>Compraventa </a:t>
            </a:r>
            <a:r>
              <a:rPr lang="es-ES_tradnl" b="1" dirty="0"/>
              <a:t>de trabajos </a:t>
            </a:r>
            <a:r>
              <a:rPr lang="es-ES_tradnl" b="1" dirty="0" smtClean="0"/>
              <a:t>académicos</a:t>
            </a:r>
          </a:p>
          <a:p>
            <a:endParaRPr lang="es-ES" dirty="0" smtClean="0">
              <a:hlinkClick r:id="rId17"/>
            </a:endParaRPr>
          </a:p>
          <a:p>
            <a:pPr marL="285750" indent="-285750">
              <a:buFont typeface="Arial" pitchFamily="34" charset="0"/>
              <a:buChar char="•"/>
            </a:pPr>
            <a:r>
              <a:rPr lang="es-ES" dirty="0" smtClean="0">
                <a:hlinkClick r:id="rId18"/>
              </a:rPr>
              <a:t>Asesoría de tesis</a:t>
            </a:r>
            <a:r>
              <a:rPr lang="es-ES" dirty="0"/>
              <a:t> </a:t>
            </a:r>
          </a:p>
          <a:p>
            <a:pPr marL="285750" indent="-285750">
              <a:buFont typeface="Arial" pitchFamily="34" charset="0"/>
              <a:buChar char="•"/>
            </a:pPr>
            <a:r>
              <a:rPr lang="es-ES" dirty="0" smtClean="0">
                <a:hlinkClick r:id="rId19"/>
              </a:rPr>
              <a:t>Ayuda para hacer tu tesis</a:t>
            </a:r>
            <a:r>
              <a:rPr lang="es-ES" dirty="0"/>
              <a:t> </a:t>
            </a:r>
          </a:p>
          <a:p>
            <a:pPr marL="285750" indent="-285750">
              <a:buFont typeface="Arial" pitchFamily="34" charset="0"/>
              <a:buChar char="•"/>
            </a:pPr>
            <a:r>
              <a:rPr lang="es-ES" dirty="0" smtClean="0">
                <a:hlinkClick r:id="rId20"/>
              </a:rPr>
              <a:t>Ayuda en tesis doctorales</a:t>
            </a:r>
            <a:endParaRPr lang="es-ES" dirty="0" smtClean="0"/>
          </a:p>
          <a:p>
            <a:pPr marL="285750" indent="-285750">
              <a:buFont typeface="Arial" pitchFamily="34" charset="0"/>
              <a:buChar char="•"/>
            </a:pPr>
            <a:r>
              <a:rPr lang="es-ES" dirty="0" smtClean="0">
                <a:hlinkClick r:id="rId21"/>
              </a:rPr>
              <a:t>Tesis y tesinas</a:t>
            </a:r>
            <a:endParaRPr lang="es-ES" dirty="0" smtClean="0"/>
          </a:p>
          <a:p>
            <a:pPr marL="285750" indent="-285750">
              <a:buFont typeface="Arial" pitchFamily="34" charset="0"/>
              <a:buChar char="•"/>
            </a:pPr>
            <a:r>
              <a:rPr lang="es-ES" dirty="0" smtClean="0">
                <a:hlinkClick r:id="rId22"/>
              </a:rPr>
              <a:t>Centro de ayuda académica</a:t>
            </a:r>
            <a:endParaRPr lang="es-ES" dirty="0" smtClean="0"/>
          </a:p>
          <a:p>
            <a:pPr marL="285750" indent="-285750">
              <a:buFont typeface="Arial" pitchFamily="34" charset="0"/>
              <a:buChar char="•"/>
            </a:pPr>
            <a:r>
              <a:rPr lang="es-ES" dirty="0" smtClean="0">
                <a:hlinkClick r:id="rId23"/>
              </a:rPr>
              <a:t>Comprar título universitario</a:t>
            </a:r>
            <a:endParaRPr lang="es-ES" dirty="0"/>
          </a:p>
        </p:txBody>
      </p:sp>
      <p:cxnSp>
        <p:nvCxnSpPr>
          <p:cNvPr id="27" name="26 Conector recto"/>
          <p:cNvCxnSpPr/>
          <p:nvPr/>
        </p:nvCxnSpPr>
        <p:spPr>
          <a:xfrm>
            <a:off x="4716016" y="4221088"/>
            <a:ext cx="3960440" cy="0"/>
          </a:xfrm>
          <a:prstGeom prst="line">
            <a:avLst/>
          </a:prstGeom>
          <a:ln w="28575"/>
        </p:spPr>
        <p:style>
          <a:lnRef idx="1">
            <a:schemeClr val="dk1"/>
          </a:lnRef>
          <a:fillRef idx="0">
            <a:schemeClr val="dk1"/>
          </a:fillRef>
          <a:effectRef idx="0">
            <a:schemeClr val="dk1"/>
          </a:effectRef>
          <a:fontRef idx="minor">
            <a:schemeClr val="tx1"/>
          </a:fontRef>
        </p:style>
      </p:cxnSp>
      <p:pic>
        <p:nvPicPr>
          <p:cNvPr id="28" name="27 Imagen"/>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380470" y="5812466"/>
            <a:ext cx="304343" cy="314837"/>
          </a:xfrm>
          <a:prstGeom prst="rect">
            <a:avLst/>
          </a:prstGeom>
        </p:spPr>
      </p:pic>
      <p:pic>
        <p:nvPicPr>
          <p:cNvPr id="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951" y="845096"/>
            <a:ext cx="8214345" cy="431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652" y="266391"/>
            <a:ext cx="8383882" cy="519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113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2"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nodeType="clickEffect">
                                  <p:stCondLst>
                                    <p:cond delay="0"/>
                                  </p:stCondLst>
                                  <p:childTnLst>
                                    <p:animEffect transition="out" filter="fade">
                                      <p:cBhvr>
                                        <p:cTn id="24" dur="1000"/>
                                        <p:tgtEl>
                                          <p:spTgt spid="27"/>
                                        </p:tgtEl>
                                      </p:cBhvr>
                                    </p:animEffect>
                                    <p:anim calcmode="lin" valueType="num">
                                      <p:cBhvr>
                                        <p:cTn id="25" dur="1000"/>
                                        <p:tgtEl>
                                          <p:spTgt spid="27"/>
                                        </p:tgtEl>
                                        <p:attrNameLst>
                                          <p:attrName>ppt_x</p:attrName>
                                        </p:attrNameLst>
                                      </p:cBhvr>
                                      <p:tavLst>
                                        <p:tav tm="0">
                                          <p:val>
                                            <p:strVal val="ppt_x"/>
                                          </p:val>
                                        </p:tav>
                                        <p:tav tm="100000">
                                          <p:val>
                                            <p:strVal val="ppt_x"/>
                                          </p:val>
                                        </p:tav>
                                      </p:tavLst>
                                    </p:anim>
                                    <p:anim calcmode="lin" valueType="num">
                                      <p:cBhvr>
                                        <p:cTn id="26" dur="1000"/>
                                        <p:tgtEl>
                                          <p:spTgt spid="27"/>
                                        </p:tgtEl>
                                        <p:attrNameLst>
                                          <p:attrName>ppt_y</p:attrName>
                                        </p:attrNameLst>
                                      </p:cBhvr>
                                      <p:tavLst>
                                        <p:tav tm="0">
                                          <p:val>
                                            <p:strVal val="ppt_y"/>
                                          </p:val>
                                        </p:tav>
                                        <p:tav tm="100000">
                                          <p:val>
                                            <p:strVal val="ppt_y+.1"/>
                                          </p:val>
                                        </p:tav>
                                      </p:tavLst>
                                    </p:anim>
                                    <p:set>
                                      <p:cBhvr>
                                        <p:cTn id="27" dur="1" fill="hold">
                                          <p:stCondLst>
                                            <p:cond delay="999"/>
                                          </p:stCondLst>
                                        </p:cTn>
                                        <p:tgtEl>
                                          <p:spTgt spid="27"/>
                                        </p:tgtEl>
                                        <p:attrNameLst>
                                          <p:attrName>style.visibility</p:attrName>
                                        </p:attrNameLst>
                                      </p:cBhvr>
                                      <p:to>
                                        <p:strVal val="hidden"/>
                                      </p:to>
                                    </p:set>
                                  </p:childTnLst>
                                </p:cTn>
                              </p:par>
                              <p:par>
                                <p:cTn id="28" presetID="42" presetClass="exit" presetSubtype="0" fill="hold" grpId="3" nodeType="withEffect">
                                  <p:stCondLst>
                                    <p:cond delay="0"/>
                                  </p:stCondLst>
                                  <p:childTnLst>
                                    <p:animEffect transition="out" filter="fade">
                                      <p:cBhvr>
                                        <p:cTn id="29" dur="1000"/>
                                        <p:tgtEl>
                                          <p:spTgt spid="26"/>
                                        </p:tgtEl>
                                      </p:cBhvr>
                                    </p:animEffect>
                                    <p:anim calcmode="lin" valueType="num">
                                      <p:cBhvr>
                                        <p:cTn id="30" dur="1000"/>
                                        <p:tgtEl>
                                          <p:spTgt spid="26"/>
                                        </p:tgtEl>
                                        <p:attrNameLst>
                                          <p:attrName>ppt_x</p:attrName>
                                        </p:attrNameLst>
                                      </p:cBhvr>
                                      <p:tavLst>
                                        <p:tav tm="0">
                                          <p:val>
                                            <p:strVal val="ppt_x"/>
                                          </p:val>
                                        </p:tav>
                                        <p:tav tm="100000">
                                          <p:val>
                                            <p:strVal val="ppt_x"/>
                                          </p:val>
                                        </p:tav>
                                      </p:tavLst>
                                    </p:anim>
                                    <p:anim calcmode="lin" valueType="num">
                                      <p:cBhvr>
                                        <p:cTn id="31" dur="1000"/>
                                        <p:tgtEl>
                                          <p:spTgt spid="26"/>
                                        </p:tgtEl>
                                        <p:attrNameLst>
                                          <p:attrName>ppt_y</p:attrName>
                                        </p:attrNameLst>
                                      </p:cBhvr>
                                      <p:tavLst>
                                        <p:tav tm="0">
                                          <p:val>
                                            <p:strVal val="ppt_y"/>
                                          </p:val>
                                        </p:tav>
                                        <p:tav tm="100000">
                                          <p:val>
                                            <p:strVal val="ppt_y+.1"/>
                                          </p:val>
                                        </p:tav>
                                      </p:tavLst>
                                    </p:anim>
                                    <p:set>
                                      <p:cBhvr>
                                        <p:cTn id="32" dur="1" fill="hold">
                                          <p:stCondLst>
                                            <p:cond delay="999"/>
                                          </p:stCondLst>
                                        </p:cTn>
                                        <p:tgtEl>
                                          <p:spTgt spid="26"/>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28"/>
                                        </p:tgtEl>
                                      </p:cBhvr>
                                    </p:animEffect>
                                    <p:anim calcmode="lin" valueType="num">
                                      <p:cBhvr>
                                        <p:cTn id="35" dur="1000"/>
                                        <p:tgtEl>
                                          <p:spTgt spid="28"/>
                                        </p:tgtEl>
                                        <p:attrNameLst>
                                          <p:attrName>ppt_x</p:attrName>
                                        </p:attrNameLst>
                                      </p:cBhvr>
                                      <p:tavLst>
                                        <p:tav tm="0">
                                          <p:val>
                                            <p:strVal val="ppt_x"/>
                                          </p:val>
                                        </p:tav>
                                        <p:tav tm="100000">
                                          <p:val>
                                            <p:strVal val="ppt_x"/>
                                          </p:val>
                                        </p:tav>
                                      </p:tavLst>
                                    </p:anim>
                                    <p:anim calcmode="lin" valueType="num">
                                      <p:cBhvr>
                                        <p:cTn id="36" dur="1000"/>
                                        <p:tgtEl>
                                          <p:spTgt spid="28"/>
                                        </p:tgtEl>
                                        <p:attrNameLst>
                                          <p:attrName>ppt_y</p:attrName>
                                        </p:attrNameLst>
                                      </p:cBhvr>
                                      <p:tavLst>
                                        <p:tav tm="0">
                                          <p:val>
                                            <p:strVal val="ppt_y"/>
                                          </p:val>
                                        </p:tav>
                                        <p:tav tm="100000">
                                          <p:val>
                                            <p:strVal val="ppt_y+.1"/>
                                          </p:val>
                                        </p:tav>
                                      </p:tavLst>
                                    </p:anim>
                                    <p:set>
                                      <p:cBhvr>
                                        <p:cTn id="37"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4099"/>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nextCondLst>
                <p:cond evt="onClick" delay="0">
                  <p:tgtEl>
                    <p:spTgt spid="4099"/>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4100"/>
                    </p:tgtEl>
                  </p:cond>
                </p:stCondLst>
                <p:endSync evt="end" delay="0">
                  <p:rtn val="all"/>
                </p:endSync>
                <p:childTnLst>
                  <p:par>
                    <p:cTn id="51" fill="hold">
                      <p:stCondLst>
                        <p:cond delay="0"/>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ircle(in)">
                                      <p:cBhvr>
                                        <p:cTn id="55" dur="2000"/>
                                        <p:tgtEl>
                                          <p:spTgt spid="24"/>
                                        </p:tgtEl>
                                      </p:cBhvr>
                                    </p:animEffect>
                                  </p:childTnLst>
                                </p:cTn>
                              </p:par>
                            </p:childTnLst>
                          </p:cTn>
                        </p:par>
                      </p:childTnLst>
                    </p:cTn>
                  </p:par>
                </p:childTnLst>
              </p:cTn>
              <p:nextCondLst>
                <p:cond evt="onClick" delay="0">
                  <p:tgtEl>
                    <p:spTgt spid="4100"/>
                  </p:tgtEl>
                </p:cond>
              </p:nextCondLst>
            </p:seq>
            <p:seq concurrent="1" nextAc="seek">
              <p:cTn id="56" restart="whenNotActive" fill="hold" evtFilter="cancelBubble" nodeType="interactiveSeq">
                <p:stCondLst>
                  <p:cond evt="onClick" delay="0">
                    <p:tgtEl>
                      <p:spTgt spid="24"/>
                    </p:tgtEl>
                  </p:cond>
                </p:stCondLst>
                <p:endSync evt="end" delay="0">
                  <p:rtn val="all"/>
                </p:endSync>
                <p:childTnLst>
                  <p:par>
                    <p:cTn id="57" fill="hold">
                      <p:stCondLst>
                        <p:cond delay="0"/>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24"/>
                                        </p:tgtEl>
                                        <p:attrNameLst>
                                          <p:attrName>ppt_x</p:attrName>
                                        </p:attrNameLst>
                                      </p:cBhvr>
                                      <p:tavLst>
                                        <p:tav tm="0">
                                          <p:val>
                                            <p:strVal val="ppt_x"/>
                                          </p:val>
                                        </p:tav>
                                        <p:tav tm="100000">
                                          <p:val>
                                            <p:strVal val="ppt_x"/>
                                          </p:val>
                                        </p:tav>
                                      </p:tavLst>
                                    </p:anim>
                                    <p:anim calcmode="lin" valueType="num">
                                      <p:cBhvr additive="base">
                                        <p:cTn id="61" dur="500"/>
                                        <p:tgtEl>
                                          <p:spTgt spid="24"/>
                                        </p:tgtEl>
                                        <p:attrNameLst>
                                          <p:attrName>ppt_y</p:attrName>
                                        </p:attrNameLst>
                                      </p:cBhvr>
                                      <p:tavLst>
                                        <p:tav tm="0">
                                          <p:val>
                                            <p:strVal val="ppt_y"/>
                                          </p:val>
                                        </p:tav>
                                        <p:tav tm="100000">
                                          <p:val>
                                            <p:strVal val="1+ppt_h/2"/>
                                          </p:val>
                                        </p:tav>
                                      </p:tavLst>
                                    </p:anim>
                                    <p:set>
                                      <p:cBhvr>
                                        <p:cTn id="6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6" grpId="2" animBg="1"/>
      <p:bldP spid="26" grpId="3"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8" ma:contentTypeDescription="Create a new document." ma:contentTypeScope="" ma:versionID="5eea76452d7eb073b41e4ecbec7235c0"/>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817F6D9-B14E-4EDA-B60C-D5972B7EECB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025DAB5-6A7E-4DD2-803C-1752B1B52832}">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DDBB9173-63E4-4683-AC58-0712FD0B46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1829</TotalTime>
  <Words>5628</Words>
  <Application>Microsoft Office PowerPoint</Application>
  <PresentationFormat>Presentación en pantalla (4:3)</PresentationFormat>
  <Paragraphs>557</Paragraphs>
  <Slides>53</Slides>
  <Notes>5</Notes>
  <HiddenSlides>0</HiddenSlides>
  <MMClips>0</MMClips>
  <ScaleCrop>false</ScaleCrop>
  <HeadingPairs>
    <vt:vector size="10" baseType="variant">
      <vt:variant>
        <vt:lpstr>Fuentes usadas</vt:lpstr>
      </vt:variant>
      <vt:variant>
        <vt:i4>2</vt:i4>
      </vt:variant>
      <vt:variant>
        <vt:lpstr>Tema</vt:lpstr>
      </vt:variant>
      <vt:variant>
        <vt:i4>1</vt:i4>
      </vt:variant>
      <vt:variant>
        <vt:lpstr>Vínculos</vt:lpstr>
      </vt:variant>
      <vt:variant>
        <vt:i4>1</vt:i4>
      </vt:variant>
      <vt:variant>
        <vt:lpstr>Servidores OLE incrustados</vt:lpstr>
      </vt:variant>
      <vt:variant>
        <vt:i4>1</vt:i4>
      </vt:variant>
      <vt:variant>
        <vt:lpstr>Títulos de diapositiva</vt:lpstr>
      </vt:variant>
      <vt:variant>
        <vt:i4>53</vt:i4>
      </vt:variant>
    </vt:vector>
  </HeadingPairs>
  <TitlesOfParts>
    <vt:vector size="58" baseType="lpstr">
      <vt:lpstr>Arial</vt:lpstr>
      <vt:lpstr>Calibri</vt:lpstr>
      <vt:lpstr>Tema de Office</vt:lpstr>
      <vt:lpstr>\\adm.a.unavarra.es\adm\rdirbi\manuel.ruiz\Mis documentos\Plagio\Internet Paper Mills.pdf</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Pública de Navarra-Nafarroako Uniberts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manuel.ruiz</dc:creator>
  <cp:keywords/>
  <dc:description/>
  <cp:lastModifiedBy>Manu Ruiz</cp:lastModifiedBy>
  <cp:revision>116</cp:revision>
  <dcterms:created xsi:type="dcterms:W3CDTF">2014-04-03T15:01:31Z</dcterms:created>
  <dcterms:modified xsi:type="dcterms:W3CDTF">2017-01-17T15:37:50Z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TC300019439990</vt:lpwstr>
  </property>
</Properties>
</file>