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57" r:id="rId7"/>
    <p:sldId id="260" r:id="rId8"/>
    <p:sldId id="261" r:id="rId9"/>
    <p:sldId id="259" r:id="rId10"/>
    <p:sldId id="262" r:id="rId11"/>
    <p:sldId id="263" r:id="rId12"/>
    <p:sldId id="264" r:id="rId13"/>
    <p:sldId id="266" r:id="rId14"/>
    <p:sldId id="269" r:id="rId15"/>
    <p:sldId id="270" r:id="rId16"/>
    <p:sldId id="267" r:id="rId17"/>
    <p:sldId id="278" r:id="rId18"/>
    <p:sldId id="277" r:id="rId19"/>
    <p:sldId id="276" r:id="rId20"/>
    <p:sldId id="275" r:id="rId21"/>
    <p:sldId id="274" r:id="rId22"/>
    <p:sldId id="273" r:id="rId23"/>
    <p:sldId id="272" r:id="rId24"/>
    <p:sldId id="271" r:id="rId25"/>
    <p:sldId id="284" r:id="rId26"/>
    <p:sldId id="283" r:id="rId27"/>
    <p:sldId id="287" r:id="rId28"/>
    <p:sldId id="265" r:id="rId29"/>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hyperlink" Target="http://revistas/bibreve/consulta.html" TargetMode="External"/></Relationships>
</file>

<file path=ppt/diagrams/_rels/data12.xml.rels><?xml version="1.0" encoding="UTF-8" standalone="yes"?>
<Relationships xmlns="http://schemas.openxmlformats.org/package/2006/relationships"><Relationship Id="rId3" Type="http://schemas.openxmlformats.org/officeDocument/2006/relationships/hyperlink" Target="http://www.recolecta.net/buscador/advanced_search.jsp" TargetMode="External"/><Relationship Id="rId2" Type="http://schemas.openxmlformats.org/officeDocument/2006/relationships/hyperlink" Target="http://search.proquest.com/pqdt" TargetMode="External"/><Relationship Id="rId1" Type="http://schemas.openxmlformats.org/officeDocument/2006/relationships/hyperlink" Target="https://www.educacion.gob.es/teseo/irGestionarConsulta.do" TargetMode="External"/><Relationship Id="rId5" Type="http://schemas.openxmlformats.org/officeDocument/2006/relationships/hyperlink" Target="http://search.driver.research-infrastructures.eu/advancedSearch.action" TargetMode="External"/><Relationship Id="rId4" Type="http://schemas.openxmlformats.org/officeDocument/2006/relationships/hyperlink" Target="http://www.recercat.net/advanced-search" TargetMode="External"/></Relationships>
</file>

<file path=ppt/diagrams/_rels/data13.xml.rels><?xml version="1.0" encoding="UTF-8" standalone="yes"?>
<Relationships xmlns="http://schemas.openxmlformats.org/package/2006/relationships"><Relationship Id="rId8" Type="http://schemas.openxmlformats.org/officeDocument/2006/relationships/hyperlink" Target="http://www.bsigroup.com/" TargetMode="External"/><Relationship Id="rId13" Type="http://schemas.openxmlformats.org/officeDocument/2006/relationships/hyperlink" Target="http://www.ieee.org/" TargetMode="External"/><Relationship Id="rId3" Type="http://schemas.openxmlformats.org/officeDocument/2006/relationships/hyperlink" Target="http://www.cen.eu/" TargetMode="External"/><Relationship Id="rId7" Type="http://schemas.openxmlformats.org/officeDocument/2006/relationships/hyperlink" Target="http://www.din.de/cmd?level=tpl-home&amp;languageid=en" TargetMode="External"/><Relationship Id="rId12" Type="http://schemas.openxmlformats.org/officeDocument/2006/relationships/hyperlink" Target="http://www.iupac.org/" TargetMode="External"/><Relationship Id="rId2" Type="http://schemas.openxmlformats.org/officeDocument/2006/relationships/hyperlink" Target="http://www.iec.ch/" TargetMode="External"/><Relationship Id="rId1" Type="http://schemas.openxmlformats.org/officeDocument/2006/relationships/hyperlink" Target="http://www.iso.org/" TargetMode="External"/><Relationship Id="rId6" Type="http://schemas.openxmlformats.org/officeDocument/2006/relationships/hyperlink" Target="http://www.aenor.es/aenor/normas/normas/normalizacion.asp" TargetMode="External"/><Relationship Id="rId11" Type="http://schemas.openxmlformats.org/officeDocument/2006/relationships/hyperlink" Target="http://www.fil-idf.org/" TargetMode="External"/><Relationship Id="rId5" Type="http://schemas.openxmlformats.org/officeDocument/2006/relationships/hyperlink" Target="http://www.etsi.org/" TargetMode="External"/><Relationship Id="rId15" Type="http://schemas.openxmlformats.org/officeDocument/2006/relationships/hyperlink" Target="http://www.astm.org/" TargetMode="External"/><Relationship Id="rId10" Type="http://schemas.openxmlformats.org/officeDocument/2006/relationships/hyperlink" Target="http://www.ansi.org/" TargetMode="External"/><Relationship Id="rId4" Type="http://schemas.openxmlformats.org/officeDocument/2006/relationships/hyperlink" Target="http://www.cenelec.eu/" TargetMode="External"/><Relationship Id="rId9" Type="http://schemas.openxmlformats.org/officeDocument/2006/relationships/hyperlink" Target="http://www.afnor.org/" TargetMode="External"/><Relationship Id="rId14" Type="http://schemas.openxmlformats.org/officeDocument/2006/relationships/hyperlink" Target="http://www.itu.int/" TargetMode="External"/></Relationships>
</file>

<file path=ppt/diagrams/_rels/data17.xml.rels><?xml version="1.0" encoding="UTF-8" standalone="yes"?>
<Relationships xmlns="http://schemas.openxmlformats.org/package/2006/relationships"><Relationship Id="rId1" Type="http://schemas.openxmlformats.org/officeDocument/2006/relationships/hyperlink" Target="http://lp.espacenet.com/advancedSearch?locale=es_LP" TargetMode="External"/></Relationships>
</file>

<file path=ppt/diagrams/_rels/data18.xml.rels><?xml version="1.0" encoding="UTF-8" standalone="yes"?>
<Relationships xmlns="http://schemas.openxmlformats.org/package/2006/relationships"><Relationship Id="rId3" Type="http://schemas.openxmlformats.org/officeDocument/2006/relationships/hyperlink" Target="http://www.engineeringvillage2.org/controller/servlet/Controller?CID=quickSearch&amp;database=1" TargetMode="External"/><Relationship Id="rId2" Type="http://schemas.openxmlformats.org/officeDocument/2006/relationships/hyperlink" Target="http://search.proquest.com/eric" TargetMode="External"/><Relationship Id="rId1" Type="http://schemas.openxmlformats.org/officeDocument/2006/relationships/hyperlink" Target="http://sauwok.fecyt.es/apps/CABI_GeneralSearch_input.do?highlighted_tab=CABI&amp;product=CABI&amp;last_prod=CABI&amp;search_mode=GeneralSearch" TargetMode="External"/><Relationship Id="rId5" Type="http://schemas.openxmlformats.org/officeDocument/2006/relationships/hyperlink" Target="http://opensigle.inist.fr/" TargetMode="External"/><Relationship Id="rId4" Type="http://schemas.openxmlformats.org/officeDocument/2006/relationships/hyperlink" Target="http://www.ntis.gov/" TargetMode="External"/></Relationships>
</file>

<file path=ppt/diagrams/_rels/data23.xml.rels><?xml version="1.0" encoding="UTF-8" standalone="yes"?>
<Relationships xmlns="http://schemas.openxmlformats.org/package/2006/relationships"><Relationship Id="rId3" Type="http://schemas.openxmlformats.org/officeDocument/2006/relationships/hyperlink" Target="http://www.aenor.es/aenor/normas/normas/normalizacion.asp" TargetMode="External"/><Relationship Id="rId2" Type="http://schemas.openxmlformats.org/officeDocument/2006/relationships/hyperlink" Target="http://brocar.unavarra.es/cgi-bin/sb3spa?C4=N.MARC&amp;C5=09700155413" TargetMode="External"/><Relationship Id="rId1" Type="http://schemas.openxmlformats.org/officeDocument/2006/relationships/hyperlink" Target="http://www.google.com/url?sa=t&amp;source=web&amp;cd=5&amp;ved=0CDYQFjAE&amp;url=https://www.ciberehd.org/proyecto-cientifico/plan-de-formacion/Autoria%20de%20las%20publicaciones%20cientificas%20-GYH.pdf&amp;rct=j&amp;q=sistema%20publicacion%20cient%C3%ADfica%20inconvenientes&amp;ei=y8XCTfG7LJC5hAfghrCyBQ&amp;usg=AFQjCNG_z-ze8VbH0nHsdEqCAJC2QcySUw&amp;cad=rja" TargetMode="External"/><Relationship Id="rId5" Type="http://schemas.openxmlformats.org/officeDocument/2006/relationships/hyperlink" Target="http://www.rin.ac.uk/communicating-knowledge" TargetMode="External"/><Relationship Id="rId4" Type="http://schemas.openxmlformats.org/officeDocument/2006/relationships/hyperlink" Target="http://www.oepm.es/cs/OEPMSite/contenidos/PatentKit/Manual.pdf" TargetMode="External"/></Relationships>
</file>

<file path=ppt/diagrams/_rels/data7.xml.rels><?xml version="1.0" encoding="UTF-8" standalone="yes"?>
<Relationships xmlns="http://schemas.openxmlformats.org/package/2006/relationships"><Relationship Id="rId8" Type="http://schemas.openxmlformats.org/officeDocument/2006/relationships/hyperlink" Target="http://www.amazon.com/" TargetMode="External"/><Relationship Id="rId3" Type="http://schemas.openxmlformats.org/officeDocument/2006/relationships/hyperlink" Target="http://www.rebiun.org/Catalogo" TargetMode="External"/><Relationship Id="rId7" Type="http://schemas.openxmlformats.org/officeDocument/2006/relationships/hyperlink" Target="http://www.google.com/aclk?sa=l&amp;ai=Cdbf4KtrCTf2hH8S-hAfb1oSZCpbly-sBrua1rxv61bYRCAAQASC2VFDht-4_YNWF2IL4CKABt9aK_wPIAQGpAvVhAJMi2rg-qgQcT9CkdI6LcNdXR_CbhYC_ajRZp9NkLm1GrKD0sYAFkE4&amp;sig=AGiWqtzJDwK-D6U84UYQUvisFHKgy-hBFg&amp;ved=0CA0Q0Qw&amp;adurl=http://www.casadellibro.com/homeAfiliado?ca=5890&amp;rct=j&amp;q=casa%20del%20libro&amp;cad=rja" TargetMode="External"/><Relationship Id="rId2" Type="http://schemas.openxmlformats.org/officeDocument/2006/relationships/hyperlink" Target="http://revistas.unavarra.es/bibreve/v2/ebooks.htm" TargetMode="External"/><Relationship Id="rId1" Type="http://schemas.openxmlformats.org/officeDocument/2006/relationships/hyperlink" Target="http://brocar.unavarra.es/biblio5.htm" TargetMode="External"/><Relationship Id="rId6" Type="http://schemas.openxmlformats.org/officeDocument/2006/relationships/hyperlink" Target="http://www.iberlibro.com/" TargetMode="External"/><Relationship Id="rId5" Type="http://schemas.openxmlformats.org/officeDocument/2006/relationships/hyperlink" Target="http://books.google.com/books" TargetMode="External"/><Relationship Id="rId4" Type="http://schemas.openxmlformats.org/officeDocument/2006/relationships/hyperlink" Target="http://www.mcu.es/webISBN"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revistas/bibreve/consulta.html"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http://www.recolecta.net/buscador/advanced_search.jsp" TargetMode="External"/><Relationship Id="rId2" Type="http://schemas.openxmlformats.org/officeDocument/2006/relationships/hyperlink" Target="http://search.proquest.com/pqdt" TargetMode="External"/><Relationship Id="rId1" Type="http://schemas.openxmlformats.org/officeDocument/2006/relationships/hyperlink" Target="https://www.educacion.gob.es/teseo/irGestionarConsulta.do" TargetMode="External"/><Relationship Id="rId5" Type="http://schemas.openxmlformats.org/officeDocument/2006/relationships/hyperlink" Target="http://search.driver.research-infrastructures.eu/advancedSearch.action" TargetMode="External"/><Relationship Id="rId4" Type="http://schemas.openxmlformats.org/officeDocument/2006/relationships/hyperlink" Target="http://www.recercat.net/advanced-search" TargetMode="External"/></Relationships>
</file>

<file path=ppt/diagrams/_rels/drawing13.xml.rels><?xml version="1.0" encoding="UTF-8" standalone="yes"?>
<Relationships xmlns="http://schemas.openxmlformats.org/package/2006/relationships"><Relationship Id="rId8" Type="http://schemas.openxmlformats.org/officeDocument/2006/relationships/hyperlink" Target="http://www.bsigroup.com/" TargetMode="External"/><Relationship Id="rId13" Type="http://schemas.openxmlformats.org/officeDocument/2006/relationships/hyperlink" Target="http://www.ieee.org/" TargetMode="External"/><Relationship Id="rId3" Type="http://schemas.openxmlformats.org/officeDocument/2006/relationships/hyperlink" Target="http://www.cen.eu/" TargetMode="External"/><Relationship Id="rId7" Type="http://schemas.openxmlformats.org/officeDocument/2006/relationships/hyperlink" Target="http://www.din.de/cmd?level=tpl-home&amp;languageid=en" TargetMode="External"/><Relationship Id="rId12" Type="http://schemas.openxmlformats.org/officeDocument/2006/relationships/hyperlink" Target="http://www.iupac.org/" TargetMode="External"/><Relationship Id="rId2" Type="http://schemas.openxmlformats.org/officeDocument/2006/relationships/hyperlink" Target="http://www.iec.ch/" TargetMode="External"/><Relationship Id="rId1" Type="http://schemas.openxmlformats.org/officeDocument/2006/relationships/hyperlink" Target="http://www.iso.org/" TargetMode="External"/><Relationship Id="rId6" Type="http://schemas.openxmlformats.org/officeDocument/2006/relationships/hyperlink" Target="http://www.aenor.es/aenor/normas/normas/normalizacion.asp" TargetMode="External"/><Relationship Id="rId11" Type="http://schemas.openxmlformats.org/officeDocument/2006/relationships/hyperlink" Target="http://www.fil-idf.org/" TargetMode="External"/><Relationship Id="rId5" Type="http://schemas.openxmlformats.org/officeDocument/2006/relationships/hyperlink" Target="http://www.etsi.org/" TargetMode="External"/><Relationship Id="rId15" Type="http://schemas.openxmlformats.org/officeDocument/2006/relationships/hyperlink" Target="http://www.astm.org/" TargetMode="External"/><Relationship Id="rId10" Type="http://schemas.openxmlformats.org/officeDocument/2006/relationships/hyperlink" Target="http://www.ansi.org/" TargetMode="External"/><Relationship Id="rId4" Type="http://schemas.openxmlformats.org/officeDocument/2006/relationships/hyperlink" Target="http://www.cenelec.eu/" TargetMode="External"/><Relationship Id="rId9" Type="http://schemas.openxmlformats.org/officeDocument/2006/relationships/hyperlink" Target="http://www.afnor.org/" TargetMode="External"/><Relationship Id="rId14" Type="http://schemas.openxmlformats.org/officeDocument/2006/relationships/hyperlink" Target="http://www.itu.int/"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lp.espacenet.com/advancedSearch?locale=es_LP" TargetMode="External"/></Relationships>
</file>

<file path=ppt/diagrams/_rels/drawing18.xml.rels><?xml version="1.0" encoding="UTF-8" standalone="yes"?>
<Relationships xmlns="http://schemas.openxmlformats.org/package/2006/relationships"><Relationship Id="rId3" Type="http://schemas.openxmlformats.org/officeDocument/2006/relationships/hyperlink" Target="http://www.engineeringvillage2.org/controller/servlet/Controller?CID=quickSearch&amp;database=1" TargetMode="External"/><Relationship Id="rId2" Type="http://schemas.openxmlformats.org/officeDocument/2006/relationships/hyperlink" Target="http://search.proquest.com/eric" TargetMode="External"/><Relationship Id="rId1" Type="http://schemas.openxmlformats.org/officeDocument/2006/relationships/hyperlink" Target="http://sauwok.fecyt.es/apps/CABI_GeneralSearch_input.do?highlighted_tab=CABI&amp;product=CABI&amp;last_prod=CABI&amp;search_mode=GeneralSearch" TargetMode="External"/><Relationship Id="rId5" Type="http://schemas.openxmlformats.org/officeDocument/2006/relationships/hyperlink" Target="http://opensigle.inist.fr/" TargetMode="External"/><Relationship Id="rId4" Type="http://schemas.openxmlformats.org/officeDocument/2006/relationships/hyperlink" Target="http://www.ntis.gov/" TargetMode="External"/></Relationships>
</file>

<file path=ppt/diagrams/_rels/drawing23.xml.rels><?xml version="1.0" encoding="UTF-8" standalone="yes"?>
<Relationships xmlns="http://schemas.openxmlformats.org/package/2006/relationships"><Relationship Id="rId3" Type="http://schemas.openxmlformats.org/officeDocument/2006/relationships/hyperlink" Target="http://brocar.unavarra.es/cgi-bin/sb3spa?C4=N.MARC&amp;C5=09700155413" TargetMode="External"/><Relationship Id="rId2" Type="http://schemas.openxmlformats.org/officeDocument/2006/relationships/hyperlink" Target="http://www.google.com/url?sa=t&amp;source=web&amp;cd=5&amp;ved=0CDYQFjAE&amp;url=https://www.ciberehd.org/proyecto-cientifico/plan-de-formacion/Autoria%20de%20las%20publicaciones%20cientificas%20-GYH.pdf&amp;rct=j&amp;q=sistema%20publicacion%20cient%C3%ADfica%20inconvenientes&amp;ei=y8XCTfG7LJC5hAfghrCyBQ&amp;usg=AFQjCNG_z-ze8VbH0nHsdEqCAJC2QcySUw&amp;cad=rja" TargetMode="External"/><Relationship Id="rId1" Type="http://schemas.openxmlformats.org/officeDocument/2006/relationships/hyperlink" Target="http://www.rin.ac.uk/communicating-knowledge" TargetMode="External"/><Relationship Id="rId5" Type="http://schemas.openxmlformats.org/officeDocument/2006/relationships/hyperlink" Target="http://www.oepm.es/cs/OEPMSite/contenidos/PatentKit/Manual.pdf" TargetMode="External"/><Relationship Id="rId4" Type="http://schemas.openxmlformats.org/officeDocument/2006/relationships/hyperlink" Target="http://www.aenor.es/aenor/normas/normas/normalizacion.asp"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www.amazon.com/" TargetMode="External"/><Relationship Id="rId3" Type="http://schemas.openxmlformats.org/officeDocument/2006/relationships/hyperlink" Target="http://www.rebiun.org/Catalogo" TargetMode="External"/><Relationship Id="rId7" Type="http://schemas.openxmlformats.org/officeDocument/2006/relationships/hyperlink" Target="http://www.google.com/aclk?sa=l&amp;ai=Cdbf4KtrCTf2hH8S-hAfb1oSZCpbly-sBrua1rxv61bYRCAAQASC2VFDht-4_YNWF2IL4CKABt9aK_wPIAQGpAvVhAJMi2rg-qgQcT9CkdI6LcNdXR_CbhYC_ajRZp9NkLm1GrKD0sYAFkE4&amp;sig=AGiWqtzJDwK-D6U84UYQUvisFHKgy-hBFg&amp;ved=0CA0Q0Qw&amp;adurl=http://www.casadellibro.com/homeAfiliado?ca=5890&amp;rct=j&amp;q=casa%20del%20libro&amp;cad=rja" TargetMode="External"/><Relationship Id="rId2" Type="http://schemas.openxmlformats.org/officeDocument/2006/relationships/hyperlink" Target="http://revistas.unavarra.es/bibreve/v2/ebooks.htm" TargetMode="External"/><Relationship Id="rId1" Type="http://schemas.openxmlformats.org/officeDocument/2006/relationships/hyperlink" Target="http://brocar.unavarra.es/biblio5.htm" TargetMode="External"/><Relationship Id="rId6" Type="http://schemas.openxmlformats.org/officeDocument/2006/relationships/hyperlink" Target="http://www.iberlibro.com/" TargetMode="External"/><Relationship Id="rId5" Type="http://schemas.openxmlformats.org/officeDocument/2006/relationships/hyperlink" Target="http://books.google.com/books" TargetMode="External"/><Relationship Id="rId4" Type="http://schemas.openxmlformats.org/officeDocument/2006/relationships/hyperlink" Target="http://www.mcu.es/webISBN" TargetMode="Externa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0F2C1-34C7-44FC-B7C5-2C857594DB31}"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s-ES"/>
        </a:p>
      </dgm:t>
    </dgm:pt>
    <dgm:pt modelId="{F7B3F40E-C541-4526-9018-23BCF2552B24}">
      <dgm:prSet phldrT="[Texto]"/>
      <dgm:spPr/>
      <dgm:t>
        <a:bodyPr/>
        <a:lstStyle/>
        <a:p>
          <a:r>
            <a:rPr lang="es-ES" dirty="0" smtClean="0"/>
            <a:t>La costumbre entre los investigadores de intercambiar cartas, folletos, libros… se sustituye por las primeras revistas científicas</a:t>
          </a:r>
          <a:endParaRPr lang="es-ES" dirty="0"/>
        </a:p>
      </dgm:t>
    </dgm:pt>
    <dgm:pt modelId="{A876401A-F50C-42FA-AA18-F2057825ACFC}" type="parTrans" cxnId="{DA9C2F3F-3C3E-4F55-A4EC-73CF5738760F}">
      <dgm:prSet/>
      <dgm:spPr/>
      <dgm:t>
        <a:bodyPr/>
        <a:lstStyle/>
        <a:p>
          <a:endParaRPr lang="es-ES"/>
        </a:p>
      </dgm:t>
    </dgm:pt>
    <dgm:pt modelId="{04F51355-2B55-4D70-99A8-8D1AB0BF3A6B}" type="sibTrans" cxnId="{DA9C2F3F-3C3E-4F55-A4EC-73CF5738760F}">
      <dgm:prSet/>
      <dgm:spPr/>
      <dgm:t>
        <a:bodyPr/>
        <a:lstStyle/>
        <a:p>
          <a:endParaRPr lang="es-ES"/>
        </a:p>
      </dgm:t>
    </dgm:pt>
    <dgm:pt modelId="{5AFC6EBA-1FD9-438C-B4E3-99D70398EF4B}">
      <dgm:prSet phldrT="[Texto]"/>
      <dgm:spPr/>
      <dgm:t>
        <a:bodyPr/>
        <a:lstStyle/>
        <a:p>
          <a:r>
            <a:rPr lang="es-ES" dirty="0" smtClean="0"/>
            <a:t>En 1665 aparecen </a:t>
          </a:r>
          <a:r>
            <a:rPr lang="es-ES" i="1" dirty="0" smtClean="0"/>
            <a:t>Philosophical Transactions </a:t>
          </a:r>
          <a:r>
            <a:rPr lang="es-ES" dirty="0" smtClean="0"/>
            <a:t>y </a:t>
          </a:r>
          <a:r>
            <a:rPr lang="es-ES" i="1" dirty="0" smtClean="0"/>
            <a:t>Journal des Sçavants</a:t>
          </a:r>
          <a:endParaRPr lang="es-ES" i="1" dirty="0"/>
        </a:p>
      </dgm:t>
    </dgm:pt>
    <dgm:pt modelId="{59C6834A-47CB-45E4-B64B-F46914E54379}" type="parTrans" cxnId="{5DC2A064-3B0A-45CA-AA7E-530A4091D609}">
      <dgm:prSet/>
      <dgm:spPr/>
      <dgm:t>
        <a:bodyPr/>
        <a:lstStyle/>
        <a:p>
          <a:endParaRPr lang="es-ES"/>
        </a:p>
      </dgm:t>
    </dgm:pt>
    <dgm:pt modelId="{3630D023-3B67-42F4-B1DE-4FA350C340A5}" type="sibTrans" cxnId="{5DC2A064-3B0A-45CA-AA7E-530A4091D609}">
      <dgm:prSet/>
      <dgm:spPr/>
      <dgm:t>
        <a:bodyPr/>
        <a:lstStyle/>
        <a:p>
          <a:endParaRPr lang="es-ES"/>
        </a:p>
      </dgm:t>
    </dgm:pt>
    <dgm:pt modelId="{B092A417-950D-4934-8467-2BBF8F193480}">
      <dgm:prSet phldrT="[Texto]"/>
      <dgm:spPr/>
      <dgm:t>
        <a:bodyPr/>
        <a:lstStyle/>
        <a:p>
          <a:r>
            <a:rPr lang="es-ES" i="0" dirty="0" smtClean="0"/>
            <a:t>¿Por qué un investigador prefiere publicar en estas revistas científicas?</a:t>
          </a:r>
          <a:endParaRPr lang="es-ES" i="0" dirty="0"/>
        </a:p>
      </dgm:t>
    </dgm:pt>
    <dgm:pt modelId="{39CA6CCF-6C83-4C84-9C5E-CBED2815F020}" type="parTrans" cxnId="{775F7461-D62C-42BA-B2A5-02FE11F088A6}">
      <dgm:prSet/>
      <dgm:spPr/>
      <dgm:t>
        <a:bodyPr/>
        <a:lstStyle/>
        <a:p>
          <a:endParaRPr lang="es-ES"/>
        </a:p>
      </dgm:t>
    </dgm:pt>
    <dgm:pt modelId="{18466BED-30ED-4AA5-9084-EE4D95EE356C}" type="sibTrans" cxnId="{775F7461-D62C-42BA-B2A5-02FE11F088A6}">
      <dgm:prSet/>
      <dgm:spPr/>
      <dgm:t>
        <a:bodyPr/>
        <a:lstStyle/>
        <a:p>
          <a:endParaRPr lang="es-ES"/>
        </a:p>
      </dgm:t>
    </dgm:pt>
    <dgm:pt modelId="{738B7D72-AF34-4436-AE7C-E53E9FB6AF56}" type="pres">
      <dgm:prSet presAssocID="{CC60F2C1-34C7-44FC-B7C5-2C857594DB31}" presName="linear" presStyleCnt="0">
        <dgm:presLayoutVars>
          <dgm:animLvl val="lvl"/>
          <dgm:resizeHandles val="exact"/>
        </dgm:presLayoutVars>
      </dgm:prSet>
      <dgm:spPr/>
      <dgm:t>
        <a:bodyPr/>
        <a:lstStyle/>
        <a:p>
          <a:endParaRPr lang="es-ES"/>
        </a:p>
      </dgm:t>
    </dgm:pt>
    <dgm:pt modelId="{59ABB6B1-E307-4E7D-8517-7A147BC863FA}" type="pres">
      <dgm:prSet presAssocID="{F7B3F40E-C541-4526-9018-23BCF2552B24}" presName="parentText" presStyleLbl="node1" presStyleIdx="0" presStyleCnt="3">
        <dgm:presLayoutVars>
          <dgm:chMax val="0"/>
          <dgm:bulletEnabled val="1"/>
        </dgm:presLayoutVars>
      </dgm:prSet>
      <dgm:spPr/>
      <dgm:t>
        <a:bodyPr/>
        <a:lstStyle/>
        <a:p>
          <a:endParaRPr lang="es-ES"/>
        </a:p>
      </dgm:t>
    </dgm:pt>
    <dgm:pt modelId="{1B0E078B-E772-4A5F-AFF1-1C30D6107DEB}" type="pres">
      <dgm:prSet presAssocID="{04F51355-2B55-4D70-99A8-8D1AB0BF3A6B}" presName="spacer" presStyleCnt="0"/>
      <dgm:spPr/>
    </dgm:pt>
    <dgm:pt modelId="{828E1F88-8F41-4CAB-BBD4-554E2617C895}" type="pres">
      <dgm:prSet presAssocID="{5AFC6EBA-1FD9-438C-B4E3-99D70398EF4B}" presName="parentText" presStyleLbl="node1" presStyleIdx="1" presStyleCnt="3">
        <dgm:presLayoutVars>
          <dgm:chMax val="0"/>
          <dgm:bulletEnabled val="1"/>
        </dgm:presLayoutVars>
      </dgm:prSet>
      <dgm:spPr/>
      <dgm:t>
        <a:bodyPr/>
        <a:lstStyle/>
        <a:p>
          <a:endParaRPr lang="es-ES"/>
        </a:p>
      </dgm:t>
    </dgm:pt>
    <dgm:pt modelId="{69B1EE91-D41C-439D-9E9F-E5006C2DA240}" type="pres">
      <dgm:prSet presAssocID="{3630D023-3B67-42F4-B1DE-4FA350C340A5}" presName="spacer" presStyleCnt="0"/>
      <dgm:spPr/>
    </dgm:pt>
    <dgm:pt modelId="{9BDD2BFB-D8D9-4E71-8D6B-B7DA898C7532}" type="pres">
      <dgm:prSet presAssocID="{B092A417-950D-4934-8467-2BBF8F193480}" presName="parentText" presStyleLbl="node1" presStyleIdx="2" presStyleCnt="3">
        <dgm:presLayoutVars>
          <dgm:chMax val="0"/>
          <dgm:bulletEnabled val="1"/>
        </dgm:presLayoutVars>
      </dgm:prSet>
      <dgm:spPr/>
      <dgm:t>
        <a:bodyPr/>
        <a:lstStyle/>
        <a:p>
          <a:endParaRPr lang="es-ES"/>
        </a:p>
      </dgm:t>
    </dgm:pt>
  </dgm:ptLst>
  <dgm:cxnLst>
    <dgm:cxn modelId="{5DC2A064-3B0A-45CA-AA7E-530A4091D609}" srcId="{CC60F2C1-34C7-44FC-B7C5-2C857594DB31}" destId="{5AFC6EBA-1FD9-438C-B4E3-99D70398EF4B}" srcOrd="1" destOrd="0" parTransId="{59C6834A-47CB-45E4-B64B-F46914E54379}" sibTransId="{3630D023-3B67-42F4-B1DE-4FA350C340A5}"/>
    <dgm:cxn modelId="{775F7461-D62C-42BA-B2A5-02FE11F088A6}" srcId="{CC60F2C1-34C7-44FC-B7C5-2C857594DB31}" destId="{B092A417-950D-4934-8467-2BBF8F193480}" srcOrd="2" destOrd="0" parTransId="{39CA6CCF-6C83-4C84-9C5E-CBED2815F020}" sibTransId="{18466BED-30ED-4AA5-9084-EE4D95EE356C}"/>
    <dgm:cxn modelId="{F3D95ECB-8295-4BDB-AADB-EDBCA3F70363}" type="presOf" srcId="{CC60F2C1-34C7-44FC-B7C5-2C857594DB31}" destId="{738B7D72-AF34-4436-AE7C-E53E9FB6AF56}" srcOrd="0" destOrd="0" presId="urn:microsoft.com/office/officeart/2005/8/layout/vList2"/>
    <dgm:cxn modelId="{1EAC2EDA-A42E-409D-A394-92E3F9DC901D}" type="presOf" srcId="{5AFC6EBA-1FD9-438C-B4E3-99D70398EF4B}" destId="{828E1F88-8F41-4CAB-BBD4-554E2617C895}" srcOrd="0" destOrd="0" presId="urn:microsoft.com/office/officeart/2005/8/layout/vList2"/>
    <dgm:cxn modelId="{461E9971-6131-43A1-BD1B-053F5AD31711}" type="presOf" srcId="{F7B3F40E-C541-4526-9018-23BCF2552B24}" destId="{59ABB6B1-E307-4E7D-8517-7A147BC863FA}" srcOrd="0" destOrd="0" presId="urn:microsoft.com/office/officeart/2005/8/layout/vList2"/>
    <dgm:cxn modelId="{EB8AC0E6-AD52-4D46-9920-6010B413373B}" type="presOf" srcId="{B092A417-950D-4934-8467-2BBF8F193480}" destId="{9BDD2BFB-D8D9-4E71-8D6B-B7DA898C7532}" srcOrd="0" destOrd="0" presId="urn:microsoft.com/office/officeart/2005/8/layout/vList2"/>
    <dgm:cxn modelId="{DA9C2F3F-3C3E-4F55-A4EC-73CF5738760F}" srcId="{CC60F2C1-34C7-44FC-B7C5-2C857594DB31}" destId="{F7B3F40E-C541-4526-9018-23BCF2552B24}" srcOrd="0" destOrd="0" parTransId="{A876401A-F50C-42FA-AA18-F2057825ACFC}" sibTransId="{04F51355-2B55-4D70-99A8-8D1AB0BF3A6B}"/>
    <dgm:cxn modelId="{42F368AF-541D-4693-86F2-E0E560CD2D3B}" type="presParOf" srcId="{738B7D72-AF34-4436-AE7C-E53E9FB6AF56}" destId="{59ABB6B1-E307-4E7D-8517-7A147BC863FA}" srcOrd="0" destOrd="0" presId="urn:microsoft.com/office/officeart/2005/8/layout/vList2"/>
    <dgm:cxn modelId="{40132BD3-4946-429D-B1CB-B6020C0584AB}" type="presParOf" srcId="{738B7D72-AF34-4436-AE7C-E53E9FB6AF56}" destId="{1B0E078B-E772-4A5F-AFF1-1C30D6107DEB}" srcOrd="1" destOrd="0" presId="urn:microsoft.com/office/officeart/2005/8/layout/vList2"/>
    <dgm:cxn modelId="{3E635945-535D-443D-9F15-135AFF62FA9A}" type="presParOf" srcId="{738B7D72-AF34-4436-AE7C-E53E9FB6AF56}" destId="{828E1F88-8F41-4CAB-BBD4-554E2617C895}" srcOrd="2" destOrd="0" presId="urn:microsoft.com/office/officeart/2005/8/layout/vList2"/>
    <dgm:cxn modelId="{F9B21E0B-DC28-4537-A292-5F5651A3FD39}" type="presParOf" srcId="{738B7D72-AF34-4436-AE7C-E53E9FB6AF56}" destId="{69B1EE91-D41C-439D-9E9F-E5006C2DA240}" srcOrd="3" destOrd="0" presId="urn:microsoft.com/office/officeart/2005/8/layout/vList2"/>
    <dgm:cxn modelId="{A8527751-D684-4944-9773-0EDEC62DF634}" type="presParOf" srcId="{738B7D72-AF34-4436-AE7C-E53E9FB6AF56}" destId="{9BDD2BFB-D8D9-4E71-8D6B-B7DA898C753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AFBF04-7E6C-44B3-9D50-8106A0C67A36}" type="doc">
      <dgm:prSet loTypeId="urn:microsoft.com/office/officeart/2005/8/layout/vProcess5" loCatId="process" qsTypeId="urn:microsoft.com/office/officeart/2005/8/quickstyle/simple1" qsCatId="simple" csTypeId="urn:microsoft.com/office/officeart/2005/8/colors/colorful1#10" csCatId="colorful" phldr="1"/>
      <dgm:spPr/>
      <dgm:t>
        <a:bodyPr/>
        <a:lstStyle/>
        <a:p>
          <a:endParaRPr lang="es-ES"/>
        </a:p>
      </dgm:t>
    </dgm:pt>
    <dgm:pt modelId="{6B1EB338-626C-430E-A1EF-190C1BC8DF57}">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 sz="3200" dirty="0" smtClean="0"/>
            <a:t>Revistas científicas</a:t>
          </a:r>
          <a:endParaRPr lang="es-ES" sz="3200" dirty="0"/>
        </a:p>
      </dgm:t>
    </dgm:pt>
    <dgm:pt modelId="{A0EC58C7-9CEE-4291-B5DF-3A947EFF1888}" type="parTrans" cxnId="{583C6851-0553-41C4-8B67-1D4C2AB6F409}">
      <dgm:prSet/>
      <dgm:spPr/>
      <dgm:t>
        <a:bodyPr/>
        <a:lstStyle/>
        <a:p>
          <a:endParaRPr lang="es-ES"/>
        </a:p>
      </dgm:t>
    </dgm:pt>
    <dgm:pt modelId="{EB05B074-7203-460C-9BC2-74CA072D34EB}" type="sibTrans" cxnId="{583C6851-0553-41C4-8B67-1D4C2AB6F409}">
      <dgm:prSet/>
      <dgm:spPr/>
      <dgm:t>
        <a:bodyPr/>
        <a:lstStyle/>
        <a:p>
          <a:endParaRPr lang="es-ES"/>
        </a:p>
      </dgm:t>
    </dgm:pt>
    <dgm:pt modelId="{E0F8525D-65CE-47B4-8C10-E30BBAB9DF94}">
      <dgm:prSet phldrT="[Texto]" custT="1"/>
      <dgm:spPr/>
      <dgm:t>
        <a:bodyPr/>
        <a:lstStyle/>
        <a:p>
          <a:r>
            <a:rPr lang="es-ES_tradnl" sz="1800" dirty="0" smtClean="0"/>
            <a:t>Para buscar qué artículos se han publicado sobre un determinado tema en revistas científicas</a:t>
          </a:r>
          <a:r>
            <a:rPr lang="es-ES" sz="1800" dirty="0" smtClean="0"/>
            <a:t> se utilizan</a:t>
          </a:r>
          <a:r>
            <a:rPr lang="es-ES_tradnl" sz="1800" dirty="0" smtClean="0"/>
            <a:t> las bases de datos, generalmente de pago, que analizan el contenido de miles de revistas, además de </a:t>
          </a:r>
          <a:r>
            <a:rPr lang="es-ES" sz="1800" dirty="0" smtClean="0"/>
            <a:t>otros tipos de documentos.</a:t>
          </a:r>
          <a:endParaRPr lang="es-ES" sz="1800" dirty="0"/>
        </a:p>
      </dgm:t>
    </dgm:pt>
    <dgm:pt modelId="{CC99F391-4004-4314-8CE5-A6EFD172261A}" type="parTrans" cxnId="{FCE4E235-C4BC-46D0-9F3E-01F6B605F41C}">
      <dgm:prSet/>
      <dgm:spPr/>
      <dgm:t>
        <a:bodyPr/>
        <a:lstStyle/>
        <a:p>
          <a:endParaRPr lang="es-ES"/>
        </a:p>
      </dgm:t>
    </dgm:pt>
    <dgm:pt modelId="{F9DB93FB-3AB2-446E-849A-246EAA30C86D}" type="sibTrans" cxnId="{FCE4E235-C4BC-46D0-9F3E-01F6B605F41C}">
      <dgm:prSet/>
      <dgm:spPr/>
      <dgm:t>
        <a:bodyPr/>
        <a:lstStyle/>
        <a:p>
          <a:endParaRPr lang="es-ES"/>
        </a:p>
      </dgm:t>
    </dgm:pt>
    <dgm:pt modelId="{3309305C-7026-4BA8-BDC6-FBC6C0F0503F}">
      <dgm:prSet phldrT="[Texto]" custT="1"/>
      <dgm:spPr/>
      <dgm:t>
        <a:bodyPr/>
        <a:lstStyle/>
        <a:p>
          <a:r>
            <a:rPr lang="es-ES_tradnl" sz="1800" dirty="0" smtClean="0"/>
            <a:t>Para localizar una revista concreta (comprobar si la tenemos suscrita en la BUPNA) acudiremos al </a:t>
          </a:r>
          <a:r>
            <a:rPr lang="es-ES_tradnl" sz="1800" dirty="0" smtClean="0">
              <a:hlinkClick xmlns:r="http://schemas.openxmlformats.org/officeDocument/2006/relationships" r:id="rId1"/>
            </a:rPr>
            <a:t>Portal de Revistas</a:t>
          </a:r>
          <a:r>
            <a:rPr lang="es-ES_tradnl" sz="1800" dirty="0" smtClean="0"/>
            <a:t>.</a:t>
          </a:r>
          <a:endParaRPr lang="es-ES" sz="1800" dirty="0"/>
        </a:p>
      </dgm:t>
    </dgm:pt>
    <dgm:pt modelId="{5DF28274-23D6-4AA7-94B3-3053B10FE5E7}" type="parTrans" cxnId="{84087C9B-AE29-4BFF-893F-7EA525CB1E7B}">
      <dgm:prSet/>
      <dgm:spPr/>
      <dgm:t>
        <a:bodyPr/>
        <a:lstStyle/>
        <a:p>
          <a:endParaRPr lang="es-ES"/>
        </a:p>
      </dgm:t>
    </dgm:pt>
    <dgm:pt modelId="{AAD71460-182F-44E1-B956-06FE845E6EB2}" type="sibTrans" cxnId="{84087C9B-AE29-4BFF-893F-7EA525CB1E7B}">
      <dgm:prSet/>
      <dgm:spPr/>
      <dgm:t>
        <a:bodyPr/>
        <a:lstStyle/>
        <a:p>
          <a:endParaRPr lang="es-ES"/>
        </a:p>
      </dgm:t>
    </dgm:pt>
    <dgm:pt modelId="{313020B6-6F1E-4721-BD9D-9C62E5F65E13}">
      <dgm:prSet phldrT="[Texto]" custT="1"/>
      <dgm:spPr/>
      <dgm:t>
        <a:bodyPr/>
        <a:lstStyle/>
        <a:p>
          <a:r>
            <a:rPr lang="es-ES_tradnl" sz="1800" dirty="0" smtClean="0"/>
            <a:t>Para localizar un artículo concreto, del que ya conocemos los datos de publicación, acudiremos también al </a:t>
          </a:r>
          <a:r>
            <a:rPr lang="es-ES_tradnl" sz="1800" dirty="0" smtClean="0">
              <a:hlinkClick xmlns:r="http://schemas.openxmlformats.org/officeDocument/2006/relationships" r:id="rId1"/>
            </a:rPr>
            <a:t>Portal de Revistas</a:t>
          </a:r>
          <a:r>
            <a:rPr lang="es-ES_tradnl" sz="1800" dirty="0" smtClean="0"/>
            <a:t>, localizaremos la publicación y accederemos por los medios que se nos proponen.</a:t>
          </a:r>
          <a:endParaRPr lang="es-ES" sz="1800" dirty="0"/>
        </a:p>
      </dgm:t>
    </dgm:pt>
    <dgm:pt modelId="{731F4B7C-8E58-42C3-8302-A842033AAB1D}" type="parTrans" cxnId="{BF8A00A5-8603-424C-8D61-591C94D5269D}">
      <dgm:prSet/>
      <dgm:spPr/>
      <dgm:t>
        <a:bodyPr/>
        <a:lstStyle/>
        <a:p>
          <a:endParaRPr lang="es-ES"/>
        </a:p>
      </dgm:t>
    </dgm:pt>
    <dgm:pt modelId="{705F3435-34F6-41F0-946F-E235E941FD8C}" type="sibTrans" cxnId="{BF8A00A5-8603-424C-8D61-591C94D5269D}">
      <dgm:prSet/>
      <dgm:spPr/>
      <dgm:t>
        <a:bodyPr/>
        <a:lstStyle/>
        <a:p>
          <a:endParaRPr lang="es-ES"/>
        </a:p>
      </dgm:t>
    </dgm:pt>
    <dgm:pt modelId="{AAB47B59-6F48-41B2-BD5E-81EA42A92041}" type="pres">
      <dgm:prSet presAssocID="{5BAFBF04-7E6C-44B3-9D50-8106A0C67A36}" presName="outerComposite" presStyleCnt="0">
        <dgm:presLayoutVars>
          <dgm:chMax val="5"/>
          <dgm:dir/>
          <dgm:resizeHandles val="exact"/>
        </dgm:presLayoutVars>
      </dgm:prSet>
      <dgm:spPr/>
      <dgm:t>
        <a:bodyPr/>
        <a:lstStyle/>
        <a:p>
          <a:endParaRPr lang="es-ES"/>
        </a:p>
      </dgm:t>
    </dgm:pt>
    <dgm:pt modelId="{4BEE55E4-09B4-400A-B8F5-B58972D77185}" type="pres">
      <dgm:prSet presAssocID="{5BAFBF04-7E6C-44B3-9D50-8106A0C67A36}" presName="dummyMaxCanvas" presStyleCnt="0">
        <dgm:presLayoutVars/>
      </dgm:prSet>
      <dgm:spPr/>
    </dgm:pt>
    <dgm:pt modelId="{EC53BFA1-DE5C-42FC-BC32-5E8AAA071DD1}" type="pres">
      <dgm:prSet presAssocID="{5BAFBF04-7E6C-44B3-9D50-8106A0C67A36}" presName="FourNodes_1" presStyleLbl="node1" presStyleIdx="0" presStyleCnt="4">
        <dgm:presLayoutVars>
          <dgm:bulletEnabled val="1"/>
        </dgm:presLayoutVars>
      </dgm:prSet>
      <dgm:spPr/>
      <dgm:t>
        <a:bodyPr/>
        <a:lstStyle/>
        <a:p>
          <a:endParaRPr lang="es-ES"/>
        </a:p>
      </dgm:t>
    </dgm:pt>
    <dgm:pt modelId="{73279320-51AC-4441-9BED-AE3BCE69EA60}" type="pres">
      <dgm:prSet presAssocID="{5BAFBF04-7E6C-44B3-9D50-8106A0C67A36}" presName="FourNodes_2" presStyleLbl="node1" presStyleIdx="1" presStyleCnt="4" custScaleY="113876">
        <dgm:presLayoutVars>
          <dgm:bulletEnabled val="1"/>
        </dgm:presLayoutVars>
      </dgm:prSet>
      <dgm:spPr/>
      <dgm:t>
        <a:bodyPr/>
        <a:lstStyle/>
        <a:p>
          <a:endParaRPr lang="es-ES"/>
        </a:p>
      </dgm:t>
    </dgm:pt>
    <dgm:pt modelId="{970BD6FC-0E86-4B6E-A136-F9389DC80E66}" type="pres">
      <dgm:prSet presAssocID="{5BAFBF04-7E6C-44B3-9D50-8106A0C67A36}" presName="FourNodes_3" presStyleLbl="node1" presStyleIdx="2" presStyleCnt="4">
        <dgm:presLayoutVars>
          <dgm:bulletEnabled val="1"/>
        </dgm:presLayoutVars>
      </dgm:prSet>
      <dgm:spPr/>
      <dgm:t>
        <a:bodyPr/>
        <a:lstStyle/>
        <a:p>
          <a:endParaRPr lang="es-ES"/>
        </a:p>
      </dgm:t>
    </dgm:pt>
    <dgm:pt modelId="{91E306E6-9A62-4089-81F1-8849FF1514BD}" type="pres">
      <dgm:prSet presAssocID="{5BAFBF04-7E6C-44B3-9D50-8106A0C67A36}" presName="FourNodes_4" presStyleLbl="node1" presStyleIdx="3" presStyleCnt="4" custScaleY="115311">
        <dgm:presLayoutVars>
          <dgm:bulletEnabled val="1"/>
        </dgm:presLayoutVars>
      </dgm:prSet>
      <dgm:spPr/>
      <dgm:t>
        <a:bodyPr/>
        <a:lstStyle/>
        <a:p>
          <a:endParaRPr lang="es-ES"/>
        </a:p>
      </dgm:t>
    </dgm:pt>
    <dgm:pt modelId="{23E0567B-3F7E-4756-B5F9-EDB21CF8983F}" type="pres">
      <dgm:prSet presAssocID="{5BAFBF04-7E6C-44B3-9D50-8106A0C67A36}" presName="FourConn_1-2" presStyleLbl="fgAccFollowNode1" presStyleIdx="0" presStyleCnt="3">
        <dgm:presLayoutVars>
          <dgm:bulletEnabled val="1"/>
        </dgm:presLayoutVars>
      </dgm:prSet>
      <dgm:spPr/>
      <dgm:t>
        <a:bodyPr/>
        <a:lstStyle/>
        <a:p>
          <a:endParaRPr lang="es-ES"/>
        </a:p>
      </dgm:t>
    </dgm:pt>
    <dgm:pt modelId="{050D36F9-DB7F-4351-8137-B0C763EF7291}" type="pres">
      <dgm:prSet presAssocID="{5BAFBF04-7E6C-44B3-9D50-8106A0C67A36}" presName="FourConn_2-3" presStyleLbl="fgAccFollowNode1" presStyleIdx="1" presStyleCnt="3">
        <dgm:presLayoutVars>
          <dgm:bulletEnabled val="1"/>
        </dgm:presLayoutVars>
      </dgm:prSet>
      <dgm:spPr/>
      <dgm:t>
        <a:bodyPr/>
        <a:lstStyle/>
        <a:p>
          <a:endParaRPr lang="es-ES"/>
        </a:p>
      </dgm:t>
    </dgm:pt>
    <dgm:pt modelId="{04C18187-4FD5-45C9-9314-5750AB56C105}" type="pres">
      <dgm:prSet presAssocID="{5BAFBF04-7E6C-44B3-9D50-8106A0C67A36}" presName="FourConn_3-4" presStyleLbl="fgAccFollowNode1" presStyleIdx="2" presStyleCnt="3">
        <dgm:presLayoutVars>
          <dgm:bulletEnabled val="1"/>
        </dgm:presLayoutVars>
      </dgm:prSet>
      <dgm:spPr/>
      <dgm:t>
        <a:bodyPr/>
        <a:lstStyle/>
        <a:p>
          <a:endParaRPr lang="es-ES"/>
        </a:p>
      </dgm:t>
    </dgm:pt>
    <dgm:pt modelId="{C1194894-6811-47F2-A44B-C7BA42660962}" type="pres">
      <dgm:prSet presAssocID="{5BAFBF04-7E6C-44B3-9D50-8106A0C67A36}" presName="FourNodes_1_text" presStyleLbl="node1" presStyleIdx="3" presStyleCnt="4">
        <dgm:presLayoutVars>
          <dgm:bulletEnabled val="1"/>
        </dgm:presLayoutVars>
      </dgm:prSet>
      <dgm:spPr/>
      <dgm:t>
        <a:bodyPr/>
        <a:lstStyle/>
        <a:p>
          <a:endParaRPr lang="es-ES"/>
        </a:p>
      </dgm:t>
    </dgm:pt>
    <dgm:pt modelId="{DC8850A2-11F4-4858-8170-13E4C989BCB5}" type="pres">
      <dgm:prSet presAssocID="{5BAFBF04-7E6C-44B3-9D50-8106A0C67A36}" presName="FourNodes_2_text" presStyleLbl="node1" presStyleIdx="3" presStyleCnt="4">
        <dgm:presLayoutVars>
          <dgm:bulletEnabled val="1"/>
        </dgm:presLayoutVars>
      </dgm:prSet>
      <dgm:spPr/>
      <dgm:t>
        <a:bodyPr/>
        <a:lstStyle/>
        <a:p>
          <a:endParaRPr lang="es-ES"/>
        </a:p>
      </dgm:t>
    </dgm:pt>
    <dgm:pt modelId="{E7B465FC-CD18-47B9-970F-AD9A1A38A0A9}" type="pres">
      <dgm:prSet presAssocID="{5BAFBF04-7E6C-44B3-9D50-8106A0C67A36}" presName="FourNodes_3_text" presStyleLbl="node1" presStyleIdx="3" presStyleCnt="4">
        <dgm:presLayoutVars>
          <dgm:bulletEnabled val="1"/>
        </dgm:presLayoutVars>
      </dgm:prSet>
      <dgm:spPr/>
      <dgm:t>
        <a:bodyPr/>
        <a:lstStyle/>
        <a:p>
          <a:endParaRPr lang="es-ES"/>
        </a:p>
      </dgm:t>
    </dgm:pt>
    <dgm:pt modelId="{DAF8557D-2B7A-40B5-84A3-703C45DB2FC5}" type="pres">
      <dgm:prSet presAssocID="{5BAFBF04-7E6C-44B3-9D50-8106A0C67A36}" presName="FourNodes_4_text" presStyleLbl="node1" presStyleIdx="3" presStyleCnt="4">
        <dgm:presLayoutVars>
          <dgm:bulletEnabled val="1"/>
        </dgm:presLayoutVars>
      </dgm:prSet>
      <dgm:spPr/>
      <dgm:t>
        <a:bodyPr/>
        <a:lstStyle/>
        <a:p>
          <a:endParaRPr lang="es-ES"/>
        </a:p>
      </dgm:t>
    </dgm:pt>
  </dgm:ptLst>
  <dgm:cxnLst>
    <dgm:cxn modelId="{5F75F1AD-9B3A-4716-8A21-B9D18348F48D}" type="presOf" srcId="{AAD71460-182F-44E1-B956-06FE845E6EB2}" destId="{04C18187-4FD5-45C9-9314-5750AB56C105}" srcOrd="0" destOrd="0" presId="urn:microsoft.com/office/officeart/2005/8/layout/vProcess5"/>
    <dgm:cxn modelId="{84087C9B-AE29-4BFF-893F-7EA525CB1E7B}" srcId="{5BAFBF04-7E6C-44B3-9D50-8106A0C67A36}" destId="{3309305C-7026-4BA8-BDC6-FBC6C0F0503F}" srcOrd="2" destOrd="0" parTransId="{5DF28274-23D6-4AA7-94B3-3053B10FE5E7}" sibTransId="{AAD71460-182F-44E1-B956-06FE845E6EB2}"/>
    <dgm:cxn modelId="{ABF33D5A-1D87-4BD9-81CD-827645B69749}" type="presOf" srcId="{EB05B074-7203-460C-9BC2-74CA072D34EB}" destId="{23E0567B-3F7E-4756-B5F9-EDB21CF8983F}" srcOrd="0" destOrd="0" presId="urn:microsoft.com/office/officeart/2005/8/layout/vProcess5"/>
    <dgm:cxn modelId="{FCE4E235-C4BC-46D0-9F3E-01F6B605F41C}" srcId="{5BAFBF04-7E6C-44B3-9D50-8106A0C67A36}" destId="{E0F8525D-65CE-47B4-8C10-E30BBAB9DF94}" srcOrd="1" destOrd="0" parTransId="{CC99F391-4004-4314-8CE5-A6EFD172261A}" sibTransId="{F9DB93FB-3AB2-446E-849A-246EAA30C86D}"/>
    <dgm:cxn modelId="{1F0781DF-BFC5-453E-8780-4F41AD44F214}" type="presOf" srcId="{E0F8525D-65CE-47B4-8C10-E30BBAB9DF94}" destId="{DC8850A2-11F4-4858-8170-13E4C989BCB5}" srcOrd="1" destOrd="0" presId="urn:microsoft.com/office/officeart/2005/8/layout/vProcess5"/>
    <dgm:cxn modelId="{0E3ED34C-AD28-40F2-ABE9-0261F9AD279C}" type="presOf" srcId="{313020B6-6F1E-4721-BD9D-9C62E5F65E13}" destId="{91E306E6-9A62-4089-81F1-8849FF1514BD}" srcOrd="0" destOrd="0" presId="urn:microsoft.com/office/officeart/2005/8/layout/vProcess5"/>
    <dgm:cxn modelId="{BF8A00A5-8603-424C-8D61-591C94D5269D}" srcId="{5BAFBF04-7E6C-44B3-9D50-8106A0C67A36}" destId="{313020B6-6F1E-4721-BD9D-9C62E5F65E13}" srcOrd="3" destOrd="0" parTransId="{731F4B7C-8E58-42C3-8302-A842033AAB1D}" sibTransId="{705F3435-34F6-41F0-946F-E235E941FD8C}"/>
    <dgm:cxn modelId="{583C6851-0553-41C4-8B67-1D4C2AB6F409}" srcId="{5BAFBF04-7E6C-44B3-9D50-8106A0C67A36}" destId="{6B1EB338-626C-430E-A1EF-190C1BC8DF57}" srcOrd="0" destOrd="0" parTransId="{A0EC58C7-9CEE-4291-B5DF-3A947EFF1888}" sibTransId="{EB05B074-7203-460C-9BC2-74CA072D34EB}"/>
    <dgm:cxn modelId="{E918E70B-1062-49E6-8C30-168503D0F101}" type="presOf" srcId="{6B1EB338-626C-430E-A1EF-190C1BC8DF57}" destId="{EC53BFA1-DE5C-42FC-BC32-5E8AAA071DD1}" srcOrd="0" destOrd="0" presId="urn:microsoft.com/office/officeart/2005/8/layout/vProcess5"/>
    <dgm:cxn modelId="{7B1A72E1-C17F-45B0-A097-E51D59B542C7}" type="presOf" srcId="{E0F8525D-65CE-47B4-8C10-E30BBAB9DF94}" destId="{73279320-51AC-4441-9BED-AE3BCE69EA60}" srcOrd="0" destOrd="0" presId="urn:microsoft.com/office/officeart/2005/8/layout/vProcess5"/>
    <dgm:cxn modelId="{0A087889-C0AC-4F8A-905F-386E4B9DCB1E}" type="presOf" srcId="{6B1EB338-626C-430E-A1EF-190C1BC8DF57}" destId="{C1194894-6811-47F2-A44B-C7BA42660962}" srcOrd="1" destOrd="0" presId="urn:microsoft.com/office/officeart/2005/8/layout/vProcess5"/>
    <dgm:cxn modelId="{9F67DA47-C57D-41D2-9E0E-91D042FFF91B}" type="presOf" srcId="{F9DB93FB-3AB2-446E-849A-246EAA30C86D}" destId="{050D36F9-DB7F-4351-8137-B0C763EF7291}" srcOrd="0" destOrd="0" presId="urn:microsoft.com/office/officeart/2005/8/layout/vProcess5"/>
    <dgm:cxn modelId="{DB06A465-2DE0-41BE-A84D-254C3DE7A8A6}" type="presOf" srcId="{3309305C-7026-4BA8-BDC6-FBC6C0F0503F}" destId="{E7B465FC-CD18-47B9-970F-AD9A1A38A0A9}" srcOrd="1" destOrd="0" presId="urn:microsoft.com/office/officeart/2005/8/layout/vProcess5"/>
    <dgm:cxn modelId="{5296DF3A-CD1D-49F3-B436-780EBD9CCB6B}" type="presOf" srcId="{5BAFBF04-7E6C-44B3-9D50-8106A0C67A36}" destId="{AAB47B59-6F48-41B2-BD5E-81EA42A92041}" srcOrd="0" destOrd="0" presId="urn:microsoft.com/office/officeart/2005/8/layout/vProcess5"/>
    <dgm:cxn modelId="{94741B22-E1B3-4C99-9AF3-544627B565B1}" type="presOf" srcId="{3309305C-7026-4BA8-BDC6-FBC6C0F0503F}" destId="{970BD6FC-0E86-4B6E-A136-F9389DC80E66}" srcOrd="0" destOrd="0" presId="urn:microsoft.com/office/officeart/2005/8/layout/vProcess5"/>
    <dgm:cxn modelId="{CA7D6D27-0F73-4B3D-96B7-701E70E346E9}" type="presOf" srcId="{313020B6-6F1E-4721-BD9D-9C62E5F65E13}" destId="{DAF8557D-2B7A-40B5-84A3-703C45DB2FC5}" srcOrd="1" destOrd="0" presId="urn:microsoft.com/office/officeart/2005/8/layout/vProcess5"/>
    <dgm:cxn modelId="{CE3F216B-8E31-469A-A99E-9A826FB7B10B}" type="presParOf" srcId="{AAB47B59-6F48-41B2-BD5E-81EA42A92041}" destId="{4BEE55E4-09B4-400A-B8F5-B58972D77185}" srcOrd="0" destOrd="0" presId="urn:microsoft.com/office/officeart/2005/8/layout/vProcess5"/>
    <dgm:cxn modelId="{1D8E998D-D424-46BE-8147-2F9737A5B248}" type="presParOf" srcId="{AAB47B59-6F48-41B2-BD5E-81EA42A92041}" destId="{EC53BFA1-DE5C-42FC-BC32-5E8AAA071DD1}" srcOrd="1" destOrd="0" presId="urn:microsoft.com/office/officeart/2005/8/layout/vProcess5"/>
    <dgm:cxn modelId="{A89E5241-1319-41A1-90CC-774F6A67309C}" type="presParOf" srcId="{AAB47B59-6F48-41B2-BD5E-81EA42A92041}" destId="{73279320-51AC-4441-9BED-AE3BCE69EA60}" srcOrd="2" destOrd="0" presId="urn:microsoft.com/office/officeart/2005/8/layout/vProcess5"/>
    <dgm:cxn modelId="{F9FB80D5-957F-4ADF-93DA-DC5AAEA2FA1D}" type="presParOf" srcId="{AAB47B59-6F48-41B2-BD5E-81EA42A92041}" destId="{970BD6FC-0E86-4B6E-A136-F9389DC80E66}" srcOrd="3" destOrd="0" presId="urn:microsoft.com/office/officeart/2005/8/layout/vProcess5"/>
    <dgm:cxn modelId="{D33BB060-EF87-4347-96AB-68ED69AC80CF}" type="presParOf" srcId="{AAB47B59-6F48-41B2-BD5E-81EA42A92041}" destId="{91E306E6-9A62-4089-81F1-8849FF1514BD}" srcOrd="4" destOrd="0" presId="urn:microsoft.com/office/officeart/2005/8/layout/vProcess5"/>
    <dgm:cxn modelId="{FBD98D7B-452F-45FA-8C7A-AEB5236B167F}" type="presParOf" srcId="{AAB47B59-6F48-41B2-BD5E-81EA42A92041}" destId="{23E0567B-3F7E-4756-B5F9-EDB21CF8983F}" srcOrd="5" destOrd="0" presId="urn:microsoft.com/office/officeart/2005/8/layout/vProcess5"/>
    <dgm:cxn modelId="{8017B380-39B7-4639-8344-6945301E69EE}" type="presParOf" srcId="{AAB47B59-6F48-41B2-BD5E-81EA42A92041}" destId="{050D36F9-DB7F-4351-8137-B0C763EF7291}" srcOrd="6" destOrd="0" presId="urn:microsoft.com/office/officeart/2005/8/layout/vProcess5"/>
    <dgm:cxn modelId="{34EDB885-28F6-44C6-BD7B-F54D175400A1}" type="presParOf" srcId="{AAB47B59-6F48-41B2-BD5E-81EA42A92041}" destId="{04C18187-4FD5-45C9-9314-5750AB56C105}" srcOrd="7" destOrd="0" presId="urn:microsoft.com/office/officeart/2005/8/layout/vProcess5"/>
    <dgm:cxn modelId="{83ACE680-2F42-466A-8850-BBD616E05726}" type="presParOf" srcId="{AAB47B59-6F48-41B2-BD5E-81EA42A92041}" destId="{C1194894-6811-47F2-A44B-C7BA42660962}" srcOrd="8" destOrd="0" presId="urn:microsoft.com/office/officeart/2005/8/layout/vProcess5"/>
    <dgm:cxn modelId="{4D20587F-85AB-47BE-B584-8989E4AAF0F4}" type="presParOf" srcId="{AAB47B59-6F48-41B2-BD5E-81EA42A92041}" destId="{DC8850A2-11F4-4858-8170-13E4C989BCB5}" srcOrd="9" destOrd="0" presId="urn:microsoft.com/office/officeart/2005/8/layout/vProcess5"/>
    <dgm:cxn modelId="{6EF9EC07-7D71-4397-B943-538A6761A2B5}" type="presParOf" srcId="{AAB47B59-6F48-41B2-BD5E-81EA42A92041}" destId="{E7B465FC-CD18-47B9-970F-AD9A1A38A0A9}" srcOrd="10" destOrd="0" presId="urn:microsoft.com/office/officeart/2005/8/layout/vProcess5"/>
    <dgm:cxn modelId="{F82FB5D0-D953-4832-AF5E-CF13B32BEEB3}" type="presParOf" srcId="{AAB47B59-6F48-41B2-BD5E-81EA42A92041}" destId="{DAF8557D-2B7A-40B5-84A3-703C45DB2FC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613696-5602-4D2B-B4C7-FE8D60B82C55}" type="doc">
      <dgm:prSet loTypeId="urn:microsoft.com/office/officeart/2005/8/layout/vList2" loCatId="list" qsTypeId="urn:microsoft.com/office/officeart/2005/8/quickstyle/simple1" qsCatId="simple" csTypeId="urn:microsoft.com/office/officeart/2005/8/colors/colorful1#11" csCatId="colorful" phldr="1"/>
      <dgm:spPr/>
      <dgm:t>
        <a:bodyPr/>
        <a:lstStyle/>
        <a:p>
          <a:endParaRPr lang="es-ES"/>
        </a:p>
      </dgm:t>
    </dgm:pt>
    <dgm:pt modelId="{4FA951EA-6585-406F-9AAA-BD7DA0D981AE}">
      <dgm:prSet phldrT="[Texto]">
        <dgm:style>
          <a:lnRef idx="1">
            <a:schemeClr val="accent3"/>
          </a:lnRef>
          <a:fillRef idx="3">
            <a:schemeClr val="accent3"/>
          </a:fillRef>
          <a:effectRef idx="2">
            <a:schemeClr val="accent3"/>
          </a:effectRef>
          <a:fontRef idx="minor">
            <a:schemeClr val="lt1"/>
          </a:fontRef>
        </dgm:style>
      </dgm:prSet>
      <dgm:spPr/>
      <dgm:t>
        <a:bodyPr/>
        <a:lstStyle/>
        <a:p>
          <a:r>
            <a:rPr lang="es-ES" dirty="0" smtClean="0"/>
            <a:t>Publicaciones de congresos</a:t>
          </a:r>
          <a:endParaRPr lang="es-ES" dirty="0"/>
        </a:p>
      </dgm:t>
    </dgm:pt>
    <dgm:pt modelId="{DC9FF889-75DB-4F12-BAD1-B8E865BAAA96}" type="parTrans" cxnId="{4C7CD690-F0B0-4D32-AE9D-DD1921732870}">
      <dgm:prSet/>
      <dgm:spPr/>
      <dgm:t>
        <a:bodyPr/>
        <a:lstStyle/>
        <a:p>
          <a:endParaRPr lang="es-ES"/>
        </a:p>
      </dgm:t>
    </dgm:pt>
    <dgm:pt modelId="{DDDEF612-F18F-4523-B4C1-ACD623296C3B}" type="sibTrans" cxnId="{4C7CD690-F0B0-4D32-AE9D-DD1921732870}">
      <dgm:prSet/>
      <dgm:spPr/>
      <dgm:t>
        <a:bodyPr/>
        <a:lstStyle/>
        <a:p>
          <a:endParaRPr lang="es-ES"/>
        </a:p>
      </dgm:t>
    </dgm:pt>
    <dgm:pt modelId="{316420C4-ED24-4A88-96B6-9279F67E0090}">
      <dgm:prSet phldrT="[Texto]"/>
      <dgm:spPr/>
      <dgm:t>
        <a:bodyPr/>
        <a:lstStyle/>
        <a:p>
          <a:r>
            <a:rPr lang="es-ES" dirty="0" smtClean="0"/>
            <a:t>Los congresos pueden adoptar el nombre de congresos, jornadas, reuniones, conferencias, seminarios, symposiums…</a:t>
          </a:r>
          <a:endParaRPr lang="es-ES" dirty="0"/>
        </a:p>
      </dgm:t>
    </dgm:pt>
    <dgm:pt modelId="{DC8164BF-4DA2-4D88-9BCC-DAC270FF67B3}" type="parTrans" cxnId="{5DDC4321-DF20-41A9-8FD2-82EF7199FC5D}">
      <dgm:prSet/>
      <dgm:spPr/>
      <dgm:t>
        <a:bodyPr/>
        <a:lstStyle/>
        <a:p>
          <a:endParaRPr lang="es-ES"/>
        </a:p>
      </dgm:t>
    </dgm:pt>
    <dgm:pt modelId="{092B4AF5-FF55-49BA-AA15-86CFAEA2365C}" type="sibTrans" cxnId="{5DDC4321-DF20-41A9-8FD2-82EF7199FC5D}">
      <dgm:prSet/>
      <dgm:spPr/>
      <dgm:t>
        <a:bodyPr/>
        <a:lstStyle/>
        <a:p>
          <a:endParaRPr lang="es-ES"/>
        </a:p>
      </dgm:t>
    </dgm:pt>
    <dgm:pt modelId="{DE5506FD-1252-4BD7-8FD4-606410D2CE60}">
      <dgm:prSet phldrT="[Texto]"/>
      <dgm:spPr/>
      <dgm:t>
        <a:bodyPr/>
        <a:lstStyle/>
        <a:p>
          <a:r>
            <a:rPr lang="es-ES" dirty="0" smtClean="0"/>
            <a:t>La publicación de los congresos puede adoptar el nombre de actas, comunicaciones, ponencias, conferencias, proceedings…</a:t>
          </a:r>
          <a:endParaRPr lang="es-ES" dirty="0"/>
        </a:p>
      </dgm:t>
    </dgm:pt>
    <dgm:pt modelId="{CD78829E-CE33-4B5B-A566-1F6D9B8EE795}" type="parTrans" cxnId="{DEF1130C-B3E5-43DB-8AC4-1F27E2EB4F62}">
      <dgm:prSet/>
      <dgm:spPr/>
      <dgm:t>
        <a:bodyPr/>
        <a:lstStyle/>
        <a:p>
          <a:endParaRPr lang="es-ES"/>
        </a:p>
      </dgm:t>
    </dgm:pt>
    <dgm:pt modelId="{313634AB-8714-48BD-9D4D-ACAA1A01E581}" type="sibTrans" cxnId="{DEF1130C-B3E5-43DB-8AC4-1F27E2EB4F62}">
      <dgm:prSet/>
      <dgm:spPr/>
      <dgm:t>
        <a:bodyPr/>
        <a:lstStyle/>
        <a:p>
          <a:endParaRPr lang="es-ES"/>
        </a:p>
      </dgm:t>
    </dgm:pt>
    <dgm:pt modelId="{39D2F046-B131-4C57-BEA8-12DF6F82F542}">
      <dgm:prSet phldrT="[Texto]"/>
      <dgm:spPr/>
      <dgm:t>
        <a:bodyPr/>
        <a:lstStyle/>
        <a:p>
          <a:r>
            <a:rPr lang="es-ES_tradnl" dirty="0" smtClean="0"/>
            <a:t>Los documentos presentados en este tipo de encuentros son también una fuente </a:t>
          </a:r>
          <a:r>
            <a:rPr lang="es-ES" dirty="0" smtClean="0"/>
            <a:t>importante de información. Presentan la investigación en una fase temprana, en la que no está terminada ni redondeada, pero se ofrece una primicia actualizada.</a:t>
          </a:r>
          <a:endParaRPr lang="es-ES" dirty="0"/>
        </a:p>
      </dgm:t>
    </dgm:pt>
    <dgm:pt modelId="{E11CB7E3-CF61-456F-90A6-9B3B94FA9B11}" type="parTrans" cxnId="{3E22134C-2324-495B-AB31-5213CB58F1B8}">
      <dgm:prSet/>
      <dgm:spPr/>
      <dgm:t>
        <a:bodyPr/>
        <a:lstStyle/>
        <a:p>
          <a:endParaRPr lang="es-ES"/>
        </a:p>
      </dgm:t>
    </dgm:pt>
    <dgm:pt modelId="{D0B10971-BAFB-441F-B99F-98BD49B962DB}" type="sibTrans" cxnId="{3E22134C-2324-495B-AB31-5213CB58F1B8}">
      <dgm:prSet/>
      <dgm:spPr/>
      <dgm:t>
        <a:bodyPr/>
        <a:lstStyle/>
        <a:p>
          <a:endParaRPr lang="es-ES"/>
        </a:p>
      </dgm:t>
    </dgm:pt>
    <dgm:pt modelId="{6C4DB3C2-212E-4A51-B87B-72481461F4E3}">
      <dgm:prSet phldrT="[Texto]"/>
      <dgm:spPr/>
      <dgm:t>
        <a:bodyPr/>
        <a:lstStyle/>
        <a:p>
          <a:endParaRPr lang="es-ES" dirty="0"/>
        </a:p>
      </dgm:t>
    </dgm:pt>
    <dgm:pt modelId="{2073647A-DED8-4A4E-9A7C-A766073D9EF1}" type="parTrans" cxnId="{057ABB87-9778-4887-895E-1EF31266BA0E}">
      <dgm:prSet/>
      <dgm:spPr/>
      <dgm:t>
        <a:bodyPr/>
        <a:lstStyle/>
        <a:p>
          <a:endParaRPr lang="es-ES"/>
        </a:p>
      </dgm:t>
    </dgm:pt>
    <dgm:pt modelId="{F6014125-7257-4F69-A4B1-3D9830945B4F}" type="sibTrans" cxnId="{057ABB87-9778-4887-895E-1EF31266BA0E}">
      <dgm:prSet/>
      <dgm:spPr/>
      <dgm:t>
        <a:bodyPr/>
        <a:lstStyle/>
        <a:p>
          <a:endParaRPr lang="es-ES"/>
        </a:p>
      </dgm:t>
    </dgm:pt>
    <dgm:pt modelId="{7052ECE4-89C4-44B3-A812-57DC4733FE03}">
      <dgm:prSet phldrT="[Texto]"/>
      <dgm:spPr/>
      <dgm:t>
        <a:bodyPr/>
        <a:lstStyle/>
        <a:p>
          <a:r>
            <a:rPr lang="es-ES" dirty="0" smtClean="0"/>
            <a:t>Otro problema es que, por regla general, no pasan por un filtro tan riguroso como el peer review.</a:t>
          </a:r>
          <a:endParaRPr lang="es-ES" dirty="0"/>
        </a:p>
      </dgm:t>
    </dgm:pt>
    <dgm:pt modelId="{F8520930-8DF5-4935-997A-45DBCD206F2A}" type="parTrans" cxnId="{406CEFF1-6122-4E3A-8EFF-10D16EC634E6}">
      <dgm:prSet/>
      <dgm:spPr/>
      <dgm:t>
        <a:bodyPr/>
        <a:lstStyle/>
        <a:p>
          <a:endParaRPr lang="es-ES"/>
        </a:p>
      </dgm:t>
    </dgm:pt>
    <dgm:pt modelId="{084A1287-F17D-4B25-A48D-19BF0474FD5D}" type="sibTrans" cxnId="{406CEFF1-6122-4E3A-8EFF-10D16EC634E6}">
      <dgm:prSet/>
      <dgm:spPr/>
      <dgm:t>
        <a:bodyPr/>
        <a:lstStyle/>
        <a:p>
          <a:endParaRPr lang="es-ES"/>
        </a:p>
      </dgm:t>
    </dgm:pt>
    <dgm:pt modelId="{91A2E7A3-907E-420E-A8B8-6A07871CF083}">
      <dgm:prSet phldrT="[Texto]"/>
      <dgm:spPr/>
      <dgm:t>
        <a:bodyPr/>
        <a:lstStyle/>
        <a:p>
          <a:r>
            <a:rPr lang="es-ES" dirty="0" smtClean="0"/>
            <a:t>Por regla general, se publican las actas del congreso, como una monografía. En congresos muy asentados, la publicación adquiere forma de publicación periódica. En muchos casos, no se publica, aunque pueden aparecer resúmenes, o presentaciones en la web.</a:t>
          </a:r>
          <a:endParaRPr lang="es-ES" dirty="0"/>
        </a:p>
      </dgm:t>
    </dgm:pt>
    <dgm:pt modelId="{713EAB9B-A45D-4C2C-AF4C-05EAB152897F}" type="parTrans" cxnId="{28010218-A08A-4FA2-A733-8FC290DE3C6B}">
      <dgm:prSet/>
      <dgm:spPr/>
      <dgm:t>
        <a:bodyPr/>
        <a:lstStyle/>
        <a:p>
          <a:endParaRPr lang="es-ES"/>
        </a:p>
      </dgm:t>
    </dgm:pt>
    <dgm:pt modelId="{E8AAEB11-5487-40A8-98CA-FD5860B8BB92}" type="sibTrans" cxnId="{28010218-A08A-4FA2-A733-8FC290DE3C6B}">
      <dgm:prSet/>
      <dgm:spPr/>
      <dgm:t>
        <a:bodyPr/>
        <a:lstStyle/>
        <a:p>
          <a:endParaRPr lang="es-ES"/>
        </a:p>
      </dgm:t>
    </dgm:pt>
    <dgm:pt modelId="{9A74B9CC-BDD2-4FDD-9F14-9C8CAC70D944}">
      <dgm:prSet phldrT="[Texto]"/>
      <dgm:spPr/>
      <dgm:t>
        <a:bodyPr/>
        <a:lstStyle/>
        <a:p>
          <a:r>
            <a:rPr lang="es-ES" dirty="0" smtClean="0"/>
            <a:t>Localizar qué comunicaciones o ponencias presentadas a congresos tratan sobre un tema determinado es más complejo que localizar artículos. Las bases de datos no suelen vaciar las actas de congresos, o son muy selectivos.</a:t>
          </a:r>
          <a:endParaRPr lang="es-ES" dirty="0"/>
        </a:p>
      </dgm:t>
    </dgm:pt>
    <dgm:pt modelId="{41FE9D90-7BBF-4C66-8FCC-CE3648C705D6}" type="parTrans" cxnId="{1F81EB54-7808-49EA-827F-13E534951AD3}">
      <dgm:prSet/>
      <dgm:spPr/>
      <dgm:t>
        <a:bodyPr/>
        <a:lstStyle/>
        <a:p>
          <a:endParaRPr lang="es-ES"/>
        </a:p>
      </dgm:t>
    </dgm:pt>
    <dgm:pt modelId="{E00029CE-8A8F-4296-B1E9-0B97FA68B835}" type="sibTrans" cxnId="{1F81EB54-7808-49EA-827F-13E534951AD3}">
      <dgm:prSet/>
      <dgm:spPr/>
      <dgm:t>
        <a:bodyPr/>
        <a:lstStyle/>
        <a:p>
          <a:endParaRPr lang="es-ES"/>
        </a:p>
      </dgm:t>
    </dgm:pt>
    <dgm:pt modelId="{CF65A8DB-9CF0-4789-9074-599F4AFEFFBB}">
      <dgm:prSet phldrT="[Texto]"/>
      <dgm:spPr/>
      <dgm:t>
        <a:bodyPr/>
        <a:lstStyle/>
        <a:p>
          <a:r>
            <a:rPr lang="es-ES" dirty="0" smtClean="0"/>
            <a:t>Otro problema es que, una vez tengamos los datos de la ponencia que nos interesa, es complicado obtener el documento. La publicación de congresos es mucho más restringida y difícil de localizar que una revista científica.</a:t>
          </a:r>
          <a:endParaRPr lang="es-ES" dirty="0"/>
        </a:p>
      </dgm:t>
    </dgm:pt>
    <dgm:pt modelId="{13E09382-5E65-4678-A558-11FBFEE4FCC0}" type="parTrans" cxnId="{C4A67439-55E5-4603-8127-0DB79503AF67}">
      <dgm:prSet/>
      <dgm:spPr/>
      <dgm:t>
        <a:bodyPr/>
        <a:lstStyle/>
        <a:p>
          <a:endParaRPr lang="es-ES"/>
        </a:p>
      </dgm:t>
    </dgm:pt>
    <dgm:pt modelId="{FABEA126-2B79-4C5B-AD99-4BDB22C49918}" type="sibTrans" cxnId="{C4A67439-55E5-4603-8127-0DB79503AF67}">
      <dgm:prSet/>
      <dgm:spPr/>
      <dgm:t>
        <a:bodyPr/>
        <a:lstStyle/>
        <a:p>
          <a:endParaRPr lang="es-ES"/>
        </a:p>
      </dgm:t>
    </dgm:pt>
    <dgm:pt modelId="{60901312-BC2E-4255-B2F4-5F63D05DA270}" type="pres">
      <dgm:prSet presAssocID="{F9613696-5602-4D2B-B4C7-FE8D60B82C55}" presName="linear" presStyleCnt="0">
        <dgm:presLayoutVars>
          <dgm:animLvl val="lvl"/>
          <dgm:resizeHandles val="exact"/>
        </dgm:presLayoutVars>
      </dgm:prSet>
      <dgm:spPr/>
      <dgm:t>
        <a:bodyPr/>
        <a:lstStyle/>
        <a:p>
          <a:endParaRPr lang="es-ES"/>
        </a:p>
      </dgm:t>
    </dgm:pt>
    <dgm:pt modelId="{EAB59283-732D-40EB-A6DE-FF2C42055E33}" type="pres">
      <dgm:prSet presAssocID="{4FA951EA-6585-406F-9AAA-BD7DA0D981AE}" presName="parentText" presStyleLbl="node1" presStyleIdx="0" presStyleCnt="1" custScaleY="87785" custLinFactNeighborY="-2060">
        <dgm:presLayoutVars>
          <dgm:chMax val="0"/>
          <dgm:bulletEnabled val="1"/>
        </dgm:presLayoutVars>
      </dgm:prSet>
      <dgm:spPr/>
      <dgm:t>
        <a:bodyPr/>
        <a:lstStyle/>
        <a:p>
          <a:endParaRPr lang="es-ES"/>
        </a:p>
      </dgm:t>
    </dgm:pt>
    <dgm:pt modelId="{909A40DF-EE5C-4B05-B4E6-ABB41AE85EE6}" type="pres">
      <dgm:prSet presAssocID="{4FA951EA-6585-406F-9AAA-BD7DA0D981AE}" presName="childText" presStyleLbl="revTx" presStyleIdx="0" presStyleCnt="1" custScaleX="78689" custScaleY="94250" custLinFactNeighborX="-10009" custLinFactNeighborY="21185">
        <dgm:presLayoutVars>
          <dgm:bulletEnabled val="1"/>
        </dgm:presLayoutVars>
      </dgm:prSet>
      <dgm:spPr/>
      <dgm:t>
        <a:bodyPr/>
        <a:lstStyle/>
        <a:p>
          <a:endParaRPr lang="es-ES"/>
        </a:p>
      </dgm:t>
    </dgm:pt>
  </dgm:ptLst>
  <dgm:cxnLst>
    <dgm:cxn modelId="{C6E0AFDF-0AC7-444E-AEA5-C2BA974CA596}" type="presOf" srcId="{39D2F046-B131-4C57-BEA8-12DF6F82F542}" destId="{909A40DF-EE5C-4B05-B4E6-ABB41AE85EE6}" srcOrd="0" destOrd="2" presId="urn:microsoft.com/office/officeart/2005/8/layout/vList2"/>
    <dgm:cxn modelId="{28010218-A08A-4FA2-A733-8FC290DE3C6B}" srcId="{4FA951EA-6585-406F-9AAA-BD7DA0D981AE}" destId="{91A2E7A3-907E-420E-A8B8-6A07871CF083}" srcOrd="4" destOrd="0" parTransId="{713EAB9B-A45D-4C2C-AF4C-05EAB152897F}" sibTransId="{E8AAEB11-5487-40A8-98CA-FD5860B8BB92}"/>
    <dgm:cxn modelId="{5825F6C2-3481-4D25-84CF-B3A132CD7D9E}" type="presOf" srcId="{F9613696-5602-4D2B-B4C7-FE8D60B82C55}" destId="{60901312-BC2E-4255-B2F4-5F63D05DA270}" srcOrd="0" destOrd="0" presId="urn:microsoft.com/office/officeart/2005/8/layout/vList2"/>
    <dgm:cxn modelId="{0E64E405-F398-42E0-A1DF-460E238AA8E6}" type="presOf" srcId="{7052ECE4-89C4-44B3-A812-57DC4733FE03}" destId="{909A40DF-EE5C-4B05-B4E6-ABB41AE85EE6}" srcOrd="0" destOrd="3" presId="urn:microsoft.com/office/officeart/2005/8/layout/vList2"/>
    <dgm:cxn modelId="{1F81EB54-7808-49EA-827F-13E534951AD3}" srcId="{4FA951EA-6585-406F-9AAA-BD7DA0D981AE}" destId="{9A74B9CC-BDD2-4FDD-9F14-9C8CAC70D944}" srcOrd="5" destOrd="0" parTransId="{41FE9D90-7BBF-4C66-8FCC-CE3648C705D6}" sibTransId="{E00029CE-8A8F-4296-B1E9-0B97FA68B835}"/>
    <dgm:cxn modelId="{0713C75A-FD5B-477C-AEB5-DEAFB6A13863}" type="presOf" srcId="{91A2E7A3-907E-420E-A8B8-6A07871CF083}" destId="{909A40DF-EE5C-4B05-B4E6-ABB41AE85EE6}" srcOrd="0" destOrd="4" presId="urn:microsoft.com/office/officeart/2005/8/layout/vList2"/>
    <dgm:cxn modelId="{DEF1130C-B3E5-43DB-8AC4-1F27E2EB4F62}" srcId="{4FA951EA-6585-406F-9AAA-BD7DA0D981AE}" destId="{DE5506FD-1252-4BD7-8FD4-606410D2CE60}" srcOrd="1" destOrd="0" parTransId="{CD78829E-CE33-4B5B-A566-1F6D9B8EE795}" sibTransId="{313634AB-8714-48BD-9D4D-ACAA1A01E581}"/>
    <dgm:cxn modelId="{3E22134C-2324-495B-AB31-5213CB58F1B8}" srcId="{4FA951EA-6585-406F-9AAA-BD7DA0D981AE}" destId="{39D2F046-B131-4C57-BEA8-12DF6F82F542}" srcOrd="2" destOrd="0" parTransId="{E11CB7E3-CF61-456F-90A6-9B3B94FA9B11}" sibTransId="{D0B10971-BAFB-441F-B99F-98BD49B962DB}"/>
    <dgm:cxn modelId="{B808B949-0568-4F7A-BDE3-A92D3E3B2972}" type="presOf" srcId="{4FA951EA-6585-406F-9AAA-BD7DA0D981AE}" destId="{EAB59283-732D-40EB-A6DE-FF2C42055E33}" srcOrd="0" destOrd="0" presId="urn:microsoft.com/office/officeart/2005/8/layout/vList2"/>
    <dgm:cxn modelId="{406CEFF1-6122-4E3A-8EFF-10D16EC634E6}" srcId="{4FA951EA-6585-406F-9AAA-BD7DA0D981AE}" destId="{7052ECE4-89C4-44B3-A812-57DC4733FE03}" srcOrd="3" destOrd="0" parTransId="{F8520930-8DF5-4935-997A-45DBCD206F2A}" sibTransId="{084A1287-F17D-4B25-A48D-19BF0474FD5D}"/>
    <dgm:cxn modelId="{C1B2B4E8-2BEC-4E69-A10A-341666DC9B70}" type="presOf" srcId="{316420C4-ED24-4A88-96B6-9279F67E0090}" destId="{909A40DF-EE5C-4B05-B4E6-ABB41AE85EE6}" srcOrd="0" destOrd="0" presId="urn:microsoft.com/office/officeart/2005/8/layout/vList2"/>
    <dgm:cxn modelId="{4C7CD690-F0B0-4D32-AE9D-DD1921732870}" srcId="{F9613696-5602-4D2B-B4C7-FE8D60B82C55}" destId="{4FA951EA-6585-406F-9AAA-BD7DA0D981AE}" srcOrd="0" destOrd="0" parTransId="{DC9FF889-75DB-4F12-BAD1-B8E865BAAA96}" sibTransId="{DDDEF612-F18F-4523-B4C1-ACD623296C3B}"/>
    <dgm:cxn modelId="{5DDC4321-DF20-41A9-8FD2-82EF7199FC5D}" srcId="{4FA951EA-6585-406F-9AAA-BD7DA0D981AE}" destId="{316420C4-ED24-4A88-96B6-9279F67E0090}" srcOrd="0" destOrd="0" parTransId="{DC8164BF-4DA2-4D88-9BCC-DAC270FF67B3}" sibTransId="{092B4AF5-FF55-49BA-AA15-86CFAEA2365C}"/>
    <dgm:cxn modelId="{057ABB87-9778-4887-895E-1EF31266BA0E}" srcId="{4FA951EA-6585-406F-9AAA-BD7DA0D981AE}" destId="{6C4DB3C2-212E-4A51-B87B-72481461F4E3}" srcOrd="7" destOrd="0" parTransId="{2073647A-DED8-4A4E-9A7C-A766073D9EF1}" sibTransId="{F6014125-7257-4F69-A4B1-3D9830945B4F}"/>
    <dgm:cxn modelId="{F80917E2-8791-475F-B21C-EBBC1B6999EA}" type="presOf" srcId="{DE5506FD-1252-4BD7-8FD4-606410D2CE60}" destId="{909A40DF-EE5C-4B05-B4E6-ABB41AE85EE6}" srcOrd="0" destOrd="1" presId="urn:microsoft.com/office/officeart/2005/8/layout/vList2"/>
    <dgm:cxn modelId="{C4A67439-55E5-4603-8127-0DB79503AF67}" srcId="{4FA951EA-6585-406F-9AAA-BD7DA0D981AE}" destId="{CF65A8DB-9CF0-4789-9074-599F4AFEFFBB}" srcOrd="6" destOrd="0" parTransId="{13E09382-5E65-4678-A558-11FBFEE4FCC0}" sibTransId="{FABEA126-2B79-4C5B-AD99-4BDB22C49918}"/>
    <dgm:cxn modelId="{44DF8B63-6BF2-44E7-A5FD-79C70CBE6E74}" type="presOf" srcId="{CF65A8DB-9CF0-4789-9074-599F4AFEFFBB}" destId="{909A40DF-EE5C-4B05-B4E6-ABB41AE85EE6}" srcOrd="0" destOrd="6" presId="urn:microsoft.com/office/officeart/2005/8/layout/vList2"/>
    <dgm:cxn modelId="{D7D305F0-61F7-4AEC-A0E4-5759570F147E}" type="presOf" srcId="{6C4DB3C2-212E-4A51-B87B-72481461F4E3}" destId="{909A40DF-EE5C-4B05-B4E6-ABB41AE85EE6}" srcOrd="0" destOrd="7" presId="urn:microsoft.com/office/officeart/2005/8/layout/vList2"/>
    <dgm:cxn modelId="{E505EE89-5080-4307-9C75-CB61F3794BB9}" type="presOf" srcId="{9A74B9CC-BDD2-4FDD-9F14-9C8CAC70D944}" destId="{909A40DF-EE5C-4B05-B4E6-ABB41AE85EE6}" srcOrd="0" destOrd="5" presId="urn:microsoft.com/office/officeart/2005/8/layout/vList2"/>
    <dgm:cxn modelId="{0C0BB934-FD29-445F-A958-2CE840AF44E2}" type="presParOf" srcId="{60901312-BC2E-4255-B2F4-5F63D05DA270}" destId="{EAB59283-732D-40EB-A6DE-FF2C42055E33}" srcOrd="0" destOrd="0" presId="urn:microsoft.com/office/officeart/2005/8/layout/vList2"/>
    <dgm:cxn modelId="{160429D4-0CC7-413C-B14D-F6C03AEBADA6}" type="presParOf" srcId="{60901312-BC2E-4255-B2F4-5F63D05DA270}" destId="{909A40DF-EE5C-4B05-B4E6-ABB41AE85EE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CD4D35-1D7D-4983-8F9E-57017C425CB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2FD6E0AB-92AE-4EC5-A4E9-A9187F9305B2}">
      <dgm:prSet phldrT="[Texto]" custT="1"/>
      <dgm:spPr/>
      <dgm:t>
        <a:bodyPr/>
        <a:lstStyle/>
        <a:p>
          <a:r>
            <a:rPr lang="es-ES" sz="2000" dirty="0" smtClean="0"/>
            <a:t>Tesis</a:t>
          </a:r>
          <a:endParaRPr lang="es-ES" sz="2000" dirty="0"/>
        </a:p>
      </dgm:t>
    </dgm:pt>
    <dgm:pt modelId="{BC6A66EC-9E80-4A93-BE26-484DDA63C7FE}" type="parTrans" cxnId="{E0F36C86-A8B1-4FF5-8298-BBD21F006AB5}">
      <dgm:prSet/>
      <dgm:spPr/>
      <dgm:t>
        <a:bodyPr/>
        <a:lstStyle/>
        <a:p>
          <a:endParaRPr lang="es-ES"/>
        </a:p>
      </dgm:t>
    </dgm:pt>
    <dgm:pt modelId="{DD500CF6-6266-4DDE-A4D4-B30E9F91FECE}" type="sibTrans" cxnId="{E0F36C86-A8B1-4FF5-8298-BBD21F006AB5}">
      <dgm:prSet/>
      <dgm:spPr/>
      <dgm:t>
        <a:bodyPr/>
        <a:lstStyle/>
        <a:p>
          <a:endParaRPr lang="es-ES"/>
        </a:p>
      </dgm:t>
    </dgm:pt>
    <dgm:pt modelId="{10D4581F-8E41-487B-8948-D8FE3DF8E919}">
      <dgm:prSet phldrT="[Texto]"/>
      <dgm:spPr/>
      <dgm:t>
        <a:bodyPr/>
        <a:lstStyle/>
        <a:p>
          <a:r>
            <a:rPr lang="es-ES" dirty="0" smtClean="0"/>
            <a:t>Para localizar trabajos académicos de los que sepamos los datos, deberemos acudir a los catálogos o repositorios de cada universidad, o a los repositorios colectivos citados anteriormente.</a:t>
          </a:r>
          <a:endParaRPr lang="es-ES" dirty="0"/>
        </a:p>
      </dgm:t>
    </dgm:pt>
    <dgm:pt modelId="{65780671-0932-4185-9214-42CCB138F4D7}" type="sibTrans" cxnId="{D3ED6117-EFE3-4693-A456-5FE68F4F94E7}">
      <dgm:prSet/>
      <dgm:spPr/>
      <dgm:t>
        <a:bodyPr/>
        <a:lstStyle/>
        <a:p>
          <a:endParaRPr lang="es-ES"/>
        </a:p>
      </dgm:t>
    </dgm:pt>
    <dgm:pt modelId="{829F1544-B5D7-48AE-A5DC-F3775FE32793}" type="parTrans" cxnId="{D3ED6117-EFE3-4693-A456-5FE68F4F94E7}">
      <dgm:prSet/>
      <dgm:spPr/>
      <dgm:t>
        <a:bodyPr/>
        <a:lstStyle/>
        <a:p>
          <a:endParaRPr lang="es-ES"/>
        </a:p>
      </dgm:t>
    </dgm:pt>
    <dgm:pt modelId="{687E6112-5F8F-40E6-BE53-601B0AF0ABEA}">
      <dgm:prSet phldrT="[Texto]"/>
      <dgm:spPr/>
      <dgm:t>
        <a:bodyPr/>
        <a:lstStyle/>
        <a:p>
          <a:r>
            <a:rPr lang="es-ES" dirty="0" smtClean="0"/>
            <a:t>Para buscar tesis doctorales sobre un tema determinado, tendremos que acudir a </a:t>
          </a:r>
          <a:r>
            <a:rPr lang="es-ES" dirty="0" smtClean="0">
              <a:hlinkClick xmlns:r="http://schemas.openxmlformats.org/officeDocument/2006/relationships" r:id="rId1"/>
            </a:rPr>
            <a:t>TESEO</a:t>
          </a:r>
          <a:r>
            <a:rPr lang="es-ES" dirty="0" smtClean="0"/>
            <a:t>, para tesis españolas y a </a:t>
          </a:r>
          <a:r>
            <a:rPr lang="es-ES" dirty="0" smtClean="0">
              <a:hlinkClick xmlns:r="http://schemas.openxmlformats.org/officeDocument/2006/relationships" r:id="rId2"/>
            </a:rPr>
            <a:t>Dissertation Abstracts</a:t>
          </a:r>
          <a:r>
            <a:rPr lang="es-ES" dirty="0" smtClean="0"/>
            <a:t>, para tesis internacionales. También podríamos utilizar repositorios colectivos como </a:t>
          </a:r>
          <a:r>
            <a:rPr lang="es-ES" dirty="0" smtClean="0">
              <a:hlinkClick xmlns:r="http://schemas.openxmlformats.org/officeDocument/2006/relationships" r:id="rId3"/>
            </a:rPr>
            <a:t>Recolecta</a:t>
          </a:r>
          <a:r>
            <a:rPr lang="es-ES" dirty="0" smtClean="0"/>
            <a:t>, </a:t>
          </a:r>
          <a:r>
            <a:rPr lang="es-ES" dirty="0" smtClean="0">
              <a:hlinkClick xmlns:r="http://schemas.openxmlformats.org/officeDocument/2006/relationships" r:id="rId4"/>
            </a:rPr>
            <a:t>RecerCat</a:t>
          </a:r>
          <a:r>
            <a:rPr lang="es-ES" dirty="0" smtClean="0"/>
            <a:t> o </a:t>
          </a:r>
          <a:r>
            <a:rPr lang="es-ES" dirty="0" smtClean="0">
              <a:hlinkClick xmlns:r="http://schemas.openxmlformats.org/officeDocument/2006/relationships" r:id="rId5"/>
            </a:rPr>
            <a:t>DRIVER</a:t>
          </a:r>
          <a:endParaRPr lang="es-ES" dirty="0"/>
        </a:p>
      </dgm:t>
    </dgm:pt>
    <dgm:pt modelId="{32AA3B86-150F-4AB6-8179-921F87F9256B}" type="sibTrans" cxnId="{7F929D53-2B23-40FD-BC94-0114594A8E2C}">
      <dgm:prSet/>
      <dgm:spPr/>
      <dgm:t>
        <a:bodyPr/>
        <a:lstStyle/>
        <a:p>
          <a:endParaRPr lang="es-ES"/>
        </a:p>
      </dgm:t>
    </dgm:pt>
    <dgm:pt modelId="{E640B252-B433-4344-B3F3-7EE720B0AB61}" type="parTrans" cxnId="{7F929D53-2B23-40FD-BC94-0114594A8E2C}">
      <dgm:prSet/>
      <dgm:spPr/>
      <dgm:t>
        <a:bodyPr/>
        <a:lstStyle/>
        <a:p>
          <a:endParaRPr lang="es-ES"/>
        </a:p>
      </dgm:t>
    </dgm:pt>
    <dgm:pt modelId="{07531901-C1BD-4D5F-BD9C-6DC05E8D210A}">
      <dgm:prSet phldrT="[Texto]"/>
      <dgm:spPr/>
      <dgm:t>
        <a:bodyPr/>
        <a:lstStyle/>
        <a:p>
          <a:r>
            <a:rPr lang="es-ES_tradnl" dirty="0" smtClean="0"/>
            <a:t>Los </a:t>
          </a:r>
          <a:r>
            <a:rPr lang="es-ES_tradnl" b="1" dirty="0" smtClean="0"/>
            <a:t>trabajos de fin de carrera </a:t>
          </a:r>
          <a:r>
            <a:rPr lang="es-ES_tradnl" dirty="0" smtClean="0"/>
            <a:t>son necesarios para acceder al título de ingeniero, licenciado o graduado en algunas titulaciones. Son trabajos sobre un tema relacionado con la titulación, realizados por un estudiante bajo la dirección de un docente. Estos trabajos no se publican, y en general se depositan en las </a:t>
          </a:r>
          <a:r>
            <a:rPr lang="es-ES" dirty="0" smtClean="0"/>
            <a:t>bibliotecas universitarias correspondientes. Su uso suele estar restringido.</a:t>
          </a:r>
          <a:endParaRPr lang="es-ES" dirty="0"/>
        </a:p>
      </dgm:t>
    </dgm:pt>
    <dgm:pt modelId="{EE05E267-0FD8-47DF-B78C-BD7C618804F2}" type="sibTrans" cxnId="{99AA0CC1-94C7-465A-9B77-37F5DF3DF6A9}">
      <dgm:prSet/>
      <dgm:spPr/>
      <dgm:t>
        <a:bodyPr/>
        <a:lstStyle/>
        <a:p>
          <a:endParaRPr lang="es-ES"/>
        </a:p>
      </dgm:t>
    </dgm:pt>
    <dgm:pt modelId="{A7666B0B-3868-4F17-9F88-B1A78D045744}" type="parTrans" cxnId="{99AA0CC1-94C7-465A-9B77-37F5DF3DF6A9}">
      <dgm:prSet/>
      <dgm:spPr/>
      <dgm:t>
        <a:bodyPr/>
        <a:lstStyle/>
        <a:p>
          <a:endParaRPr lang="es-ES"/>
        </a:p>
      </dgm:t>
    </dgm:pt>
    <dgm:pt modelId="{B8C9B19D-3547-4339-AC07-A64F74A20A00}">
      <dgm:prSet phldrT="[Texto]"/>
      <dgm:spPr/>
      <dgm:t>
        <a:bodyPr/>
        <a:lstStyle/>
        <a:p>
          <a:r>
            <a:rPr lang="es-ES_tradnl" dirty="0" smtClean="0"/>
            <a:t>La </a:t>
          </a:r>
          <a:r>
            <a:rPr lang="es-ES_tradnl" b="1" dirty="0" smtClean="0"/>
            <a:t>tesis</a:t>
          </a:r>
          <a:r>
            <a:rPr lang="es-ES_tradnl" dirty="0" smtClean="0"/>
            <a:t>, necesaria para alcanzar el título de doctor, puede ser una fuente importante de información. Presupone un estudio exhaustivo del estado de la cuestión del tema que trate y unas aportaciones nuevas al mismo. Una copia de la tesis se deposita en la biblioteca de la universidad en la que se doctora el investigador. En España las universidades cada vez más las ponen en acceso público en repositorios institucionales en línea.</a:t>
          </a:r>
          <a:endParaRPr lang="es-ES" dirty="0"/>
        </a:p>
      </dgm:t>
    </dgm:pt>
    <dgm:pt modelId="{C7D49E32-42FB-4325-867B-DF20286B3653}" type="sibTrans" cxnId="{10C53A4D-5365-48AB-8B58-E767D8E4397C}">
      <dgm:prSet/>
      <dgm:spPr/>
      <dgm:t>
        <a:bodyPr/>
        <a:lstStyle/>
        <a:p>
          <a:endParaRPr lang="es-ES"/>
        </a:p>
      </dgm:t>
    </dgm:pt>
    <dgm:pt modelId="{C94C0515-E675-46D5-A555-7DB072B215FE}" type="parTrans" cxnId="{10C53A4D-5365-48AB-8B58-E767D8E4397C}">
      <dgm:prSet/>
      <dgm:spPr/>
      <dgm:t>
        <a:bodyPr/>
        <a:lstStyle/>
        <a:p>
          <a:endParaRPr lang="es-ES"/>
        </a:p>
      </dgm:t>
    </dgm:pt>
    <dgm:pt modelId="{25B14902-7138-4EDB-8283-2FF1985028E6}">
      <dgm:prSet phldrT="[Texto]"/>
      <dgm:spPr/>
      <dgm:t>
        <a:bodyPr/>
        <a:lstStyle/>
        <a:p>
          <a:r>
            <a:rPr lang="es-ES_tradnl" dirty="0" smtClean="0"/>
            <a:t>Las tesis doctorales, y otros trabajos académicos como los proyectos de fin de carrera, recogen los resultados de trabajos de investigación y proyectos realizados para la obtención de un grado académico.</a:t>
          </a:r>
          <a:endParaRPr lang="es-ES" dirty="0"/>
        </a:p>
      </dgm:t>
    </dgm:pt>
    <dgm:pt modelId="{FA5CB68D-7A1E-4EBC-8F62-5F364CD46A60}" type="sibTrans" cxnId="{878419EF-7273-44CC-BA4D-84D7FF867CCD}">
      <dgm:prSet/>
      <dgm:spPr/>
      <dgm:t>
        <a:bodyPr/>
        <a:lstStyle/>
        <a:p>
          <a:endParaRPr lang="es-ES"/>
        </a:p>
      </dgm:t>
    </dgm:pt>
    <dgm:pt modelId="{F8D43FAB-951C-4771-B8C7-78DFB2BE70B0}" type="parTrans" cxnId="{878419EF-7273-44CC-BA4D-84D7FF867CCD}">
      <dgm:prSet/>
      <dgm:spPr/>
      <dgm:t>
        <a:bodyPr/>
        <a:lstStyle/>
        <a:p>
          <a:endParaRPr lang="es-ES"/>
        </a:p>
      </dgm:t>
    </dgm:pt>
    <dgm:pt modelId="{1B9C9356-D395-4C34-9C95-8B4D841558B5}" type="pres">
      <dgm:prSet presAssocID="{45CD4D35-1D7D-4983-8F9E-57017C425CBD}" presName="linear" presStyleCnt="0">
        <dgm:presLayoutVars>
          <dgm:dir/>
          <dgm:animLvl val="lvl"/>
          <dgm:resizeHandles val="exact"/>
        </dgm:presLayoutVars>
      </dgm:prSet>
      <dgm:spPr/>
      <dgm:t>
        <a:bodyPr/>
        <a:lstStyle/>
        <a:p>
          <a:endParaRPr lang="es-ES"/>
        </a:p>
      </dgm:t>
    </dgm:pt>
    <dgm:pt modelId="{34B12434-162D-4DC2-91E9-B49B79AB982D}" type="pres">
      <dgm:prSet presAssocID="{2FD6E0AB-92AE-4EC5-A4E9-A9187F9305B2}" presName="parentLin" presStyleCnt="0"/>
      <dgm:spPr/>
    </dgm:pt>
    <dgm:pt modelId="{7500D64F-6103-48E7-9855-4148BC4BA4BB}" type="pres">
      <dgm:prSet presAssocID="{2FD6E0AB-92AE-4EC5-A4E9-A9187F9305B2}" presName="parentLeftMargin" presStyleLbl="node1" presStyleIdx="0" presStyleCnt="1"/>
      <dgm:spPr/>
      <dgm:t>
        <a:bodyPr/>
        <a:lstStyle/>
        <a:p>
          <a:endParaRPr lang="es-ES"/>
        </a:p>
      </dgm:t>
    </dgm:pt>
    <dgm:pt modelId="{3E0A42D9-EE63-4D22-8A83-7534C57A06CC}" type="pres">
      <dgm:prSet presAssocID="{2FD6E0AB-92AE-4EC5-A4E9-A9187F9305B2}" presName="parentText" presStyleLbl="node1" presStyleIdx="0" presStyleCnt="1">
        <dgm:presLayoutVars>
          <dgm:chMax val="0"/>
          <dgm:bulletEnabled val="1"/>
        </dgm:presLayoutVars>
      </dgm:prSet>
      <dgm:spPr/>
      <dgm:t>
        <a:bodyPr/>
        <a:lstStyle/>
        <a:p>
          <a:endParaRPr lang="es-ES"/>
        </a:p>
      </dgm:t>
    </dgm:pt>
    <dgm:pt modelId="{DD433248-1BCA-4F5C-849F-9353CF1AA7D3}" type="pres">
      <dgm:prSet presAssocID="{2FD6E0AB-92AE-4EC5-A4E9-A9187F9305B2}" presName="negativeSpace" presStyleCnt="0"/>
      <dgm:spPr/>
    </dgm:pt>
    <dgm:pt modelId="{434C3B57-E4E2-46EC-9FA8-B53DDDCA860A}" type="pres">
      <dgm:prSet presAssocID="{2FD6E0AB-92AE-4EC5-A4E9-A9187F9305B2}" presName="childText" presStyleLbl="conFgAcc1" presStyleIdx="0" presStyleCnt="1">
        <dgm:presLayoutVars>
          <dgm:bulletEnabled val="1"/>
        </dgm:presLayoutVars>
      </dgm:prSet>
      <dgm:spPr/>
      <dgm:t>
        <a:bodyPr/>
        <a:lstStyle/>
        <a:p>
          <a:endParaRPr lang="es-ES"/>
        </a:p>
      </dgm:t>
    </dgm:pt>
  </dgm:ptLst>
  <dgm:cxnLst>
    <dgm:cxn modelId="{7F929D53-2B23-40FD-BC94-0114594A8E2C}" srcId="{2FD6E0AB-92AE-4EC5-A4E9-A9187F9305B2}" destId="{687E6112-5F8F-40E6-BE53-601B0AF0ABEA}" srcOrd="3" destOrd="0" parTransId="{E640B252-B433-4344-B3F3-7EE720B0AB61}" sibTransId="{32AA3B86-150F-4AB6-8179-921F87F9256B}"/>
    <dgm:cxn modelId="{D8ADC491-7C0A-485E-B3EF-D87EF654166B}" type="presOf" srcId="{2FD6E0AB-92AE-4EC5-A4E9-A9187F9305B2}" destId="{3E0A42D9-EE63-4D22-8A83-7534C57A06CC}" srcOrd="1" destOrd="0" presId="urn:microsoft.com/office/officeart/2005/8/layout/list1"/>
    <dgm:cxn modelId="{B977EB88-1CD4-4CCA-8A8A-52B316DA7B7A}" type="presOf" srcId="{25B14902-7138-4EDB-8283-2FF1985028E6}" destId="{434C3B57-E4E2-46EC-9FA8-B53DDDCA860A}" srcOrd="0" destOrd="0" presId="urn:microsoft.com/office/officeart/2005/8/layout/list1"/>
    <dgm:cxn modelId="{3D3AD147-9A9D-413A-A40E-E89D5840568D}" type="presOf" srcId="{45CD4D35-1D7D-4983-8F9E-57017C425CBD}" destId="{1B9C9356-D395-4C34-9C95-8B4D841558B5}" srcOrd="0" destOrd="0" presId="urn:microsoft.com/office/officeart/2005/8/layout/list1"/>
    <dgm:cxn modelId="{1BD146FF-9AA4-4388-A780-CC14214FBB43}" type="presOf" srcId="{10D4581F-8E41-487B-8948-D8FE3DF8E919}" destId="{434C3B57-E4E2-46EC-9FA8-B53DDDCA860A}" srcOrd="0" destOrd="4" presId="urn:microsoft.com/office/officeart/2005/8/layout/list1"/>
    <dgm:cxn modelId="{889F389A-1538-4DA2-B1A9-C698D8726D78}" type="presOf" srcId="{687E6112-5F8F-40E6-BE53-601B0AF0ABEA}" destId="{434C3B57-E4E2-46EC-9FA8-B53DDDCA860A}" srcOrd="0" destOrd="3" presId="urn:microsoft.com/office/officeart/2005/8/layout/list1"/>
    <dgm:cxn modelId="{10C53A4D-5365-48AB-8B58-E767D8E4397C}" srcId="{2FD6E0AB-92AE-4EC5-A4E9-A9187F9305B2}" destId="{B8C9B19D-3547-4339-AC07-A64F74A20A00}" srcOrd="1" destOrd="0" parTransId="{C94C0515-E675-46D5-A555-7DB072B215FE}" sibTransId="{C7D49E32-42FB-4325-867B-DF20286B3653}"/>
    <dgm:cxn modelId="{25C2BB57-1208-4586-BC49-E3EBA0163BE0}" type="presOf" srcId="{B8C9B19D-3547-4339-AC07-A64F74A20A00}" destId="{434C3B57-E4E2-46EC-9FA8-B53DDDCA860A}" srcOrd="0" destOrd="1" presId="urn:microsoft.com/office/officeart/2005/8/layout/list1"/>
    <dgm:cxn modelId="{99AA0CC1-94C7-465A-9B77-37F5DF3DF6A9}" srcId="{2FD6E0AB-92AE-4EC5-A4E9-A9187F9305B2}" destId="{07531901-C1BD-4D5F-BD9C-6DC05E8D210A}" srcOrd="2" destOrd="0" parTransId="{A7666B0B-3868-4F17-9F88-B1A78D045744}" sibTransId="{EE05E267-0FD8-47DF-B78C-BD7C618804F2}"/>
    <dgm:cxn modelId="{5A02F86B-4300-4F8B-B386-9317EE909EA5}" type="presOf" srcId="{2FD6E0AB-92AE-4EC5-A4E9-A9187F9305B2}" destId="{7500D64F-6103-48E7-9855-4148BC4BA4BB}" srcOrd="0" destOrd="0" presId="urn:microsoft.com/office/officeart/2005/8/layout/list1"/>
    <dgm:cxn modelId="{878419EF-7273-44CC-BA4D-84D7FF867CCD}" srcId="{2FD6E0AB-92AE-4EC5-A4E9-A9187F9305B2}" destId="{25B14902-7138-4EDB-8283-2FF1985028E6}" srcOrd="0" destOrd="0" parTransId="{F8D43FAB-951C-4771-B8C7-78DFB2BE70B0}" sibTransId="{FA5CB68D-7A1E-4EBC-8F62-5F364CD46A60}"/>
    <dgm:cxn modelId="{694542F2-D7DD-4A68-AF79-21A7B408E12F}" type="presOf" srcId="{07531901-C1BD-4D5F-BD9C-6DC05E8D210A}" destId="{434C3B57-E4E2-46EC-9FA8-B53DDDCA860A}" srcOrd="0" destOrd="2" presId="urn:microsoft.com/office/officeart/2005/8/layout/list1"/>
    <dgm:cxn modelId="{D3ED6117-EFE3-4693-A456-5FE68F4F94E7}" srcId="{2FD6E0AB-92AE-4EC5-A4E9-A9187F9305B2}" destId="{10D4581F-8E41-487B-8948-D8FE3DF8E919}" srcOrd="4" destOrd="0" parTransId="{829F1544-B5D7-48AE-A5DC-F3775FE32793}" sibTransId="{65780671-0932-4185-9214-42CCB138F4D7}"/>
    <dgm:cxn modelId="{E0F36C86-A8B1-4FF5-8298-BBD21F006AB5}" srcId="{45CD4D35-1D7D-4983-8F9E-57017C425CBD}" destId="{2FD6E0AB-92AE-4EC5-A4E9-A9187F9305B2}" srcOrd="0" destOrd="0" parTransId="{BC6A66EC-9E80-4A93-BE26-484DDA63C7FE}" sibTransId="{DD500CF6-6266-4DDE-A4D4-B30E9F91FECE}"/>
    <dgm:cxn modelId="{FA94A2F8-59AD-46CA-AC08-D0C2DCB8B511}" type="presParOf" srcId="{1B9C9356-D395-4C34-9C95-8B4D841558B5}" destId="{34B12434-162D-4DC2-91E9-B49B79AB982D}" srcOrd="0" destOrd="0" presId="urn:microsoft.com/office/officeart/2005/8/layout/list1"/>
    <dgm:cxn modelId="{30E5BE8C-ACE9-4BAB-8297-FED87C78AA91}" type="presParOf" srcId="{34B12434-162D-4DC2-91E9-B49B79AB982D}" destId="{7500D64F-6103-48E7-9855-4148BC4BA4BB}" srcOrd="0" destOrd="0" presId="urn:microsoft.com/office/officeart/2005/8/layout/list1"/>
    <dgm:cxn modelId="{A032A192-4579-4E31-B8A8-E99E6B8C3BDB}" type="presParOf" srcId="{34B12434-162D-4DC2-91E9-B49B79AB982D}" destId="{3E0A42D9-EE63-4D22-8A83-7534C57A06CC}" srcOrd="1" destOrd="0" presId="urn:microsoft.com/office/officeart/2005/8/layout/list1"/>
    <dgm:cxn modelId="{A5C890DE-B99D-4797-9246-0E3FCD650631}" type="presParOf" srcId="{1B9C9356-D395-4C34-9C95-8B4D841558B5}" destId="{DD433248-1BCA-4F5C-849F-9353CF1AA7D3}" srcOrd="1" destOrd="0" presId="urn:microsoft.com/office/officeart/2005/8/layout/list1"/>
    <dgm:cxn modelId="{C9C8579F-778B-41DF-A32D-E5AB1BDD1801}" type="presParOf" srcId="{1B9C9356-D395-4C34-9C95-8B4D841558B5}" destId="{434C3B57-E4E2-46EC-9FA8-B53DDDCA860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76A431-0D41-4B58-BDAE-5AC7C0089A80}"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S"/>
        </a:p>
      </dgm:t>
    </dgm:pt>
    <dgm:pt modelId="{06A1BF1C-5284-4297-A494-70596BF3522D}">
      <dgm:prSet phldrT="[Texto]" custT="1"/>
      <dgm:spPr/>
      <dgm:t>
        <a:bodyPr/>
        <a:lstStyle/>
        <a:p>
          <a:r>
            <a:rPr lang="es-ES" sz="2000" dirty="0" smtClean="0"/>
            <a:t>Normas técnicas</a:t>
          </a:r>
          <a:endParaRPr lang="es-ES" sz="2000" dirty="0"/>
        </a:p>
      </dgm:t>
    </dgm:pt>
    <dgm:pt modelId="{4DA4996A-779C-476A-89AF-ADDDDC97FD00}" type="parTrans" cxnId="{147BCBB0-EDB7-4EB6-8277-7DD9288FA519}">
      <dgm:prSet/>
      <dgm:spPr/>
      <dgm:t>
        <a:bodyPr/>
        <a:lstStyle/>
        <a:p>
          <a:endParaRPr lang="es-ES"/>
        </a:p>
      </dgm:t>
    </dgm:pt>
    <dgm:pt modelId="{AD862643-D42F-4EFF-A5C2-587B4502ECA0}" type="sibTrans" cxnId="{147BCBB0-EDB7-4EB6-8277-7DD9288FA519}">
      <dgm:prSet/>
      <dgm:spPr/>
      <dgm:t>
        <a:bodyPr/>
        <a:lstStyle/>
        <a:p>
          <a:endParaRPr lang="es-ES"/>
        </a:p>
      </dgm:t>
    </dgm:pt>
    <dgm:pt modelId="{E3516B1F-AAD9-4A9B-A13D-776E40A27E4F}">
      <dgm:prSet phldrT="[Texto]"/>
      <dgm:spPr/>
      <dgm:t>
        <a:bodyPr/>
        <a:lstStyle/>
        <a:p>
          <a:r>
            <a:rPr lang="es-ES_tradnl" dirty="0" smtClean="0"/>
            <a:t>“Una norma es un documento de aplicación voluntaria que contiene especificaciones técnicas basadas en los resultados de la experiencia y del desarrollo tecnológico. Las normas son el fruto del consenso entre todas las partes interesadas e involucradas en la actividad objeto de la misma. Además, debe aprobarse por un o</a:t>
          </a:r>
          <a:r>
            <a:rPr lang="es-ES" dirty="0" smtClean="0"/>
            <a:t>rganismo de normalización reconocido.” (AENOR 2010)</a:t>
          </a:r>
          <a:endParaRPr lang="es-ES" dirty="0"/>
        </a:p>
      </dgm:t>
    </dgm:pt>
    <dgm:pt modelId="{6719D169-CF2A-4890-A76C-38EDCF2E1CD9}" type="parTrans" cxnId="{06C321AC-5C04-4549-99B2-00B1B3E89F08}">
      <dgm:prSet/>
      <dgm:spPr/>
      <dgm:t>
        <a:bodyPr/>
        <a:lstStyle/>
        <a:p>
          <a:endParaRPr lang="es-ES"/>
        </a:p>
      </dgm:t>
    </dgm:pt>
    <dgm:pt modelId="{B7040CDF-9FDD-49FC-9F49-82801ACBECE5}" type="sibTrans" cxnId="{06C321AC-5C04-4549-99B2-00B1B3E89F08}">
      <dgm:prSet/>
      <dgm:spPr/>
      <dgm:t>
        <a:bodyPr/>
        <a:lstStyle/>
        <a:p>
          <a:endParaRPr lang="es-ES"/>
        </a:p>
      </dgm:t>
    </dgm:pt>
    <dgm:pt modelId="{B2EFF721-8561-49DB-83C9-CCAC917804A2}">
      <dgm:prSet phldrT="[Texto]"/>
      <dgm:spPr/>
      <dgm:t>
        <a:bodyPr/>
        <a:lstStyle/>
        <a:p>
          <a:r>
            <a:rPr lang="es-ES_tradnl" dirty="0" smtClean="0"/>
            <a:t>“En la actualidad existen normas para casi todo. Normas sobre la composición y </a:t>
          </a:r>
          <a:r>
            <a:rPr lang="es-ES" dirty="0" smtClean="0"/>
            <a:t>características de las materias primas (plásticos, aceros, madera,...), normas sobre </a:t>
          </a:r>
          <a:r>
            <a:rPr lang="es-ES_tradnl" dirty="0" smtClean="0"/>
            <a:t>productos industriales (tornillos, electrodomésticos, herramientas,...), sobre </a:t>
          </a:r>
          <a:r>
            <a:rPr lang="es-ES" dirty="0" smtClean="0"/>
            <a:t>productos de consumo (juguetes, mobiliario, zapatos, productos alimenticios,..), </a:t>
          </a:r>
          <a:r>
            <a:rPr lang="es-ES_tradnl" dirty="0" smtClean="0"/>
            <a:t>maquinaria, servicios de limpieza, residencias de la tercera edad, etc.” (AENOR 2010)</a:t>
          </a:r>
          <a:endParaRPr lang="es-ES" dirty="0"/>
        </a:p>
      </dgm:t>
    </dgm:pt>
    <dgm:pt modelId="{628B3AE9-7D7E-407E-BF9B-44A343D3B562}" type="parTrans" cxnId="{54F1BDC6-073C-4264-B3CE-2043987001CB}">
      <dgm:prSet/>
      <dgm:spPr/>
      <dgm:t>
        <a:bodyPr/>
        <a:lstStyle/>
        <a:p>
          <a:endParaRPr lang="es-ES"/>
        </a:p>
      </dgm:t>
    </dgm:pt>
    <dgm:pt modelId="{507F0A69-682D-4C63-8EDE-F2515A7E7E22}" type="sibTrans" cxnId="{54F1BDC6-073C-4264-B3CE-2043987001CB}">
      <dgm:prSet/>
      <dgm:spPr/>
      <dgm:t>
        <a:bodyPr/>
        <a:lstStyle/>
        <a:p>
          <a:endParaRPr lang="es-ES"/>
        </a:p>
      </dgm:t>
    </dgm:pt>
    <dgm:pt modelId="{26752D95-E219-4815-AD29-500DB3A6223C}">
      <dgm:prSet phldrT="[Texto]"/>
      <dgm:spPr/>
      <dgm:t>
        <a:bodyPr/>
        <a:lstStyle/>
        <a:p>
          <a:r>
            <a:rPr lang="es-ES" dirty="0" smtClean="0"/>
            <a:t>Se producen normas y recomendaciones técnicas de muy dibversa procedencia: organismos internacionales como </a:t>
          </a:r>
          <a:r>
            <a:rPr lang="es-ES" dirty="0" smtClean="0">
              <a:hlinkClick xmlns:r="http://schemas.openxmlformats.org/officeDocument/2006/relationships" r:id="rId1"/>
            </a:rPr>
            <a:t>ISO</a:t>
          </a:r>
          <a:r>
            <a:rPr lang="es-ES" dirty="0" smtClean="0"/>
            <a:t> o </a:t>
          </a:r>
          <a:r>
            <a:rPr lang="es-ES" dirty="0" smtClean="0">
              <a:hlinkClick xmlns:r="http://schemas.openxmlformats.org/officeDocument/2006/relationships" r:id="rId2"/>
            </a:rPr>
            <a:t>IEC</a:t>
          </a:r>
          <a:r>
            <a:rPr lang="es-ES" dirty="0" smtClean="0"/>
            <a:t>; organismos europeos de normalización como </a:t>
          </a:r>
          <a:r>
            <a:rPr lang="es-ES" dirty="0" smtClean="0">
              <a:hlinkClick xmlns:r="http://schemas.openxmlformats.org/officeDocument/2006/relationships" r:id="rId3"/>
            </a:rPr>
            <a:t>CEN</a:t>
          </a:r>
          <a:r>
            <a:rPr lang="es-ES" dirty="0" smtClean="0"/>
            <a:t>, </a:t>
          </a:r>
          <a:r>
            <a:rPr lang="es-ES" dirty="0" smtClean="0">
              <a:hlinkClick xmlns:r="http://schemas.openxmlformats.org/officeDocument/2006/relationships" r:id="rId4"/>
            </a:rPr>
            <a:t>CENELEC</a:t>
          </a:r>
          <a:r>
            <a:rPr lang="es-ES" dirty="0" smtClean="0"/>
            <a:t> o </a:t>
          </a:r>
          <a:r>
            <a:rPr lang="es-ES" dirty="0" smtClean="0">
              <a:hlinkClick xmlns:r="http://schemas.openxmlformats.org/officeDocument/2006/relationships" r:id="rId5"/>
            </a:rPr>
            <a:t>ETSI</a:t>
          </a:r>
          <a:r>
            <a:rPr lang="es-ES" dirty="0" smtClean="0"/>
            <a:t>; organismos nacionales de normalización como </a:t>
          </a:r>
          <a:r>
            <a:rPr lang="es-ES" dirty="0" smtClean="0">
              <a:hlinkClick xmlns:r="http://schemas.openxmlformats.org/officeDocument/2006/relationships" r:id="rId6"/>
            </a:rPr>
            <a:t>AENOR</a:t>
          </a:r>
          <a:r>
            <a:rPr lang="es-ES" dirty="0" smtClean="0"/>
            <a:t>, </a:t>
          </a:r>
          <a:r>
            <a:rPr lang="es-ES" dirty="0" smtClean="0">
              <a:hlinkClick xmlns:r="http://schemas.openxmlformats.org/officeDocument/2006/relationships" r:id="rId7"/>
            </a:rPr>
            <a:t>DIN</a:t>
          </a:r>
          <a:r>
            <a:rPr lang="es-ES" dirty="0" smtClean="0"/>
            <a:t>, </a:t>
          </a:r>
          <a:r>
            <a:rPr lang="es-ES" dirty="0" smtClean="0">
              <a:hlinkClick xmlns:r="http://schemas.openxmlformats.org/officeDocument/2006/relationships" r:id="rId8"/>
            </a:rPr>
            <a:t>BSI</a:t>
          </a:r>
          <a:r>
            <a:rPr lang="es-ES" dirty="0" smtClean="0"/>
            <a:t>,  </a:t>
          </a:r>
          <a:r>
            <a:rPr lang="es-ES" dirty="0" smtClean="0">
              <a:hlinkClick xmlns:r="http://schemas.openxmlformats.org/officeDocument/2006/relationships" r:id="rId9"/>
            </a:rPr>
            <a:t>AFNOR</a:t>
          </a:r>
          <a:r>
            <a:rPr lang="es-ES" dirty="0" smtClean="0"/>
            <a:t> o </a:t>
          </a:r>
          <a:r>
            <a:rPr lang="es-ES" dirty="0" smtClean="0">
              <a:hlinkClick xmlns:r="http://schemas.openxmlformats.org/officeDocument/2006/relationships" r:id="rId10"/>
            </a:rPr>
            <a:t>ANSI</a:t>
          </a:r>
          <a:r>
            <a:rPr lang="es-ES" dirty="0" smtClean="0"/>
            <a:t>; organismos internacionales especializados como </a:t>
          </a:r>
          <a:r>
            <a:rPr lang="es-ES" dirty="0" smtClean="0">
              <a:hlinkClick xmlns:r="http://schemas.openxmlformats.org/officeDocument/2006/relationships" r:id="rId11"/>
            </a:rPr>
            <a:t>IDF</a:t>
          </a:r>
          <a:r>
            <a:rPr lang="es-ES" dirty="0" smtClean="0"/>
            <a:t>, </a:t>
          </a:r>
          <a:r>
            <a:rPr lang="es-ES" dirty="0" smtClean="0">
              <a:hlinkClick xmlns:r="http://schemas.openxmlformats.org/officeDocument/2006/relationships" r:id="rId12"/>
            </a:rPr>
            <a:t>IUPAC</a:t>
          </a:r>
          <a:r>
            <a:rPr lang="es-ES" dirty="0" smtClean="0"/>
            <a:t>, </a:t>
          </a:r>
          <a:r>
            <a:rPr lang="es-ES" dirty="0" smtClean="0">
              <a:hlinkClick xmlns:r="http://schemas.openxmlformats.org/officeDocument/2006/relationships" r:id="rId13"/>
            </a:rPr>
            <a:t>IEEE</a:t>
          </a:r>
          <a:r>
            <a:rPr lang="es-ES" dirty="0" smtClean="0"/>
            <a:t>, </a:t>
          </a:r>
          <a:r>
            <a:rPr lang="es-ES" dirty="0" smtClean="0">
              <a:hlinkClick xmlns:r="http://schemas.openxmlformats.org/officeDocument/2006/relationships" r:id="rId14"/>
            </a:rPr>
            <a:t>UIT</a:t>
          </a:r>
          <a:r>
            <a:rPr lang="es-ES" dirty="0" smtClean="0"/>
            <a:t>, </a:t>
          </a:r>
          <a:r>
            <a:rPr lang="es-ES" dirty="0" smtClean="0">
              <a:hlinkClick xmlns:r="http://schemas.openxmlformats.org/officeDocument/2006/relationships" r:id="rId15"/>
            </a:rPr>
            <a:t>ASTM</a:t>
          </a:r>
          <a:r>
            <a:rPr lang="es-ES" dirty="0" smtClean="0"/>
            <a:t>…</a:t>
          </a:r>
          <a:endParaRPr lang="es-ES" dirty="0"/>
        </a:p>
      </dgm:t>
    </dgm:pt>
    <dgm:pt modelId="{B9B42CEE-3FD0-4113-9AA5-07C576B8F021}" type="parTrans" cxnId="{7B664088-FDD4-4BF1-879F-839BD8441DA0}">
      <dgm:prSet/>
      <dgm:spPr/>
      <dgm:t>
        <a:bodyPr/>
        <a:lstStyle/>
        <a:p>
          <a:endParaRPr lang="es-ES"/>
        </a:p>
      </dgm:t>
    </dgm:pt>
    <dgm:pt modelId="{D564F35D-CA27-420D-A20A-45BE3EAF650C}" type="sibTrans" cxnId="{7B664088-FDD4-4BF1-879F-839BD8441DA0}">
      <dgm:prSet/>
      <dgm:spPr/>
      <dgm:t>
        <a:bodyPr/>
        <a:lstStyle/>
        <a:p>
          <a:endParaRPr lang="es-ES"/>
        </a:p>
      </dgm:t>
    </dgm:pt>
    <dgm:pt modelId="{2442490F-43B4-4CCF-8B36-8EA7413B79D2}">
      <dgm:prSet phldrT="[Texto]"/>
      <dgm:spPr/>
      <dgm:t>
        <a:bodyPr/>
        <a:lstStyle/>
        <a:p>
          <a:r>
            <a:rPr lang="es-ES_tradnl" dirty="0" smtClean="0"/>
            <a:t>Las normas se citan utilizando el título y el número de referencia de la misma. La manera más sencilla de identificar una norma es a través de su número de </a:t>
          </a:r>
          <a:r>
            <a:rPr lang="es-ES" dirty="0" smtClean="0"/>
            <a:t>referencia. Por ejemplo: </a:t>
          </a:r>
          <a:r>
            <a:rPr lang="es-ES_tradnl" b="1" dirty="0" smtClean="0"/>
            <a:t>UNE 150011:2005. Gestión ambiental. Guía para la evaluación de los costes </a:t>
          </a:r>
          <a:r>
            <a:rPr lang="es-ES" b="1" dirty="0" smtClean="0"/>
            <a:t>ambientales. Costes ambientales internos</a:t>
          </a:r>
          <a:r>
            <a:rPr lang="es-ES" dirty="0" smtClean="0"/>
            <a:t>.</a:t>
          </a:r>
          <a:endParaRPr lang="es-ES" dirty="0"/>
        </a:p>
      </dgm:t>
    </dgm:pt>
    <dgm:pt modelId="{973A80C2-C3AD-45F4-B9CA-AB1672518C69}" type="parTrans" cxnId="{E1F3945B-BBEF-44A4-BC0A-E57245839E85}">
      <dgm:prSet/>
      <dgm:spPr/>
      <dgm:t>
        <a:bodyPr/>
        <a:lstStyle/>
        <a:p>
          <a:endParaRPr lang="es-ES"/>
        </a:p>
      </dgm:t>
    </dgm:pt>
    <dgm:pt modelId="{02153FFE-91C8-41AA-8B5F-296DA6060866}" type="sibTrans" cxnId="{E1F3945B-BBEF-44A4-BC0A-E57245839E85}">
      <dgm:prSet/>
      <dgm:spPr/>
      <dgm:t>
        <a:bodyPr/>
        <a:lstStyle/>
        <a:p>
          <a:endParaRPr lang="es-ES"/>
        </a:p>
      </dgm:t>
    </dgm:pt>
    <dgm:pt modelId="{37A5293C-FCFB-432C-A712-B590494E865A}">
      <dgm:prSet phldrT="[Texto]"/>
      <dgm:spPr/>
      <dgm:t>
        <a:bodyPr/>
        <a:lstStyle/>
        <a:p>
          <a:r>
            <a:rPr lang="es-ES_tradnl" dirty="0" smtClean="0"/>
            <a:t>Las normas en general no son gratuitas, hay que comprarlas individualmente o en recopilaciones, o suscribirse a colecciones de normas. </a:t>
          </a:r>
          <a:endParaRPr lang="es-ES" dirty="0"/>
        </a:p>
      </dgm:t>
    </dgm:pt>
    <dgm:pt modelId="{52580123-DEDE-48F2-B01E-3BE5632C2896}" type="parTrans" cxnId="{6A88A497-E7F0-469E-BE20-ECCA1A84A871}">
      <dgm:prSet/>
      <dgm:spPr/>
      <dgm:t>
        <a:bodyPr/>
        <a:lstStyle/>
        <a:p>
          <a:endParaRPr lang="es-ES"/>
        </a:p>
      </dgm:t>
    </dgm:pt>
    <dgm:pt modelId="{8EC89446-7DC7-455E-874E-C08E07D2CD06}" type="sibTrans" cxnId="{6A88A497-E7F0-469E-BE20-ECCA1A84A871}">
      <dgm:prSet/>
      <dgm:spPr/>
      <dgm:t>
        <a:bodyPr/>
        <a:lstStyle/>
        <a:p>
          <a:endParaRPr lang="es-ES"/>
        </a:p>
      </dgm:t>
    </dgm:pt>
    <dgm:pt modelId="{FABB78F6-8154-47E3-909A-FA37A654290D}">
      <dgm:prSet phldrT="[Texto]"/>
      <dgm:spPr/>
      <dgm:t>
        <a:bodyPr/>
        <a:lstStyle/>
        <a:p>
          <a:r>
            <a:rPr lang="es-ES_tradnl" dirty="0" smtClean="0"/>
            <a:t>La BUPNA tiene suscrito el acceso al texto completo de todas las normas UNE vigentes y a las normas de IEEE y UIT.</a:t>
          </a:r>
          <a:endParaRPr lang="es-ES" dirty="0"/>
        </a:p>
      </dgm:t>
    </dgm:pt>
    <dgm:pt modelId="{9D375C20-AC01-4DC8-A1FE-0B8527ACF320}" type="parTrans" cxnId="{DE7F4D19-BF79-4388-9218-BC13A7C3BAB9}">
      <dgm:prSet/>
      <dgm:spPr/>
      <dgm:t>
        <a:bodyPr/>
        <a:lstStyle/>
        <a:p>
          <a:endParaRPr lang="es-ES"/>
        </a:p>
      </dgm:t>
    </dgm:pt>
    <dgm:pt modelId="{5A01BADC-06BF-4DB1-AB0A-E52AD8120529}" type="sibTrans" cxnId="{DE7F4D19-BF79-4388-9218-BC13A7C3BAB9}">
      <dgm:prSet/>
      <dgm:spPr/>
      <dgm:t>
        <a:bodyPr/>
        <a:lstStyle/>
        <a:p>
          <a:endParaRPr lang="es-ES"/>
        </a:p>
      </dgm:t>
    </dgm:pt>
    <dgm:pt modelId="{73886238-0BAE-4593-BE58-8660070D1E5F}" type="pres">
      <dgm:prSet presAssocID="{3676A431-0D41-4B58-BDAE-5AC7C0089A80}" presName="linear" presStyleCnt="0">
        <dgm:presLayoutVars>
          <dgm:dir/>
          <dgm:animLvl val="lvl"/>
          <dgm:resizeHandles val="exact"/>
        </dgm:presLayoutVars>
      </dgm:prSet>
      <dgm:spPr/>
      <dgm:t>
        <a:bodyPr/>
        <a:lstStyle/>
        <a:p>
          <a:endParaRPr lang="es-ES"/>
        </a:p>
      </dgm:t>
    </dgm:pt>
    <dgm:pt modelId="{47D1A1CC-D291-40B8-AA60-E70C3468DDDF}" type="pres">
      <dgm:prSet presAssocID="{06A1BF1C-5284-4297-A494-70596BF3522D}" presName="parentLin" presStyleCnt="0"/>
      <dgm:spPr/>
    </dgm:pt>
    <dgm:pt modelId="{9C3A7225-8FE5-4F9E-8813-1F738B28FB4C}" type="pres">
      <dgm:prSet presAssocID="{06A1BF1C-5284-4297-A494-70596BF3522D}" presName="parentLeftMargin" presStyleLbl="node1" presStyleIdx="0" presStyleCnt="1"/>
      <dgm:spPr/>
      <dgm:t>
        <a:bodyPr/>
        <a:lstStyle/>
        <a:p>
          <a:endParaRPr lang="es-ES"/>
        </a:p>
      </dgm:t>
    </dgm:pt>
    <dgm:pt modelId="{3B76DA5D-042D-4BB2-9732-B807A1290B11}" type="pres">
      <dgm:prSet presAssocID="{06A1BF1C-5284-4297-A494-70596BF3522D}" presName="parentText" presStyleLbl="node1" presStyleIdx="0" presStyleCnt="1">
        <dgm:presLayoutVars>
          <dgm:chMax val="0"/>
          <dgm:bulletEnabled val="1"/>
        </dgm:presLayoutVars>
      </dgm:prSet>
      <dgm:spPr/>
      <dgm:t>
        <a:bodyPr/>
        <a:lstStyle/>
        <a:p>
          <a:endParaRPr lang="es-ES"/>
        </a:p>
      </dgm:t>
    </dgm:pt>
    <dgm:pt modelId="{4D739668-F697-4A1B-A207-A3EE6168A089}" type="pres">
      <dgm:prSet presAssocID="{06A1BF1C-5284-4297-A494-70596BF3522D}" presName="negativeSpace" presStyleCnt="0"/>
      <dgm:spPr/>
    </dgm:pt>
    <dgm:pt modelId="{F54F8F9B-4D8E-4B69-880A-9B3E64611789}" type="pres">
      <dgm:prSet presAssocID="{06A1BF1C-5284-4297-A494-70596BF3522D}" presName="childText" presStyleLbl="conFgAcc1" presStyleIdx="0" presStyleCnt="1">
        <dgm:presLayoutVars>
          <dgm:bulletEnabled val="1"/>
        </dgm:presLayoutVars>
      </dgm:prSet>
      <dgm:spPr/>
      <dgm:t>
        <a:bodyPr/>
        <a:lstStyle/>
        <a:p>
          <a:endParaRPr lang="es-ES"/>
        </a:p>
      </dgm:t>
    </dgm:pt>
  </dgm:ptLst>
  <dgm:cxnLst>
    <dgm:cxn modelId="{5CEF5F65-6432-4EC5-BAB1-9470DFEF4845}" type="presOf" srcId="{06A1BF1C-5284-4297-A494-70596BF3522D}" destId="{9C3A7225-8FE5-4F9E-8813-1F738B28FB4C}" srcOrd="0" destOrd="0" presId="urn:microsoft.com/office/officeart/2005/8/layout/list1"/>
    <dgm:cxn modelId="{96FB946F-5C53-4A74-9CED-B75FF842F45F}" type="presOf" srcId="{B2EFF721-8561-49DB-83C9-CCAC917804A2}" destId="{F54F8F9B-4D8E-4B69-880A-9B3E64611789}" srcOrd="0" destOrd="1" presId="urn:microsoft.com/office/officeart/2005/8/layout/list1"/>
    <dgm:cxn modelId="{C15C6462-242E-414D-845F-89342308AEA9}" type="presOf" srcId="{26752D95-E219-4815-AD29-500DB3A6223C}" destId="{F54F8F9B-4D8E-4B69-880A-9B3E64611789}" srcOrd="0" destOrd="2" presId="urn:microsoft.com/office/officeart/2005/8/layout/list1"/>
    <dgm:cxn modelId="{5BE7B6B4-C929-48DD-B729-46B1725E526A}" type="presOf" srcId="{E3516B1F-AAD9-4A9B-A13D-776E40A27E4F}" destId="{F54F8F9B-4D8E-4B69-880A-9B3E64611789}" srcOrd="0" destOrd="0" presId="urn:microsoft.com/office/officeart/2005/8/layout/list1"/>
    <dgm:cxn modelId="{147BCBB0-EDB7-4EB6-8277-7DD9288FA519}" srcId="{3676A431-0D41-4B58-BDAE-5AC7C0089A80}" destId="{06A1BF1C-5284-4297-A494-70596BF3522D}" srcOrd="0" destOrd="0" parTransId="{4DA4996A-779C-476A-89AF-ADDDDC97FD00}" sibTransId="{AD862643-D42F-4EFF-A5C2-587B4502ECA0}"/>
    <dgm:cxn modelId="{15356405-7F8C-443D-A261-396FCE637B16}" type="presOf" srcId="{06A1BF1C-5284-4297-A494-70596BF3522D}" destId="{3B76DA5D-042D-4BB2-9732-B807A1290B11}" srcOrd="1" destOrd="0" presId="urn:microsoft.com/office/officeart/2005/8/layout/list1"/>
    <dgm:cxn modelId="{06C321AC-5C04-4549-99B2-00B1B3E89F08}" srcId="{06A1BF1C-5284-4297-A494-70596BF3522D}" destId="{E3516B1F-AAD9-4A9B-A13D-776E40A27E4F}" srcOrd="0" destOrd="0" parTransId="{6719D169-CF2A-4890-A76C-38EDCF2E1CD9}" sibTransId="{B7040CDF-9FDD-49FC-9F49-82801ACBECE5}"/>
    <dgm:cxn modelId="{DE7F4D19-BF79-4388-9218-BC13A7C3BAB9}" srcId="{06A1BF1C-5284-4297-A494-70596BF3522D}" destId="{FABB78F6-8154-47E3-909A-FA37A654290D}" srcOrd="5" destOrd="0" parTransId="{9D375C20-AC01-4DC8-A1FE-0B8527ACF320}" sibTransId="{5A01BADC-06BF-4DB1-AB0A-E52AD8120529}"/>
    <dgm:cxn modelId="{CB378DCE-7E5F-4A20-A6AC-E19A4A7596AD}" type="presOf" srcId="{FABB78F6-8154-47E3-909A-FA37A654290D}" destId="{F54F8F9B-4D8E-4B69-880A-9B3E64611789}" srcOrd="0" destOrd="5" presId="urn:microsoft.com/office/officeart/2005/8/layout/list1"/>
    <dgm:cxn modelId="{54F1BDC6-073C-4264-B3CE-2043987001CB}" srcId="{06A1BF1C-5284-4297-A494-70596BF3522D}" destId="{B2EFF721-8561-49DB-83C9-CCAC917804A2}" srcOrd="1" destOrd="0" parTransId="{628B3AE9-7D7E-407E-BF9B-44A343D3B562}" sibTransId="{507F0A69-682D-4C63-8EDE-F2515A7E7E22}"/>
    <dgm:cxn modelId="{4AAE4310-D6DD-43A7-8D62-CE888395F03E}" type="presOf" srcId="{3676A431-0D41-4B58-BDAE-5AC7C0089A80}" destId="{73886238-0BAE-4593-BE58-8660070D1E5F}" srcOrd="0" destOrd="0" presId="urn:microsoft.com/office/officeart/2005/8/layout/list1"/>
    <dgm:cxn modelId="{1E76329D-C89C-4757-8CB5-9286D5F33D51}" type="presOf" srcId="{37A5293C-FCFB-432C-A712-B590494E865A}" destId="{F54F8F9B-4D8E-4B69-880A-9B3E64611789}" srcOrd="0" destOrd="4" presId="urn:microsoft.com/office/officeart/2005/8/layout/list1"/>
    <dgm:cxn modelId="{7B664088-FDD4-4BF1-879F-839BD8441DA0}" srcId="{06A1BF1C-5284-4297-A494-70596BF3522D}" destId="{26752D95-E219-4815-AD29-500DB3A6223C}" srcOrd="2" destOrd="0" parTransId="{B9B42CEE-3FD0-4113-9AA5-07C576B8F021}" sibTransId="{D564F35D-CA27-420D-A20A-45BE3EAF650C}"/>
    <dgm:cxn modelId="{6A88A497-E7F0-469E-BE20-ECCA1A84A871}" srcId="{06A1BF1C-5284-4297-A494-70596BF3522D}" destId="{37A5293C-FCFB-432C-A712-B590494E865A}" srcOrd="4" destOrd="0" parTransId="{52580123-DEDE-48F2-B01E-3BE5632C2896}" sibTransId="{8EC89446-7DC7-455E-874E-C08E07D2CD06}"/>
    <dgm:cxn modelId="{E1F3945B-BBEF-44A4-BC0A-E57245839E85}" srcId="{06A1BF1C-5284-4297-A494-70596BF3522D}" destId="{2442490F-43B4-4CCF-8B36-8EA7413B79D2}" srcOrd="3" destOrd="0" parTransId="{973A80C2-C3AD-45F4-B9CA-AB1672518C69}" sibTransId="{02153FFE-91C8-41AA-8B5F-296DA6060866}"/>
    <dgm:cxn modelId="{5242BDFD-3B43-4B83-9857-D65AC585430F}" type="presOf" srcId="{2442490F-43B4-4CCF-8B36-8EA7413B79D2}" destId="{F54F8F9B-4D8E-4B69-880A-9B3E64611789}" srcOrd="0" destOrd="3" presId="urn:microsoft.com/office/officeart/2005/8/layout/list1"/>
    <dgm:cxn modelId="{AE8F3547-A886-47CC-ADAD-66AA56077A7C}" type="presParOf" srcId="{73886238-0BAE-4593-BE58-8660070D1E5F}" destId="{47D1A1CC-D291-40B8-AA60-E70C3468DDDF}" srcOrd="0" destOrd="0" presId="urn:microsoft.com/office/officeart/2005/8/layout/list1"/>
    <dgm:cxn modelId="{08B5AF2E-238C-4604-B9B7-237D3FA99329}" type="presParOf" srcId="{47D1A1CC-D291-40B8-AA60-E70C3468DDDF}" destId="{9C3A7225-8FE5-4F9E-8813-1F738B28FB4C}" srcOrd="0" destOrd="0" presId="urn:microsoft.com/office/officeart/2005/8/layout/list1"/>
    <dgm:cxn modelId="{68AAB00B-901D-49DA-A3FA-C40E7E4C3F82}" type="presParOf" srcId="{47D1A1CC-D291-40B8-AA60-E70C3468DDDF}" destId="{3B76DA5D-042D-4BB2-9732-B807A1290B11}" srcOrd="1" destOrd="0" presId="urn:microsoft.com/office/officeart/2005/8/layout/list1"/>
    <dgm:cxn modelId="{A6565E2A-AD82-4F95-8906-5CCB664EFE0F}" type="presParOf" srcId="{73886238-0BAE-4593-BE58-8660070D1E5F}" destId="{4D739668-F697-4A1B-A207-A3EE6168A089}" srcOrd="1" destOrd="0" presId="urn:microsoft.com/office/officeart/2005/8/layout/list1"/>
    <dgm:cxn modelId="{3D45805F-E38E-4B83-92AC-B8894C09EF0E}" type="presParOf" srcId="{73886238-0BAE-4593-BE58-8660070D1E5F}" destId="{F54F8F9B-4D8E-4B69-880A-9B3E64611789}"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DD68F6-B551-419A-A2C0-F5C1926B617C}" type="doc">
      <dgm:prSet loTypeId="urn:microsoft.com/office/officeart/2005/8/layout/hierarchy3" loCatId="list" qsTypeId="urn:microsoft.com/office/officeart/2005/8/quickstyle/simple1" qsCatId="simple" csTypeId="urn:microsoft.com/office/officeart/2005/8/colors/colorful1#12" csCatId="colorful" phldr="1"/>
      <dgm:spPr/>
      <dgm:t>
        <a:bodyPr/>
        <a:lstStyle/>
        <a:p>
          <a:endParaRPr lang="es-ES"/>
        </a:p>
      </dgm:t>
    </dgm:pt>
    <dgm:pt modelId="{7447DC4B-F98B-40AC-9CE0-B8F51A16BDBC}">
      <dgm:prSet phldrT="[Texto]" custT="1"/>
      <dgm:spPr/>
      <dgm:t>
        <a:bodyPr/>
        <a:lstStyle/>
        <a:p>
          <a:r>
            <a:rPr lang="es-ES" sz="3200" dirty="0" smtClean="0"/>
            <a:t>Patentes</a:t>
          </a:r>
          <a:endParaRPr lang="es-ES" sz="3200" dirty="0"/>
        </a:p>
      </dgm:t>
    </dgm:pt>
    <dgm:pt modelId="{AA3E33E2-009C-4D4A-9533-D5E8FB921E2A}" type="parTrans" cxnId="{84CBCB8C-1E67-42A0-8D92-06B8FFDD5520}">
      <dgm:prSet/>
      <dgm:spPr/>
      <dgm:t>
        <a:bodyPr/>
        <a:lstStyle/>
        <a:p>
          <a:endParaRPr lang="es-ES"/>
        </a:p>
      </dgm:t>
    </dgm:pt>
    <dgm:pt modelId="{DBE24E64-AC43-44B8-B67D-B2F0AABD9A76}" type="sibTrans" cxnId="{84CBCB8C-1E67-42A0-8D92-06B8FFDD5520}">
      <dgm:prSet/>
      <dgm:spPr/>
      <dgm:t>
        <a:bodyPr/>
        <a:lstStyle/>
        <a:p>
          <a:endParaRPr lang="es-ES"/>
        </a:p>
      </dgm:t>
    </dgm:pt>
    <dgm:pt modelId="{8E740345-2E2E-4751-9A1A-C7703426FC50}">
      <dgm:prSet phldrT="[Texto]" custT="1"/>
      <dgm:spPr/>
      <dgm:t>
        <a:bodyPr/>
        <a:lstStyle/>
        <a:p>
          <a:pPr algn="l"/>
          <a:r>
            <a:rPr lang="es-ES_tradnl" sz="1600" dirty="0" smtClean="0"/>
            <a:t>El título de propiedad principal en materia de invenciones son las patentes. Una patente es un contrato entre el Estado y el solicitante por el que se garantiza un monopolio de explotación en exclusiva temporal (20 años en el caso de España) como contrapartida a una explicación detallada de la invención</a:t>
          </a:r>
          <a:endParaRPr lang="es-ES" sz="1600" dirty="0"/>
        </a:p>
      </dgm:t>
    </dgm:pt>
    <dgm:pt modelId="{BD78E058-F3C7-41DB-9F00-C48C3D5A8D7A}" type="parTrans" cxnId="{8B591489-A5FD-4F1E-B3BE-A8806BEF0EF0}">
      <dgm:prSet/>
      <dgm:spPr/>
      <dgm:t>
        <a:bodyPr/>
        <a:lstStyle/>
        <a:p>
          <a:endParaRPr lang="es-ES"/>
        </a:p>
      </dgm:t>
    </dgm:pt>
    <dgm:pt modelId="{8B55AF77-DCA1-4FBE-9534-35F9A64CEE73}" type="sibTrans" cxnId="{8B591489-A5FD-4F1E-B3BE-A8806BEF0EF0}">
      <dgm:prSet/>
      <dgm:spPr/>
      <dgm:t>
        <a:bodyPr/>
        <a:lstStyle/>
        <a:p>
          <a:endParaRPr lang="es-ES"/>
        </a:p>
      </dgm:t>
    </dgm:pt>
    <dgm:pt modelId="{3DB882A7-05EA-41C3-BA24-9E89731D6AD0}">
      <dgm:prSet phldrT="[Texto]" custT="1"/>
      <dgm:spPr/>
      <dgm:t>
        <a:bodyPr/>
        <a:lstStyle/>
        <a:p>
          <a:r>
            <a:rPr lang="es-ES_tradnl" sz="1500" dirty="0" smtClean="0"/>
            <a:t>Ámbitos de patentabilidad</a:t>
          </a:r>
          <a:endParaRPr lang="es-ES" sz="1500" dirty="0"/>
        </a:p>
      </dgm:t>
    </dgm:pt>
    <dgm:pt modelId="{91108C28-1B89-4751-991E-D782F83010BA}" type="parTrans" cxnId="{972CF8FF-19DC-42F0-B709-2C49DBED2E0B}">
      <dgm:prSet/>
      <dgm:spPr/>
      <dgm:t>
        <a:bodyPr/>
        <a:lstStyle/>
        <a:p>
          <a:endParaRPr lang="es-ES"/>
        </a:p>
      </dgm:t>
    </dgm:pt>
    <dgm:pt modelId="{60F542ED-8893-4433-9A5B-CC92C712E154}" type="sibTrans" cxnId="{972CF8FF-19DC-42F0-B709-2C49DBED2E0B}">
      <dgm:prSet/>
      <dgm:spPr/>
      <dgm:t>
        <a:bodyPr/>
        <a:lstStyle/>
        <a:p>
          <a:endParaRPr lang="es-ES"/>
        </a:p>
      </dgm:t>
    </dgm:pt>
    <dgm:pt modelId="{DFBBB2E1-B66D-41C3-BD27-BA711D309EF7}">
      <dgm:prSet custT="1"/>
      <dgm:spPr/>
      <dgm:t>
        <a:bodyPr/>
        <a:lstStyle/>
        <a:p>
          <a:pPr algn="l"/>
          <a:r>
            <a:rPr lang="es-ES_tradnl" sz="1200" b="1" dirty="0" smtClean="0"/>
            <a:t>Naciona</a:t>
          </a:r>
          <a:r>
            <a:rPr lang="es-ES_tradnl" sz="1200" dirty="0" smtClean="0"/>
            <a:t>l. Oficina Española de Patentes y Marcas</a:t>
          </a:r>
          <a:endParaRPr lang="es-ES" sz="1200" dirty="0"/>
        </a:p>
      </dgm:t>
    </dgm:pt>
    <dgm:pt modelId="{F6EDA382-9686-4018-87A3-D702B7A87952}" type="parTrans" cxnId="{F1EDF4F3-7E5C-43D5-9812-224C5108E8D4}">
      <dgm:prSet/>
      <dgm:spPr/>
      <dgm:t>
        <a:bodyPr/>
        <a:lstStyle/>
        <a:p>
          <a:endParaRPr lang="es-ES"/>
        </a:p>
      </dgm:t>
    </dgm:pt>
    <dgm:pt modelId="{51C3EE8C-9506-4F57-AD7C-81007CCE295C}" type="sibTrans" cxnId="{F1EDF4F3-7E5C-43D5-9812-224C5108E8D4}">
      <dgm:prSet/>
      <dgm:spPr/>
      <dgm:t>
        <a:bodyPr/>
        <a:lstStyle/>
        <a:p>
          <a:endParaRPr lang="es-ES"/>
        </a:p>
      </dgm:t>
    </dgm:pt>
    <dgm:pt modelId="{4C61B890-ED73-4A7D-A9A4-69A8324FF4A3}">
      <dgm:prSet custT="1"/>
      <dgm:spPr/>
      <dgm:t>
        <a:bodyPr/>
        <a:lstStyle/>
        <a:p>
          <a:pPr algn="l"/>
          <a:r>
            <a:rPr lang="es-ES_tradnl" sz="1200" b="1" dirty="0" smtClean="0"/>
            <a:t>Europeo</a:t>
          </a:r>
          <a:r>
            <a:rPr lang="es-ES_tradnl" sz="1200" dirty="0" smtClean="0"/>
            <a:t>: Oficina Europea de Patentes</a:t>
          </a:r>
          <a:endParaRPr lang="es-ES" sz="1200" dirty="0"/>
        </a:p>
      </dgm:t>
    </dgm:pt>
    <dgm:pt modelId="{995D9A67-D3E2-45FA-B0B9-EF93670454F1}" type="parTrans" cxnId="{8655AB22-3812-4851-9CD8-133D0A97218C}">
      <dgm:prSet/>
      <dgm:spPr/>
      <dgm:t>
        <a:bodyPr/>
        <a:lstStyle/>
        <a:p>
          <a:endParaRPr lang="es-ES"/>
        </a:p>
      </dgm:t>
    </dgm:pt>
    <dgm:pt modelId="{32F7DE02-44F5-48D7-BB47-BEF001FB3B38}" type="sibTrans" cxnId="{8655AB22-3812-4851-9CD8-133D0A97218C}">
      <dgm:prSet/>
      <dgm:spPr/>
      <dgm:t>
        <a:bodyPr/>
        <a:lstStyle/>
        <a:p>
          <a:endParaRPr lang="es-ES"/>
        </a:p>
      </dgm:t>
    </dgm:pt>
    <dgm:pt modelId="{B7CEF489-B419-4D8F-AB9A-BCDE35ABBFB5}">
      <dgm:prSet custT="1"/>
      <dgm:spPr/>
      <dgm:t>
        <a:bodyPr/>
        <a:lstStyle/>
        <a:p>
          <a:pPr algn="l"/>
          <a:r>
            <a:rPr lang="es-ES_tradnl" sz="1200" dirty="0" smtClean="0"/>
            <a:t>Al amparo del </a:t>
          </a:r>
          <a:r>
            <a:rPr lang="es-ES_tradnl" sz="1200" b="1" dirty="0" smtClean="0"/>
            <a:t>Tratado de Cooperación de Patentes</a:t>
          </a:r>
          <a:r>
            <a:rPr lang="es-ES_tradnl" sz="1200" dirty="0" smtClean="0"/>
            <a:t> (PCT). No existen las patentes internacionales como tales, pero sí un procedimiento internacional de </a:t>
          </a:r>
          <a:r>
            <a:rPr lang="es-ES" sz="1200" dirty="0" smtClean="0"/>
            <a:t>solicitud de patente</a:t>
          </a:r>
          <a:endParaRPr lang="es-ES" sz="1200" dirty="0"/>
        </a:p>
      </dgm:t>
    </dgm:pt>
    <dgm:pt modelId="{45E90B9A-10B6-4A6F-A22D-848C3D6A13C7}" type="parTrans" cxnId="{CA1B87E0-3C1D-4D20-9C5D-9F13419861A9}">
      <dgm:prSet/>
      <dgm:spPr/>
      <dgm:t>
        <a:bodyPr/>
        <a:lstStyle/>
        <a:p>
          <a:endParaRPr lang="es-ES"/>
        </a:p>
      </dgm:t>
    </dgm:pt>
    <dgm:pt modelId="{B14B84D6-E2FC-4B85-B4CA-93DBD7E6567C}" type="sibTrans" cxnId="{CA1B87E0-3C1D-4D20-9C5D-9F13419861A9}">
      <dgm:prSet/>
      <dgm:spPr/>
      <dgm:t>
        <a:bodyPr/>
        <a:lstStyle/>
        <a:p>
          <a:endParaRPr lang="es-ES"/>
        </a:p>
      </dgm:t>
    </dgm:pt>
    <dgm:pt modelId="{B949C00B-CA31-4AF0-A698-3C7A706205C7}">
      <dgm:prSet/>
      <dgm:spPr/>
      <dgm:t>
        <a:bodyPr/>
        <a:lstStyle/>
        <a:p>
          <a:r>
            <a:rPr lang="es-ES_tradnl" dirty="0" smtClean="0"/>
            <a:t>¿Cuándo una invención es patentable (en España o en Europa)</a:t>
          </a:r>
          <a:endParaRPr lang="es-ES" dirty="0"/>
        </a:p>
      </dgm:t>
    </dgm:pt>
    <dgm:pt modelId="{51B30523-7404-41F2-BD91-9C29E32AF046}" type="parTrans" cxnId="{B6CE81BE-0C70-4EEA-AB94-499170F26200}">
      <dgm:prSet/>
      <dgm:spPr/>
      <dgm:t>
        <a:bodyPr/>
        <a:lstStyle/>
        <a:p>
          <a:endParaRPr lang="es-ES"/>
        </a:p>
      </dgm:t>
    </dgm:pt>
    <dgm:pt modelId="{1CEE4D36-446B-4513-B06E-11746A1E6451}" type="sibTrans" cxnId="{B6CE81BE-0C70-4EEA-AB94-499170F26200}">
      <dgm:prSet/>
      <dgm:spPr/>
      <dgm:t>
        <a:bodyPr/>
        <a:lstStyle/>
        <a:p>
          <a:endParaRPr lang="es-ES"/>
        </a:p>
      </dgm:t>
    </dgm:pt>
    <dgm:pt modelId="{2C8EB390-9226-46C8-A11F-4480A2E14EDB}">
      <dgm:prSet custT="1"/>
      <dgm:spPr/>
      <dgm:t>
        <a:bodyPr/>
        <a:lstStyle/>
        <a:p>
          <a:pPr algn="l"/>
          <a:r>
            <a:rPr lang="es-ES_tradnl" sz="1200" dirty="0" smtClean="0"/>
            <a:t>Cuando es </a:t>
          </a:r>
          <a:r>
            <a:rPr lang="es-ES_tradnl" sz="1200" b="1" dirty="0" smtClean="0"/>
            <a:t>nueva</a:t>
          </a:r>
          <a:r>
            <a:rPr lang="es-ES_tradnl" sz="1200" dirty="0" smtClean="0"/>
            <a:t> (no exista una comunicación pública previa)</a:t>
          </a:r>
          <a:endParaRPr lang="es-ES" sz="1200" dirty="0"/>
        </a:p>
      </dgm:t>
    </dgm:pt>
    <dgm:pt modelId="{B9BB83A0-2D37-4E7C-A336-B23D0B0D438C}" type="parTrans" cxnId="{11AF5DD8-2EF6-4F58-9086-28EEACCC78D5}">
      <dgm:prSet/>
      <dgm:spPr/>
      <dgm:t>
        <a:bodyPr/>
        <a:lstStyle/>
        <a:p>
          <a:endParaRPr lang="es-ES"/>
        </a:p>
      </dgm:t>
    </dgm:pt>
    <dgm:pt modelId="{2CA12DA6-C5D9-4E29-8916-DBFB45CDE980}" type="sibTrans" cxnId="{11AF5DD8-2EF6-4F58-9086-28EEACCC78D5}">
      <dgm:prSet/>
      <dgm:spPr/>
      <dgm:t>
        <a:bodyPr/>
        <a:lstStyle/>
        <a:p>
          <a:endParaRPr lang="es-ES"/>
        </a:p>
      </dgm:t>
    </dgm:pt>
    <dgm:pt modelId="{D2513655-7E9D-4762-B2D4-B0E0E2440C3A}">
      <dgm:prSet custT="1"/>
      <dgm:spPr/>
      <dgm:t>
        <a:bodyPr/>
        <a:lstStyle/>
        <a:p>
          <a:pPr algn="l"/>
          <a:r>
            <a:rPr lang="es-ES_tradnl" sz="1200" dirty="0" smtClean="0"/>
            <a:t>Cuando implique </a:t>
          </a:r>
          <a:r>
            <a:rPr lang="es-ES_tradnl" sz="1200" b="1" dirty="0" smtClean="0"/>
            <a:t>actividad inventiva</a:t>
          </a:r>
          <a:r>
            <a:rPr lang="es-ES_tradnl" sz="1200" dirty="0" smtClean="0"/>
            <a:t> (no se trate de una solución “obvia”)</a:t>
          </a:r>
          <a:endParaRPr lang="es-ES" sz="1200" dirty="0"/>
        </a:p>
      </dgm:t>
    </dgm:pt>
    <dgm:pt modelId="{6ECEDAAC-B48B-4F71-88FD-86599DE16390}" type="parTrans" cxnId="{9EFEA6CD-CB0C-4E4C-886D-1BF6B37C6D6A}">
      <dgm:prSet/>
      <dgm:spPr/>
      <dgm:t>
        <a:bodyPr/>
        <a:lstStyle/>
        <a:p>
          <a:endParaRPr lang="es-ES"/>
        </a:p>
      </dgm:t>
    </dgm:pt>
    <dgm:pt modelId="{C7AA3348-25F5-4D6D-8438-506B9BAE58C5}" type="sibTrans" cxnId="{9EFEA6CD-CB0C-4E4C-886D-1BF6B37C6D6A}">
      <dgm:prSet/>
      <dgm:spPr/>
      <dgm:t>
        <a:bodyPr/>
        <a:lstStyle/>
        <a:p>
          <a:endParaRPr lang="es-ES"/>
        </a:p>
      </dgm:t>
    </dgm:pt>
    <dgm:pt modelId="{D42142A2-A58A-4958-BA35-1BCBE11F1063}">
      <dgm:prSet custT="1"/>
      <dgm:spPr/>
      <dgm:t>
        <a:bodyPr/>
        <a:lstStyle/>
        <a:p>
          <a:pPr algn="l"/>
          <a:r>
            <a:rPr lang="es-ES_tradnl" sz="1200" dirty="0" smtClean="0"/>
            <a:t>Cuando tenga </a:t>
          </a:r>
          <a:r>
            <a:rPr lang="es-ES_tradnl" sz="1200" b="1" dirty="0" smtClean="0"/>
            <a:t>aplicación industrial</a:t>
          </a:r>
          <a:r>
            <a:rPr lang="es-ES_tradnl" sz="1200" dirty="0" smtClean="0"/>
            <a:t> (pueda ser fabricada)</a:t>
          </a:r>
          <a:endParaRPr lang="es-ES" sz="1200" dirty="0"/>
        </a:p>
      </dgm:t>
    </dgm:pt>
    <dgm:pt modelId="{C167468B-DE70-43BA-8132-6EB71578848B}" type="parTrans" cxnId="{6D9A3876-B6C4-4C7D-9A96-E155E328B988}">
      <dgm:prSet/>
      <dgm:spPr/>
      <dgm:t>
        <a:bodyPr/>
        <a:lstStyle/>
        <a:p>
          <a:endParaRPr lang="es-ES"/>
        </a:p>
      </dgm:t>
    </dgm:pt>
    <dgm:pt modelId="{E660A990-5B1E-44A5-8C1B-7D22D83F57BD}" type="sibTrans" cxnId="{6D9A3876-B6C4-4C7D-9A96-E155E328B988}">
      <dgm:prSet/>
      <dgm:spPr/>
      <dgm:t>
        <a:bodyPr/>
        <a:lstStyle/>
        <a:p>
          <a:endParaRPr lang="es-ES"/>
        </a:p>
      </dgm:t>
    </dgm:pt>
    <dgm:pt modelId="{2930B19F-573A-4311-BA0C-9E3665D645D3}">
      <dgm:prSet custT="1"/>
      <dgm:spPr/>
      <dgm:t>
        <a:bodyPr/>
        <a:lstStyle/>
        <a:p>
          <a:pPr algn="l"/>
          <a:r>
            <a:rPr lang="es-ES_tradnl" sz="1100" dirty="0" smtClean="0"/>
            <a:t>Entre otras, no se consideran invenciones, y por tanto no son patentables: los descubrimientos, las teorías científicas y los modelos matemáticos, las obras de arte, el cuerpo humano, </a:t>
          </a:r>
          <a:r>
            <a:rPr lang="es-ES" sz="1100" dirty="0" smtClean="0"/>
            <a:t>los programas de ordenador, los métodos de negocio, terapias médicas, variedades vegetales, etc.</a:t>
          </a:r>
          <a:r>
            <a:rPr lang="es-ES_tradnl" sz="1100" dirty="0" smtClean="0"/>
            <a:t> </a:t>
          </a:r>
          <a:endParaRPr lang="es-ES" sz="1100" dirty="0"/>
        </a:p>
      </dgm:t>
    </dgm:pt>
    <dgm:pt modelId="{5670306A-094A-43D9-8204-96B30F21CCF5}" type="parTrans" cxnId="{0F1EF523-DE82-466E-B687-EA224E45DBD3}">
      <dgm:prSet/>
      <dgm:spPr/>
      <dgm:t>
        <a:bodyPr/>
        <a:lstStyle/>
        <a:p>
          <a:endParaRPr lang="es-ES"/>
        </a:p>
      </dgm:t>
    </dgm:pt>
    <dgm:pt modelId="{92723862-2B19-4FDB-A3CB-57EB379134CF}" type="sibTrans" cxnId="{0F1EF523-DE82-466E-B687-EA224E45DBD3}">
      <dgm:prSet/>
      <dgm:spPr/>
      <dgm:t>
        <a:bodyPr/>
        <a:lstStyle/>
        <a:p>
          <a:endParaRPr lang="es-ES"/>
        </a:p>
      </dgm:t>
    </dgm:pt>
    <dgm:pt modelId="{B2063060-4FD2-4192-8DF1-A4B79F8AFC26}" type="pres">
      <dgm:prSet presAssocID="{FBDD68F6-B551-419A-A2C0-F5C1926B617C}" presName="diagram" presStyleCnt="0">
        <dgm:presLayoutVars>
          <dgm:chPref val="1"/>
          <dgm:dir/>
          <dgm:animOne val="branch"/>
          <dgm:animLvl val="lvl"/>
          <dgm:resizeHandles/>
        </dgm:presLayoutVars>
      </dgm:prSet>
      <dgm:spPr/>
      <dgm:t>
        <a:bodyPr/>
        <a:lstStyle/>
        <a:p>
          <a:endParaRPr lang="es-ES"/>
        </a:p>
      </dgm:t>
    </dgm:pt>
    <dgm:pt modelId="{B4B86FD6-0420-4155-BAF9-D5CC05476BB7}" type="pres">
      <dgm:prSet presAssocID="{7447DC4B-F98B-40AC-9CE0-B8F51A16BDBC}" presName="root" presStyleCnt="0"/>
      <dgm:spPr/>
    </dgm:pt>
    <dgm:pt modelId="{ADE6CE84-FEEC-4521-9263-D8BFBE54A08F}" type="pres">
      <dgm:prSet presAssocID="{7447DC4B-F98B-40AC-9CE0-B8F51A16BDBC}" presName="rootComposite" presStyleCnt="0"/>
      <dgm:spPr/>
    </dgm:pt>
    <dgm:pt modelId="{A6FB1C30-11C7-4FD4-97C2-32DBB9F6CE23}" type="pres">
      <dgm:prSet presAssocID="{7447DC4B-F98B-40AC-9CE0-B8F51A16BDBC}" presName="rootText" presStyleLbl="node1" presStyleIdx="0" presStyleCnt="3" custScaleX="141689" custLinFactNeighborX="-8209" custLinFactNeighborY="10458"/>
      <dgm:spPr/>
      <dgm:t>
        <a:bodyPr/>
        <a:lstStyle/>
        <a:p>
          <a:endParaRPr lang="es-ES"/>
        </a:p>
      </dgm:t>
    </dgm:pt>
    <dgm:pt modelId="{2D27D0F8-6CE8-47BA-892A-3A8DD4D0DE7E}" type="pres">
      <dgm:prSet presAssocID="{7447DC4B-F98B-40AC-9CE0-B8F51A16BDBC}" presName="rootConnector" presStyleLbl="node1" presStyleIdx="0" presStyleCnt="3"/>
      <dgm:spPr/>
      <dgm:t>
        <a:bodyPr/>
        <a:lstStyle/>
        <a:p>
          <a:endParaRPr lang="es-ES"/>
        </a:p>
      </dgm:t>
    </dgm:pt>
    <dgm:pt modelId="{560EFA24-D331-4A18-9FB6-5CF7EF333C89}" type="pres">
      <dgm:prSet presAssocID="{7447DC4B-F98B-40AC-9CE0-B8F51A16BDBC}" presName="childShape" presStyleCnt="0"/>
      <dgm:spPr/>
    </dgm:pt>
    <dgm:pt modelId="{46DC8B8B-32AF-45BA-9A83-19AF7C509E0C}" type="pres">
      <dgm:prSet presAssocID="{BD78E058-F3C7-41DB-9F00-C48C3D5A8D7A}" presName="Name13" presStyleLbl="parChTrans1D2" presStyleIdx="0" presStyleCnt="8"/>
      <dgm:spPr/>
      <dgm:t>
        <a:bodyPr/>
        <a:lstStyle/>
        <a:p>
          <a:endParaRPr lang="es-ES"/>
        </a:p>
      </dgm:t>
    </dgm:pt>
    <dgm:pt modelId="{B8572A31-913B-45B4-B4F6-2E088A5E0DB2}" type="pres">
      <dgm:prSet presAssocID="{8E740345-2E2E-4751-9A1A-C7703426FC50}" presName="childText" presStyleLbl="bgAcc1" presStyleIdx="0" presStyleCnt="8" custScaleX="141690" custScaleY="363366" custLinFactNeighborX="-30447" custLinFactNeighborY="490">
        <dgm:presLayoutVars>
          <dgm:bulletEnabled val="1"/>
        </dgm:presLayoutVars>
      </dgm:prSet>
      <dgm:spPr/>
      <dgm:t>
        <a:bodyPr/>
        <a:lstStyle/>
        <a:p>
          <a:endParaRPr lang="es-ES"/>
        </a:p>
      </dgm:t>
    </dgm:pt>
    <dgm:pt modelId="{E5EB2C78-4C91-47A9-A6B7-3D1AA008980F}" type="pres">
      <dgm:prSet presAssocID="{3DB882A7-05EA-41C3-BA24-9E89731D6AD0}" presName="root" presStyleCnt="0"/>
      <dgm:spPr/>
    </dgm:pt>
    <dgm:pt modelId="{8AB02C7A-495D-4271-B514-CA090444BC26}" type="pres">
      <dgm:prSet presAssocID="{3DB882A7-05EA-41C3-BA24-9E89731D6AD0}" presName="rootComposite" presStyleCnt="0"/>
      <dgm:spPr/>
    </dgm:pt>
    <dgm:pt modelId="{F25F8AEA-8CDF-4030-A5A6-A474D9657D65}" type="pres">
      <dgm:prSet presAssocID="{3DB882A7-05EA-41C3-BA24-9E89731D6AD0}" presName="rootText" presStyleLbl="node1" presStyleIdx="1" presStyleCnt="3" custScaleY="53571" custLinFactNeighborX="-11786" custLinFactNeighborY="66586"/>
      <dgm:spPr/>
      <dgm:t>
        <a:bodyPr/>
        <a:lstStyle/>
        <a:p>
          <a:endParaRPr lang="es-ES"/>
        </a:p>
      </dgm:t>
    </dgm:pt>
    <dgm:pt modelId="{04A755E8-2649-437A-90C1-E51CCB9149F2}" type="pres">
      <dgm:prSet presAssocID="{3DB882A7-05EA-41C3-BA24-9E89731D6AD0}" presName="rootConnector" presStyleLbl="node1" presStyleIdx="1" presStyleCnt="3"/>
      <dgm:spPr/>
      <dgm:t>
        <a:bodyPr/>
        <a:lstStyle/>
        <a:p>
          <a:endParaRPr lang="es-ES"/>
        </a:p>
      </dgm:t>
    </dgm:pt>
    <dgm:pt modelId="{2C935324-EF08-460B-9657-40C32092D878}" type="pres">
      <dgm:prSet presAssocID="{3DB882A7-05EA-41C3-BA24-9E89731D6AD0}" presName="childShape" presStyleCnt="0"/>
      <dgm:spPr/>
    </dgm:pt>
    <dgm:pt modelId="{B90F6997-756B-4EA8-9107-E3AA71AA774D}" type="pres">
      <dgm:prSet presAssocID="{F6EDA382-9686-4018-87A3-D702B7A87952}" presName="Name13" presStyleLbl="parChTrans1D2" presStyleIdx="1" presStyleCnt="8"/>
      <dgm:spPr/>
      <dgm:t>
        <a:bodyPr/>
        <a:lstStyle/>
        <a:p>
          <a:endParaRPr lang="es-ES"/>
        </a:p>
      </dgm:t>
    </dgm:pt>
    <dgm:pt modelId="{5CC38351-7656-4251-945C-192971D8C45E}" type="pres">
      <dgm:prSet presAssocID="{DFBBB2E1-B66D-41C3-BD27-BA711D309EF7}" presName="childText" presStyleLbl="bgAcc1" presStyleIdx="1" presStyleCnt="8" custScaleY="60659" custLinFactNeighborX="-14734" custLinFactNeighborY="66586">
        <dgm:presLayoutVars>
          <dgm:bulletEnabled val="1"/>
        </dgm:presLayoutVars>
      </dgm:prSet>
      <dgm:spPr/>
      <dgm:t>
        <a:bodyPr/>
        <a:lstStyle/>
        <a:p>
          <a:endParaRPr lang="es-ES"/>
        </a:p>
      </dgm:t>
    </dgm:pt>
    <dgm:pt modelId="{EAC9C5A2-3C5A-4039-80CC-3118DE177155}" type="pres">
      <dgm:prSet presAssocID="{995D9A67-D3E2-45FA-B0B9-EF93670454F1}" presName="Name13" presStyleLbl="parChTrans1D2" presStyleIdx="2" presStyleCnt="8"/>
      <dgm:spPr/>
      <dgm:t>
        <a:bodyPr/>
        <a:lstStyle/>
        <a:p>
          <a:endParaRPr lang="es-ES"/>
        </a:p>
      </dgm:t>
    </dgm:pt>
    <dgm:pt modelId="{912B33E4-7E41-4C5F-90C8-714187E30C64}" type="pres">
      <dgm:prSet presAssocID="{4C61B890-ED73-4A7D-A9A4-69A8324FF4A3}" presName="childText" presStyleLbl="bgAcc1" presStyleIdx="2" presStyleCnt="8" custScaleY="52310" custLinFactNeighborX="-14734" custLinFactNeighborY="66586">
        <dgm:presLayoutVars>
          <dgm:bulletEnabled val="1"/>
        </dgm:presLayoutVars>
      </dgm:prSet>
      <dgm:spPr/>
      <dgm:t>
        <a:bodyPr/>
        <a:lstStyle/>
        <a:p>
          <a:endParaRPr lang="es-ES"/>
        </a:p>
      </dgm:t>
    </dgm:pt>
    <dgm:pt modelId="{A8860471-99EB-4A40-8CBD-55832AD2C4BD}" type="pres">
      <dgm:prSet presAssocID="{45E90B9A-10B6-4A6F-A22D-848C3D6A13C7}" presName="Name13" presStyleLbl="parChTrans1D2" presStyleIdx="3" presStyleCnt="8"/>
      <dgm:spPr/>
      <dgm:t>
        <a:bodyPr/>
        <a:lstStyle/>
        <a:p>
          <a:endParaRPr lang="es-ES"/>
        </a:p>
      </dgm:t>
    </dgm:pt>
    <dgm:pt modelId="{7CE17371-5213-4FE4-992E-92A787DFDFBA}" type="pres">
      <dgm:prSet presAssocID="{B7CEF489-B419-4D8F-AB9A-BCDE35ABBFB5}" presName="childText" presStyleLbl="bgAcc1" presStyleIdx="3" presStyleCnt="8" custScaleY="187529" custLinFactNeighborX="-14492" custLinFactNeighborY="71876">
        <dgm:presLayoutVars>
          <dgm:bulletEnabled val="1"/>
        </dgm:presLayoutVars>
      </dgm:prSet>
      <dgm:spPr/>
      <dgm:t>
        <a:bodyPr/>
        <a:lstStyle/>
        <a:p>
          <a:endParaRPr lang="es-ES"/>
        </a:p>
      </dgm:t>
    </dgm:pt>
    <dgm:pt modelId="{3C9B233B-5037-4A0D-8F30-4BB2C070DC97}" type="pres">
      <dgm:prSet presAssocID="{B949C00B-CA31-4AF0-A698-3C7A706205C7}" presName="root" presStyleCnt="0"/>
      <dgm:spPr/>
    </dgm:pt>
    <dgm:pt modelId="{49E9300F-995D-41E6-8AC0-5272EB6C83E3}" type="pres">
      <dgm:prSet presAssocID="{B949C00B-CA31-4AF0-A698-3C7A706205C7}" presName="rootComposite" presStyleCnt="0"/>
      <dgm:spPr/>
    </dgm:pt>
    <dgm:pt modelId="{10D0A3A4-14E6-4176-BF81-32B89CD89F18}" type="pres">
      <dgm:prSet presAssocID="{B949C00B-CA31-4AF0-A698-3C7A706205C7}" presName="rootText" presStyleLbl="node1" presStyleIdx="2" presStyleCnt="3" custScaleX="139993"/>
      <dgm:spPr/>
      <dgm:t>
        <a:bodyPr/>
        <a:lstStyle/>
        <a:p>
          <a:endParaRPr lang="es-ES"/>
        </a:p>
      </dgm:t>
    </dgm:pt>
    <dgm:pt modelId="{6D05DD8F-6AA7-420F-9F1D-3736E08A6DDE}" type="pres">
      <dgm:prSet presAssocID="{B949C00B-CA31-4AF0-A698-3C7A706205C7}" presName="rootConnector" presStyleLbl="node1" presStyleIdx="2" presStyleCnt="3"/>
      <dgm:spPr/>
      <dgm:t>
        <a:bodyPr/>
        <a:lstStyle/>
        <a:p>
          <a:endParaRPr lang="es-ES"/>
        </a:p>
      </dgm:t>
    </dgm:pt>
    <dgm:pt modelId="{D570CD6D-70D8-4B97-8DF4-61D192225757}" type="pres">
      <dgm:prSet presAssocID="{B949C00B-CA31-4AF0-A698-3C7A706205C7}" presName="childShape" presStyleCnt="0"/>
      <dgm:spPr/>
    </dgm:pt>
    <dgm:pt modelId="{34FA5174-DFDC-46A8-806C-394470161473}" type="pres">
      <dgm:prSet presAssocID="{B9BB83A0-2D37-4E7C-A336-B23D0B0D438C}" presName="Name13" presStyleLbl="parChTrans1D2" presStyleIdx="4" presStyleCnt="8"/>
      <dgm:spPr/>
      <dgm:t>
        <a:bodyPr/>
        <a:lstStyle/>
        <a:p>
          <a:endParaRPr lang="es-ES"/>
        </a:p>
      </dgm:t>
    </dgm:pt>
    <dgm:pt modelId="{8BB7E99A-E515-4DF3-AFFD-39398B60F14F}" type="pres">
      <dgm:prSet presAssocID="{2C8EB390-9226-46C8-A11F-4480A2E14EDB}" presName="childText" presStyleLbl="bgAcc1" presStyleIdx="4" presStyleCnt="8" custScaleX="132088" custScaleY="48393" custLinFactNeighborY="-11833">
        <dgm:presLayoutVars>
          <dgm:bulletEnabled val="1"/>
        </dgm:presLayoutVars>
      </dgm:prSet>
      <dgm:spPr/>
      <dgm:t>
        <a:bodyPr/>
        <a:lstStyle/>
        <a:p>
          <a:endParaRPr lang="es-ES"/>
        </a:p>
      </dgm:t>
    </dgm:pt>
    <dgm:pt modelId="{B9B47344-0649-4128-A1FA-09DFB113D4B3}" type="pres">
      <dgm:prSet presAssocID="{6ECEDAAC-B48B-4F71-88FD-86599DE16390}" presName="Name13" presStyleLbl="parChTrans1D2" presStyleIdx="5" presStyleCnt="8"/>
      <dgm:spPr/>
      <dgm:t>
        <a:bodyPr/>
        <a:lstStyle/>
        <a:p>
          <a:endParaRPr lang="es-ES"/>
        </a:p>
      </dgm:t>
    </dgm:pt>
    <dgm:pt modelId="{35AD35B6-611D-4991-A3B0-288CA29C9AC1}" type="pres">
      <dgm:prSet presAssocID="{D2513655-7E9D-4762-B2D4-B0E0E2440C3A}" presName="childText" presStyleLbl="bgAcc1" presStyleIdx="5" presStyleCnt="8" custScaleX="132088" custScaleY="58066" custLinFactNeighborY="-11833">
        <dgm:presLayoutVars>
          <dgm:bulletEnabled val="1"/>
        </dgm:presLayoutVars>
      </dgm:prSet>
      <dgm:spPr/>
      <dgm:t>
        <a:bodyPr/>
        <a:lstStyle/>
        <a:p>
          <a:endParaRPr lang="es-ES"/>
        </a:p>
      </dgm:t>
    </dgm:pt>
    <dgm:pt modelId="{4456A90E-2621-4E7E-832B-A43B05C650BA}" type="pres">
      <dgm:prSet presAssocID="{C167468B-DE70-43BA-8132-6EB71578848B}" presName="Name13" presStyleLbl="parChTrans1D2" presStyleIdx="6" presStyleCnt="8"/>
      <dgm:spPr/>
      <dgm:t>
        <a:bodyPr/>
        <a:lstStyle/>
        <a:p>
          <a:endParaRPr lang="es-ES"/>
        </a:p>
      </dgm:t>
    </dgm:pt>
    <dgm:pt modelId="{A497481E-9F99-4D1A-8B17-4A2C955F6DC3}" type="pres">
      <dgm:prSet presAssocID="{D42142A2-A58A-4958-BA35-1BCBE11F1063}" presName="childText" presStyleLbl="bgAcc1" presStyleIdx="6" presStyleCnt="8" custScaleX="132088" custScaleY="51886" custLinFactNeighborY="-11833">
        <dgm:presLayoutVars>
          <dgm:bulletEnabled val="1"/>
        </dgm:presLayoutVars>
      </dgm:prSet>
      <dgm:spPr/>
      <dgm:t>
        <a:bodyPr/>
        <a:lstStyle/>
        <a:p>
          <a:endParaRPr lang="es-ES"/>
        </a:p>
      </dgm:t>
    </dgm:pt>
    <dgm:pt modelId="{3EA8F83A-6F91-4F92-A53B-6F2CC3F120CE}" type="pres">
      <dgm:prSet presAssocID="{5670306A-094A-43D9-8204-96B30F21CCF5}" presName="Name13" presStyleLbl="parChTrans1D2" presStyleIdx="7" presStyleCnt="8"/>
      <dgm:spPr/>
      <dgm:t>
        <a:bodyPr/>
        <a:lstStyle/>
        <a:p>
          <a:endParaRPr lang="es-ES"/>
        </a:p>
      </dgm:t>
    </dgm:pt>
    <dgm:pt modelId="{1B39A023-DE8E-4C52-A5B6-FCCA41CD8F47}" type="pres">
      <dgm:prSet presAssocID="{2930B19F-573A-4311-BA0C-9E3665D645D3}" presName="childText" presStyleLbl="bgAcc1" presStyleIdx="7" presStyleCnt="8" custScaleX="132088" custScaleY="153139" custLinFactNeighborY="-11833">
        <dgm:presLayoutVars>
          <dgm:bulletEnabled val="1"/>
        </dgm:presLayoutVars>
      </dgm:prSet>
      <dgm:spPr/>
      <dgm:t>
        <a:bodyPr/>
        <a:lstStyle/>
        <a:p>
          <a:endParaRPr lang="es-ES"/>
        </a:p>
      </dgm:t>
    </dgm:pt>
  </dgm:ptLst>
  <dgm:cxnLst>
    <dgm:cxn modelId="{972CF8FF-19DC-42F0-B709-2C49DBED2E0B}" srcId="{FBDD68F6-B551-419A-A2C0-F5C1926B617C}" destId="{3DB882A7-05EA-41C3-BA24-9E89731D6AD0}" srcOrd="1" destOrd="0" parTransId="{91108C28-1B89-4751-991E-D782F83010BA}" sibTransId="{60F542ED-8893-4433-9A5B-CC92C712E154}"/>
    <dgm:cxn modelId="{10F6BBA5-1E78-4EBC-8B49-8B05BFC46439}" type="presOf" srcId="{6ECEDAAC-B48B-4F71-88FD-86599DE16390}" destId="{B9B47344-0649-4128-A1FA-09DFB113D4B3}" srcOrd="0" destOrd="0" presId="urn:microsoft.com/office/officeart/2005/8/layout/hierarchy3"/>
    <dgm:cxn modelId="{0284FC58-C7A1-415B-8D76-CE727FF37441}" type="presOf" srcId="{DFBBB2E1-B66D-41C3-BD27-BA711D309EF7}" destId="{5CC38351-7656-4251-945C-192971D8C45E}" srcOrd="0" destOrd="0" presId="urn:microsoft.com/office/officeart/2005/8/layout/hierarchy3"/>
    <dgm:cxn modelId="{CA1B87E0-3C1D-4D20-9C5D-9F13419861A9}" srcId="{3DB882A7-05EA-41C3-BA24-9E89731D6AD0}" destId="{B7CEF489-B419-4D8F-AB9A-BCDE35ABBFB5}" srcOrd="2" destOrd="0" parTransId="{45E90B9A-10B6-4A6F-A22D-848C3D6A13C7}" sibTransId="{B14B84D6-E2FC-4B85-B4CA-93DBD7E6567C}"/>
    <dgm:cxn modelId="{F1EDF4F3-7E5C-43D5-9812-224C5108E8D4}" srcId="{3DB882A7-05EA-41C3-BA24-9E89731D6AD0}" destId="{DFBBB2E1-B66D-41C3-BD27-BA711D309EF7}" srcOrd="0" destOrd="0" parTransId="{F6EDA382-9686-4018-87A3-D702B7A87952}" sibTransId="{51C3EE8C-9506-4F57-AD7C-81007CCE295C}"/>
    <dgm:cxn modelId="{68B13909-81CB-4467-B0D7-705D0DA247EF}" type="presOf" srcId="{B949C00B-CA31-4AF0-A698-3C7A706205C7}" destId="{6D05DD8F-6AA7-420F-9F1D-3736E08A6DDE}" srcOrd="1" destOrd="0" presId="urn:microsoft.com/office/officeart/2005/8/layout/hierarchy3"/>
    <dgm:cxn modelId="{8655AB22-3812-4851-9CD8-133D0A97218C}" srcId="{3DB882A7-05EA-41C3-BA24-9E89731D6AD0}" destId="{4C61B890-ED73-4A7D-A9A4-69A8324FF4A3}" srcOrd="1" destOrd="0" parTransId="{995D9A67-D3E2-45FA-B0B9-EF93670454F1}" sibTransId="{32F7DE02-44F5-48D7-BB47-BEF001FB3B38}"/>
    <dgm:cxn modelId="{6D9A3876-B6C4-4C7D-9A96-E155E328B988}" srcId="{B949C00B-CA31-4AF0-A698-3C7A706205C7}" destId="{D42142A2-A58A-4958-BA35-1BCBE11F1063}" srcOrd="2" destOrd="0" parTransId="{C167468B-DE70-43BA-8132-6EB71578848B}" sibTransId="{E660A990-5B1E-44A5-8C1B-7D22D83F57BD}"/>
    <dgm:cxn modelId="{71C797D2-3050-47BB-81CF-8ACF2785DCA0}" type="presOf" srcId="{7447DC4B-F98B-40AC-9CE0-B8F51A16BDBC}" destId="{A6FB1C30-11C7-4FD4-97C2-32DBB9F6CE23}" srcOrd="0" destOrd="0" presId="urn:microsoft.com/office/officeart/2005/8/layout/hierarchy3"/>
    <dgm:cxn modelId="{D7E40277-4248-4D6B-8783-3933C351B7DB}" type="presOf" srcId="{7447DC4B-F98B-40AC-9CE0-B8F51A16BDBC}" destId="{2D27D0F8-6CE8-47BA-892A-3A8DD4D0DE7E}" srcOrd="1" destOrd="0" presId="urn:microsoft.com/office/officeart/2005/8/layout/hierarchy3"/>
    <dgm:cxn modelId="{B6CE81BE-0C70-4EEA-AB94-499170F26200}" srcId="{FBDD68F6-B551-419A-A2C0-F5C1926B617C}" destId="{B949C00B-CA31-4AF0-A698-3C7A706205C7}" srcOrd="2" destOrd="0" parTransId="{51B30523-7404-41F2-BD91-9C29E32AF046}" sibTransId="{1CEE4D36-446B-4513-B06E-11746A1E6451}"/>
    <dgm:cxn modelId="{9EFEA6CD-CB0C-4E4C-886D-1BF6B37C6D6A}" srcId="{B949C00B-CA31-4AF0-A698-3C7A706205C7}" destId="{D2513655-7E9D-4762-B2D4-B0E0E2440C3A}" srcOrd="1" destOrd="0" parTransId="{6ECEDAAC-B48B-4F71-88FD-86599DE16390}" sibTransId="{C7AA3348-25F5-4D6D-8438-506B9BAE58C5}"/>
    <dgm:cxn modelId="{B5CFBAD5-D1BB-4D9D-8ABC-664D69447843}" type="presOf" srcId="{F6EDA382-9686-4018-87A3-D702B7A87952}" destId="{B90F6997-756B-4EA8-9107-E3AA71AA774D}" srcOrd="0" destOrd="0" presId="urn:microsoft.com/office/officeart/2005/8/layout/hierarchy3"/>
    <dgm:cxn modelId="{84CBCB8C-1E67-42A0-8D92-06B8FFDD5520}" srcId="{FBDD68F6-B551-419A-A2C0-F5C1926B617C}" destId="{7447DC4B-F98B-40AC-9CE0-B8F51A16BDBC}" srcOrd="0" destOrd="0" parTransId="{AA3E33E2-009C-4D4A-9533-D5E8FB921E2A}" sibTransId="{DBE24E64-AC43-44B8-B67D-B2F0AABD9A76}"/>
    <dgm:cxn modelId="{EE626DC4-791E-4EDC-BEC7-720529CA0826}" type="presOf" srcId="{C167468B-DE70-43BA-8132-6EB71578848B}" destId="{4456A90E-2621-4E7E-832B-A43B05C650BA}" srcOrd="0" destOrd="0" presId="urn:microsoft.com/office/officeart/2005/8/layout/hierarchy3"/>
    <dgm:cxn modelId="{8B591489-A5FD-4F1E-B3BE-A8806BEF0EF0}" srcId="{7447DC4B-F98B-40AC-9CE0-B8F51A16BDBC}" destId="{8E740345-2E2E-4751-9A1A-C7703426FC50}" srcOrd="0" destOrd="0" parTransId="{BD78E058-F3C7-41DB-9F00-C48C3D5A8D7A}" sibTransId="{8B55AF77-DCA1-4FBE-9534-35F9A64CEE73}"/>
    <dgm:cxn modelId="{CDDD5D59-F9E8-4EF9-A69B-6997944A5C0F}" type="presOf" srcId="{2930B19F-573A-4311-BA0C-9E3665D645D3}" destId="{1B39A023-DE8E-4C52-A5B6-FCCA41CD8F47}" srcOrd="0" destOrd="0" presId="urn:microsoft.com/office/officeart/2005/8/layout/hierarchy3"/>
    <dgm:cxn modelId="{0F1EF523-DE82-466E-B687-EA224E45DBD3}" srcId="{B949C00B-CA31-4AF0-A698-3C7A706205C7}" destId="{2930B19F-573A-4311-BA0C-9E3665D645D3}" srcOrd="3" destOrd="0" parTransId="{5670306A-094A-43D9-8204-96B30F21CCF5}" sibTransId="{92723862-2B19-4FDB-A3CB-57EB379134CF}"/>
    <dgm:cxn modelId="{B93BC94A-B059-4EFE-8AD9-2F7B5AD37C5C}" type="presOf" srcId="{B7CEF489-B419-4D8F-AB9A-BCDE35ABBFB5}" destId="{7CE17371-5213-4FE4-992E-92A787DFDFBA}" srcOrd="0" destOrd="0" presId="urn:microsoft.com/office/officeart/2005/8/layout/hierarchy3"/>
    <dgm:cxn modelId="{D55CF00C-8F74-4328-9104-CC52B2CE0A8B}" type="presOf" srcId="{FBDD68F6-B551-419A-A2C0-F5C1926B617C}" destId="{B2063060-4FD2-4192-8DF1-A4B79F8AFC26}" srcOrd="0" destOrd="0" presId="urn:microsoft.com/office/officeart/2005/8/layout/hierarchy3"/>
    <dgm:cxn modelId="{66103E3D-1375-425F-8A27-34EA2022E1FA}" type="presOf" srcId="{3DB882A7-05EA-41C3-BA24-9E89731D6AD0}" destId="{04A755E8-2649-437A-90C1-E51CCB9149F2}" srcOrd="1" destOrd="0" presId="urn:microsoft.com/office/officeart/2005/8/layout/hierarchy3"/>
    <dgm:cxn modelId="{6813E77F-A2F1-4164-AB01-CB53F17D7B31}" type="presOf" srcId="{B9BB83A0-2D37-4E7C-A336-B23D0B0D438C}" destId="{34FA5174-DFDC-46A8-806C-394470161473}" srcOrd="0" destOrd="0" presId="urn:microsoft.com/office/officeart/2005/8/layout/hierarchy3"/>
    <dgm:cxn modelId="{A0CEB82C-FB39-44E9-B59E-F5581001D7CC}" type="presOf" srcId="{4C61B890-ED73-4A7D-A9A4-69A8324FF4A3}" destId="{912B33E4-7E41-4C5F-90C8-714187E30C64}" srcOrd="0" destOrd="0" presId="urn:microsoft.com/office/officeart/2005/8/layout/hierarchy3"/>
    <dgm:cxn modelId="{9B1306F6-EF70-4913-91C2-A715A62598A4}" type="presOf" srcId="{D42142A2-A58A-4958-BA35-1BCBE11F1063}" destId="{A497481E-9F99-4D1A-8B17-4A2C955F6DC3}" srcOrd="0" destOrd="0" presId="urn:microsoft.com/office/officeart/2005/8/layout/hierarchy3"/>
    <dgm:cxn modelId="{2BE39DC5-2599-4167-9EC1-FA098754C537}" type="presOf" srcId="{995D9A67-D3E2-45FA-B0B9-EF93670454F1}" destId="{EAC9C5A2-3C5A-4039-80CC-3118DE177155}" srcOrd="0" destOrd="0" presId="urn:microsoft.com/office/officeart/2005/8/layout/hierarchy3"/>
    <dgm:cxn modelId="{29F16E16-035B-4BDC-8EF0-9B85C42D84BD}" type="presOf" srcId="{45E90B9A-10B6-4A6F-A22D-848C3D6A13C7}" destId="{A8860471-99EB-4A40-8CBD-55832AD2C4BD}" srcOrd="0" destOrd="0" presId="urn:microsoft.com/office/officeart/2005/8/layout/hierarchy3"/>
    <dgm:cxn modelId="{C8E16A6C-86CF-4220-AA09-162A6B79ED49}" type="presOf" srcId="{D2513655-7E9D-4762-B2D4-B0E0E2440C3A}" destId="{35AD35B6-611D-4991-A3B0-288CA29C9AC1}" srcOrd="0" destOrd="0" presId="urn:microsoft.com/office/officeart/2005/8/layout/hierarchy3"/>
    <dgm:cxn modelId="{AE6BE74B-129D-47A3-8778-6C5B9691394A}" type="presOf" srcId="{8E740345-2E2E-4751-9A1A-C7703426FC50}" destId="{B8572A31-913B-45B4-B4F6-2E088A5E0DB2}" srcOrd="0" destOrd="0" presId="urn:microsoft.com/office/officeart/2005/8/layout/hierarchy3"/>
    <dgm:cxn modelId="{11AF5DD8-2EF6-4F58-9086-28EEACCC78D5}" srcId="{B949C00B-CA31-4AF0-A698-3C7A706205C7}" destId="{2C8EB390-9226-46C8-A11F-4480A2E14EDB}" srcOrd="0" destOrd="0" parTransId="{B9BB83A0-2D37-4E7C-A336-B23D0B0D438C}" sibTransId="{2CA12DA6-C5D9-4E29-8916-DBFB45CDE980}"/>
    <dgm:cxn modelId="{AC2F194D-9BD8-40CA-A516-391E33F8516B}" type="presOf" srcId="{BD78E058-F3C7-41DB-9F00-C48C3D5A8D7A}" destId="{46DC8B8B-32AF-45BA-9A83-19AF7C509E0C}" srcOrd="0" destOrd="0" presId="urn:microsoft.com/office/officeart/2005/8/layout/hierarchy3"/>
    <dgm:cxn modelId="{05808CF5-5F79-45DE-8E49-BA78C0D6B06A}" type="presOf" srcId="{3DB882A7-05EA-41C3-BA24-9E89731D6AD0}" destId="{F25F8AEA-8CDF-4030-A5A6-A474D9657D65}" srcOrd="0" destOrd="0" presId="urn:microsoft.com/office/officeart/2005/8/layout/hierarchy3"/>
    <dgm:cxn modelId="{B0854691-7423-4F75-9119-0D60FA756CF5}" type="presOf" srcId="{5670306A-094A-43D9-8204-96B30F21CCF5}" destId="{3EA8F83A-6F91-4F92-A53B-6F2CC3F120CE}" srcOrd="0" destOrd="0" presId="urn:microsoft.com/office/officeart/2005/8/layout/hierarchy3"/>
    <dgm:cxn modelId="{D7E5A532-CB00-418F-8B5D-194F71440FAF}" type="presOf" srcId="{2C8EB390-9226-46C8-A11F-4480A2E14EDB}" destId="{8BB7E99A-E515-4DF3-AFFD-39398B60F14F}" srcOrd="0" destOrd="0" presId="urn:microsoft.com/office/officeart/2005/8/layout/hierarchy3"/>
    <dgm:cxn modelId="{9148D82F-902A-44E6-AF95-F0236431C3DF}" type="presOf" srcId="{B949C00B-CA31-4AF0-A698-3C7A706205C7}" destId="{10D0A3A4-14E6-4176-BF81-32B89CD89F18}" srcOrd="0" destOrd="0" presId="urn:microsoft.com/office/officeart/2005/8/layout/hierarchy3"/>
    <dgm:cxn modelId="{1628FE00-ACCC-4173-B570-A569F2916E41}" type="presParOf" srcId="{B2063060-4FD2-4192-8DF1-A4B79F8AFC26}" destId="{B4B86FD6-0420-4155-BAF9-D5CC05476BB7}" srcOrd="0" destOrd="0" presId="urn:microsoft.com/office/officeart/2005/8/layout/hierarchy3"/>
    <dgm:cxn modelId="{EED43D18-D361-4BB1-BDEA-552BC236AB6F}" type="presParOf" srcId="{B4B86FD6-0420-4155-BAF9-D5CC05476BB7}" destId="{ADE6CE84-FEEC-4521-9263-D8BFBE54A08F}" srcOrd="0" destOrd="0" presId="urn:microsoft.com/office/officeart/2005/8/layout/hierarchy3"/>
    <dgm:cxn modelId="{A70B56E7-DEBD-4580-BDFA-F07182262D98}" type="presParOf" srcId="{ADE6CE84-FEEC-4521-9263-D8BFBE54A08F}" destId="{A6FB1C30-11C7-4FD4-97C2-32DBB9F6CE23}" srcOrd="0" destOrd="0" presId="urn:microsoft.com/office/officeart/2005/8/layout/hierarchy3"/>
    <dgm:cxn modelId="{F2E71E06-D46E-476D-849D-D9025944816A}" type="presParOf" srcId="{ADE6CE84-FEEC-4521-9263-D8BFBE54A08F}" destId="{2D27D0F8-6CE8-47BA-892A-3A8DD4D0DE7E}" srcOrd="1" destOrd="0" presId="urn:microsoft.com/office/officeart/2005/8/layout/hierarchy3"/>
    <dgm:cxn modelId="{71B30B4D-6895-4C07-9213-0603E022AB41}" type="presParOf" srcId="{B4B86FD6-0420-4155-BAF9-D5CC05476BB7}" destId="{560EFA24-D331-4A18-9FB6-5CF7EF333C89}" srcOrd="1" destOrd="0" presId="urn:microsoft.com/office/officeart/2005/8/layout/hierarchy3"/>
    <dgm:cxn modelId="{1225857D-955F-491A-BD77-565D607AE960}" type="presParOf" srcId="{560EFA24-D331-4A18-9FB6-5CF7EF333C89}" destId="{46DC8B8B-32AF-45BA-9A83-19AF7C509E0C}" srcOrd="0" destOrd="0" presId="urn:microsoft.com/office/officeart/2005/8/layout/hierarchy3"/>
    <dgm:cxn modelId="{8E91FFAA-5FF7-4B5A-897E-1042756DCA3B}" type="presParOf" srcId="{560EFA24-D331-4A18-9FB6-5CF7EF333C89}" destId="{B8572A31-913B-45B4-B4F6-2E088A5E0DB2}" srcOrd="1" destOrd="0" presId="urn:microsoft.com/office/officeart/2005/8/layout/hierarchy3"/>
    <dgm:cxn modelId="{95625127-F7A9-47F8-BA62-C708D711A2AB}" type="presParOf" srcId="{B2063060-4FD2-4192-8DF1-A4B79F8AFC26}" destId="{E5EB2C78-4C91-47A9-A6B7-3D1AA008980F}" srcOrd="1" destOrd="0" presId="urn:microsoft.com/office/officeart/2005/8/layout/hierarchy3"/>
    <dgm:cxn modelId="{A34FF0E3-E936-46AE-9711-F7ADB135CBCE}" type="presParOf" srcId="{E5EB2C78-4C91-47A9-A6B7-3D1AA008980F}" destId="{8AB02C7A-495D-4271-B514-CA090444BC26}" srcOrd="0" destOrd="0" presId="urn:microsoft.com/office/officeart/2005/8/layout/hierarchy3"/>
    <dgm:cxn modelId="{A5927FA2-1675-4616-93B8-CE2A4D1C1A2A}" type="presParOf" srcId="{8AB02C7A-495D-4271-B514-CA090444BC26}" destId="{F25F8AEA-8CDF-4030-A5A6-A474D9657D65}" srcOrd="0" destOrd="0" presId="urn:microsoft.com/office/officeart/2005/8/layout/hierarchy3"/>
    <dgm:cxn modelId="{63897546-34CE-4D05-A079-A104FD4151F1}" type="presParOf" srcId="{8AB02C7A-495D-4271-B514-CA090444BC26}" destId="{04A755E8-2649-437A-90C1-E51CCB9149F2}" srcOrd="1" destOrd="0" presId="urn:microsoft.com/office/officeart/2005/8/layout/hierarchy3"/>
    <dgm:cxn modelId="{2815F737-CBDD-4518-AE1D-659EB747D8CD}" type="presParOf" srcId="{E5EB2C78-4C91-47A9-A6B7-3D1AA008980F}" destId="{2C935324-EF08-460B-9657-40C32092D878}" srcOrd="1" destOrd="0" presId="urn:microsoft.com/office/officeart/2005/8/layout/hierarchy3"/>
    <dgm:cxn modelId="{B7857E42-8B0D-469E-892F-A9064364D3CE}" type="presParOf" srcId="{2C935324-EF08-460B-9657-40C32092D878}" destId="{B90F6997-756B-4EA8-9107-E3AA71AA774D}" srcOrd="0" destOrd="0" presId="urn:microsoft.com/office/officeart/2005/8/layout/hierarchy3"/>
    <dgm:cxn modelId="{7F6F3A63-817F-4EA4-A19B-8F6636609DFE}" type="presParOf" srcId="{2C935324-EF08-460B-9657-40C32092D878}" destId="{5CC38351-7656-4251-945C-192971D8C45E}" srcOrd="1" destOrd="0" presId="urn:microsoft.com/office/officeart/2005/8/layout/hierarchy3"/>
    <dgm:cxn modelId="{2D2B72DD-0D83-41E3-B29C-3A84D77B4213}" type="presParOf" srcId="{2C935324-EF08-460B-9657-40C32092D878}" destId="{EAC9C5A2-3C5A-4039-80CC-3118DE177155}" srcOrd="2" destOrd="0" presId="urn:microsoft.com/office/officeart/2005/8/layout/hierarchy3"/>
    <dgm:cxn modelId="{73AEC3B9-7738-45AD-9E87-329B72B6625D}" type="presParOf" srcId="{2C935324-EF08-460B-9657-40C32092D878}" destId="{912B33E4-7E41-4C5F-90C8-714187E30C64}" srcOrd="3" destOrd="0" presId="urn:microsoft.com/office/officeart/2005/8/layout/hierarchy3"/>
    <dgm:cxn modelId="{1A4E642C-A7E8-4885-9780-5B082B56E2AA}" type="presParOf" srcId="{2C935324-EF08-460B-9657-40C32092D878}" destId="{A8860471-99EB-4A40-8CBD-55832AD2C4BD}" srcOrd="4" destOrd="0" presId="urn:microsoft.com/office/officeart/2005/8/layout/hierarchy3"/>
    <dgm:cxn modelId="{D541151D-1055-4407-BAE1-E9F78DBD30FE}" type="presParOf" srcId="{2C935324-EF08-460B-9657-40C32092D878}" destId="{7CE17371-5213-4FE4-992E-92A787DFDFBA}" srcOrd="5" destOrd="0" presId="urn:microsoft.com/office/officeart/2005/8/layout/hierarchy3"/>
    <dgm:cxn modelId="{CC548B8C-A41D-4647-A97B-F8E1BF61CF7B}" type="presParOf" srcId="{B2063060-4FD2-4192-8DF1-A4B79F8AFC26}" destId="{3C9B233B-5037-4A0D-8F30-4BB2C070DC97}" srcOrd="2" destOrd="0" presId="urn:microsoft.com/office/officeart/2005/8/layout/hierarchy3"/>
    <dgm:cxn modelId="{B09530AB-355D-4324-8D7F-8E0BE90457C8}" type="presParOf" srcId="{3C9B233B-5037-4A0D-8F30-4BB2C070DC97}" destId="{49E9300F-995D-41E6-8AC0-5272EB6C83E3}" srcOrd="0" destOrd="0" presId="urn:microsoft.com/office/officeart/2005/8/layout/hierarchy3"/>
    <dgm:cxn modelId="{8D635A1F-B473-4C7F-B298-EFD3EE45EEC5}" type="presParOf" srcId="{49E9300F-995D-41E6-8AC0-5272EB6C83E3}" destId="{10D0A3A4-14E6-4176-BF81-32B89CD89F18}" srcOrd="0" destOrd="0" presId="urn:microsoft.com/office/officeart/2005/8/layout/hierarchy3"/>
    <dgm:cxn modelId="{2E94870D-7DBD-4CB6-BA88-6C2D3DEE80E7}" type="presParOf" srcId="{49E9300F-995D-41E6-8AC0-5272EB6C83E3}" destId="{6D05DD8F-6AA7-420F-9F1D-3736E08A6DDE}" srcOrd="1" destOrd="0" presId="urn:microsoft.com/office/officeart/2005/8/layout/hierarchy3"/>
    <dgm:cxn modelId="{AC108E23-3F04-452F-9FB1-DD8FF02EE2D1}" type="presParOf" srcId="{3C9B233B-5037-4A0D-8F30-4BB2C070DC97}" destId="{D570CD6D-70D8-4B97-8DF4-61D192225757}" srcOrd="1" destOrd="0" presId="urn:microsoft.com/office/officeart/2005/8/layout/hierarchy3"/>
    <dgm:cxn modelId="{DD35E02A-9E17-4E34-9DB6-AE5287243148}" type="presParOf" srcId="{D570CD6D-70D8-4B97-8DF4-61D192225757}" destId="{34FA5174-DFDC-46A8-806C-394470161473}" srcOrd="0" destOrd="0" presId="urn:microsoft.com/office/officeart/2005/8/layout/hierarchy3"/>
    <dgm:cxn modelId="{BC6FFC13-BDAA-4A1F-8674-227ECCACD364}" type="presParOf" srcId="{D570CD6D-70D8-4B97-8DF4-61D192225757}" destId="{8BB7E99A-E515-4DF3-AFFD-39398B60F14F}" srcOrd="1" destOrd="0" presId="urn:microsoft.com/office/officeart/2005/8/layout/hierarchy3"/>
    <dgm:cxn modelId="{1A7A454A-1268-4178-A5E2-4A96FEB6DDA4}" type="presParOf" srcId="{D570CD6D-70D8-4B97-8DF4-61D192225757}" destId="{B9B47344-0649-4128-A1FA-09DFB113D4B3}" srcOrd="2" destOrd="0" presId="urn:microsoft.com/office/officeart/2005/8/layout/hierarchy3"/>
    <dgm:cxn modelId="{6C038A0A-26D3-4797-A526-C9A794EFC9C9}" type="presParOf" srcId="{D570CD6D-70D8-4B97-8DF4-61D192225757}" destId="{35AD35B6-611D-4991-A3B0-288CA29C9AC1}" srcOrd="3" destOrd="0" presId="urn:microsoft.com/office/officeart/2005/8/layout/hierarchy3"/>
    <dgm:cxn modelId="{1A7534BA-8098-494D-8DF0-6BB535B31115}" type="presParOf" srcId="{D570CD6D-70D8-4B97-8DF4-61D192225757}" destId="{4456A90E-2621-4E7E-832B-A43B05C650BA}" srcOrd="4" destOrd="0" presId="urn:microsoft.com/office/officeart/2005/8/layout/hierarchy3"/>
    <dgm:cxn modelId="{01661710-EE74-495B-8229-4199388CD3C7}" type="presParOf" srcId="{D570CD6D-70D8-4B97-8DF4-61D192225757}" destId="{A497481E-9F99-4D1A-8B17-4A2C955F6DC3}" srcOrd="5" destOrd="0" presId="urn:microsoft.com/office/officeart/2005/8/layout/hierarchy3"/>
    <dgm:cxn modelId="{00A95055-F548-4626-94EB-E9C365BA0580}" type="presParOf" srcId="{D570CD6D-70D8-4B97-8DF4-61D192225757}" destId="{3EA8F83A-6F91-4F92-A53B-6F2CC3F120CE}" srcOrd="6" destOrd="0" presId="urn:microsoft.com/office/officeart/2005/8/layout/hierarchy3"/>
    <dgm:cxn modelId="{0CEBD17A-E206-4075-916A-BBE501FB82A4}" type="presParOf" srcId="{D570CD6D-70D8-4B97-8DF4-61D192225757}" destId="{1B39A023-DE8E-4C52-A5B6-FCCA41CD8F47}"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AA002E-C0C2-4D13-9FBA-895E6A1481C9}" type="doc">
      <dgm:prSet loTypeId="urn:microsoft.com/office/officeart/2005/8/layout/orgChart1" loCatId="hierarchy" qsTypeId="urn:microsoft.com/office/officeart/2005/8/quickstyle/simple1" qsCatId="simple" csTypeId="urn:microsoft.com/office/officeart/2005/8/colors/colorful1#13" csCatId="colorful" phldr="1"/>
      <dgm:spPr/>
      <dgm:t>
        <a:bodyPr/>
        <a:lstStyle/>
        <a:p>
          <a:endParaRPr lang="es-ES"/>
        </a:p>
      </dgm:t>
    </dgm:pt>
    <dgm:pt modelId="{56CA9B2E-C258-481E-ADE1-E32680A2DCA3}">
      <dgm:prSet phldrT="[Texto]" custT="1"/>
      <dgm:spPr/>
      <dgm:t>
        <a:bodyPr/>
        <a:lstStyle/>
        <a:p>
          <a:r>
            <a:rPr lang="es-ES" sz="2400" dirty="0" smtClean="0"/>
            <a:t>Información que contiene una patente</a:t>
          </a:r>
          <a:endParaRPr lang="es-ES" sz="2400" dirty="0"/>
        </a:p>
      </dgm:t>
    </dgm:pt>
    <dgm:pt modelId="{4E9F00FE-2216-4A67-AE42-89ACBB2AA98D}" type="parTrans" cxnId="{92628A12-1C40-45A3-862C-98E29CF18404}">
      <dgm:prSet/>
      <dgm:spPr/>
      <dgm:t>
        <a:bodyPr/>
        <a:lstStyle/>
        <a:p>
          <a:endParaRPr lang="es-ES"/>
        </a:p>
      </dgm:t>
    </dgm:pt>
    <dgm:pt modelId="{B22366E0-71E8-4D10-87DA-CF7A2E98F003}" type="sibTrans" cxnId="{92628A12-1C40-45A3-862C-98E29CF18404}">
      <dgm:prSet/>
      <dgm:spPr/>
      <dgm:t>
        <a:bodyPr/>
        <a:lstStyle/>
        <a:p>
          <a:endParaRPr lang="es-ES"/>
        </a:p>
      </dgm:t>
    </dgm:pt>
    <dgm:pt modelId="{7043E157-5047-44DE-A754-5A6728D7C072}">
      <dgm:prSet custT="1"/>
      <dgm:spPr/>
      <dgm:t>
        <a:bodyPr/>
        <a:lstStyle/>
        <a:p>
          <a:pPr algn="ctr"/>
          <a:r>
            <a:rPr lang="es-ES" sz="1600" dirty="0" smtClean="0"/>
            <a:t>Información bibliográfica</a:t>
          </a:r>
          <a:endParaRPr lang="es-ES" sz="1600" dirty="0"/>
        </a:p>
      </dgm:t>
    </dgm:pt>
    <dgm:pt modelId="{27631D26-8607-442E-AA88-1161A840F273}" type="parTrans" cxnId="{99AD1180-1E95-47C1-8AA1-B87C8FDD41D1}">
      <dgm:prSet/>
      <dgm:spPr/>
      <dgm:t>
        <a:bodyPr/>
        <a:lstStyle/>
        <a:p>
          <a:endParaRPr lang="es-ES"/>
        </a:p>
      </dgm:t>
    </dgm:pt>
    <dgm:pt modelId="{221AC97F-1A8C-4621-AB10-3839D52E2A64}" type="sibTrans" cxnId="{99AD1180-1E95-47C1-8AA1-B87C8FDD41D1}">
      <dgm:prSet/>
      <dgm:spPr/>
      <dgm:t>
        <a:bodyPr/>
        <a:lstStyle/>
        <a:p>
          <a:endParaRPr lang="es-ES"/>
        </a:p>
      </dgm:t>
    </dgm:pt>
    <dgm:pt modelId="{DFC570CD-314D-4C1E-8825-259D61351683}">
      <dgm:prSet custT="1"/>
      <dgm:spPr/>
      <dgm:t>
        <a:bodyPr/>
        <a:lstStyle/>
        <a:p>
          <a:pPr algn="ctr"/>
          <a:r>
            <a:rPr lang="es-ES" sz="1600" dirty="0" smtClean="0"/>
            <a:t>Resumen: De unas 150 palabras.</a:t>
          </a:r>
          <a:endParaRPr lang="es-ES" sz="1600" dirty="0"/>
        </a:p>
      </dgm:t>
    </dgm:pt>
    <dgm:pt modelId="{79257A43-F2F6-4ABE-92CA-97DC0BBE4435}" type="parTrans" cxnId="{BAF009C9-4952-4178-9F52-2B23688A5C74}">
      <dgm:prSet/>
      <dgm:spPr/>
      <dgm:t>
        <a:bodyPr/>
        <a:lstStyle/>
        <a:p>
          <a:endParaRPr lang="es-ES"/>
        </a:p>
      </dgm:t>
    </dgm:pt>
    <dgm:pt modelId="{BB4800CB-B38F-4D44-A567-66A2BD2DB246}" type="sibTrans" cxnId="{BAF009C9-4952-4178-9F52-2B23688A5C74}">
      <dgm:prSet/>
      <dgm:spPr/>
      <dgm:t>
        <a:bodyPr/>
        <a:lstStyle/>
        <a:p>
          <a:endParaRPr lang="es-ES"/>
        </a:p>
      </dgm:t>
    </dgm:pt>
    <dgm:pt modelId="{B99B28AD-5502-49B8-9DC4-52BC2CAEAE5D}">
      <dgm:prSet custT="1"/>
      <dgm:spPr/>
      <dgm:t>
        <a:bodyPr/>
        <a:lstStyle/>
        <a:p>
          <a:pPr algn="ctr"/>
          <a:r>
            <a:rPr lang="es-ES_tradnl" sz="1600" dirty="0" smtClean="0"/>
            <a:t>Descripción</a:t>
          </a:r>
          <a:endParaRPr lang="es-ES" sz="1600" dirty="0"/>
        </a:p>
      </dgm:t>
    </dgm:pt>
    <dgm:pt modelId="{F004DA49-C552-452F-89E9-E482F0215E31}" type="parTrans" cxnId="{6CD66166-E74F-4A3A-87D7-0DE537740D22}">
      <dgm:prSet/>
      <dgm:spPr/>
      <dgm:t>
        <a:bodyPr/>
        <a:lstStyle/>
        <a:p>
          <a:endParaRPr lang="es-ES"/>
        </a:p>
      </dgm:t>
    </dgm:pt>
    <dgm:pt modelId="{FB161A7F-CD23-4178-A626-2F59C88B4E57}" type="sibTrans" cxnId="{6CD66166-E74F-4A3A-87D7-0DE537740D22}">
      <dgm:prSet/>
      <dgm:spPr/>
      <dgm:t>
        <a:bodyPr/>
        <a:lstStyle/>
        <a:p>
          <a:endParaRPr lang="es-ES"/>
        </a:p>
      </dgm:t>
    </dgm:pt>
    <dgm:pt modelId="{BC8A4C4B-F38A-4E20-8A8F-979ABA92F81A}">
      <dgm:prSet/>
      <dgm:spPr/>
      <dgm:t>
        <a:bodyPr/>
        <a:lstStyle/>
        <a:p>
          <a:pPr algn="ctr"/>
          <a:r>
            <a:rPr lang="es-ES_tradnl" dirty="0" smtClean="0"/>
            <a:t>Resumen del estado de la técnica</a:t>
          </a:r>
          <a:endParaRPr lang="es-ES" dirty="0"/>
        </a:p>
      </dgm:t>
    </dgm:pt>
    <dgm:pt modelId="{B255662D-EDFE-480F-A674-FA0A3263B47C}" type="parTrans" cxnId="{50D8FB00-C397-4358-B58C-B6952B616B4C}">
      <dgm:prSet/>
      <dgm:spPr/>
      <dgm:t>
        <a:bodyPr/>
        <a:lstStyle/>
        <a:p>
          <a:endParaRPr lang="es-ES"/>
        </a:p>
      </dgm:t>
    </dgm:pt>
    <dgm:pt modelId="{0EABB519-59C3-4D2B-9AA2-7C18E9454785}" type="sibTrans" cxnId="{50D8FB00-C397-4358-B58C-B6952B616B4C}">
      <dgm:prSet/>
      <dgm:spPr/>
      <dgm:t>
        <a:bodyPr/>
        <a:lstStyle/>
        <a:p>
          <a:endParaRPr lang="es-ES"/>
        </a:p>
      </dgm:t>
    </dgm:pt>
    <dgm:pt modelId="{DD285579-F516-4E51-BBA9-FF7A56745CDB}">
      <dgm:prSet/>
      <dgm:spPr/>
      <dgm:t>
        <a:bodyPr/>
        <a:lstStyle/>
        <a:p>
          <a:pPr algn="ctr"/>
          <a:r>
            <a:rPr lang="es-ES_tradnl" dirty="0" smtClean="0"/>
            <a:t>El problema que la invención presuntamente resuelve</a:t>
          </a:r>
          <a:endParaRPr lang="es-ES" dirty="0"/>
        </a:p>
      </dgm:t>
    </dgm:pt>
    <dgm:pt modelId="{69064EC2-DDC8-4B7D-BCF9-9ED2CACE4B76}" type="parTrans" cxnId="{F186ED2D-29FB-4AF1-BE6F-C6158E81BBE4}">
      <dgm:prSet/>
      <dgm:spPr/>
      <dgm:t>
        <a:bodyPr/>
        <a:lstStyle/>
        <a:p>
          <a:endParaRPr lang="es-ES"/>
        </a:p>
      </dgm:t>
    </dgm:pt>
    <dgm:pt modelId="{1B631561-2921-43F1-B13F-403BA33D246D}" type="sibTrans" cxnId="{F186ED2D-29FB-4AF1-BE6F-C6158E81BBE4}">
      <dgm:prSet/>
      <dgm:spPr/>
      <dgm:t>
        <a:bodyPr/>
        <a:lstStyle/>
        <a:p>
          <a:endParaRPr lang="es-ES"/>
        </a:p>
      </dgm:t>
    </dgm:pt>
    <dgm:pt modelId="{C9BF966B-6B8E-44D7-9DD8-C71C0BA9FE03}">
      <dgm:prSet/>
      <dgm:spPr/>
      <dgm:t>
        <a:bodyPr/>
        <a:lstStyle/>
        <a:p>
          <a:pPr algn="ctr"/>
          <a:r>
            <a:rPr lang="es-ES_tradnl" dirty="0" smtClean="0"/>
            <a:t>Explicación y al menos una forma de realizar la invención</a:t>
          </a:r>
          <a:endParaRPr lang="es-ES" dirty="0"/>
        </a:p>
      </dgm:t>
    </dgm:pt>
    <dgm:pt modelId="{CF577AB8-9CDB-4CC5-98BE-E102609DFD07}" type="parTrans" cxnId="{6A0A20ED-A5FD-4A0F-B2E1-ECF58196C2CB}">
      <dgm:prSet/>
      <dgm:spPr/>
      <dgm:t>
        <a:bodyPr/>
        <a:lstStyle/>
        <a:p>
          <a:endParaRPr lang="es-ES"/>
        </a:p>
      </dgm:t>
    </dgm:pt>
    <dgm:pt modelId="{4986EB4E-C036-4D5B-AFD0-7AA082858657}" type="sibTrans" cxnId="{6A0A20ED-A5FD-4A0F-B2E1-ECF58196C2CB}">
      <dgm:prSet/>
      <dgm:spPr/>
      <dgm:t>
        <a:bodyPr/>
        <a:lstStyle/>
        <a:p>
          <a:endParaRPr lang="es-ES"/>
        </a:p>
      </dgm:t>
    </dgm:pt>
    <dgm:pt modelId="{7E46336D-85C1-4EAA-8B60-783043F80A64}">
      <dgm:prSet/>
      <dgm:spPr/>
      <dgm:t>
        <a:bodyPr/>
        <a:lstStyle/>
        <a:p>
          <a:pPr algn="ctr"/>
          <a:r>
            <a:rPr lang="es-ES" dirty="0" smtClean="0"/>
            <a:t>Reivindicaciones que d</a:t>
          </a:r>
          <a:r>
            <a:rPr lang="es-ES_tradnl" dirty="0" smtClean="0"/>
            <a:t>efinen el ámbito de protección de la patente</a:t>
          </a:r>
          <a:endParaRPr lang="es-ES" dirty="0"/>
        </a:p>
      </dgm:t>
    </dgm:pt>
    <dgm:pt modelId="{B7590CBC-E903-4CF5-9862-366D2C0F6CC2}" type="parTrans" cxnId="{C9D9BA24-6F44-4A6A-A6A0-1CBF0ED219F7}">
      <dgm:prSet/>
      <dgm:spPr/>
      <dgm:t>
        <a:bodyPr/>
        <a:lstStyle/>
        <a:p>
          <a:endParaRPr lang="es-ES"/>
        </a:p>
      </dgm:t>
    </dgm:pt>
    <dgm:pt modelId="{C7DD057C-1B11-4918-90F6-B3352B9A8020}" type="sibTrans" cxnId="{C9D9BA24-6F44-4A6A-A6A0-1CBF0ED219F7}">
      <dgm:prSet/>
      <dgm:spPr/>
      <dgm:t>
        <a:bodyPr/>
        <a:lstStyle/>
        <a:p>
          <a:endParaRPr lang="es-ES"/>
        </a:p>
      </dgm:t>
    </dgm:pt>
    <dgm:pt modelId="{D8257310-20D9-4474-BFF2-4FD9EC52252C}">
      <dgm:prSet/>
      <dgm:spPr/>
      <dgm:t>
        <a:bodyPr/>
        <a:lstStyle/>
        <a:p>
          <a:pPr algn="ctr"/>
          <a:r>
            <a:rPr lang="es-ES" dirty="0" smtClean="0"/>
            <a:t>Dibujos que  i</a:t>
          </a:r>
          <a:r>
            <a:rPr lang="es-ES_tradnl" dirty="0" smtClean="0"/>
            <a:t>lustran las reivindicaciones y la descripción.</a:t>
          </a:r>
          <a:endParaRPr lang="es-ES" dirty="0"/>
        </a:p>
      </dgm:t>
    </dgm:pt>
    <dgm:pt modelId="{39D0DA7F-2359-4CD3-84BD-C02D30683152}" type="parTrans" cxnId="{C72A9C60-3277-416C-A359-59C12D86CBB3}">
      <dgm:prSet/>
      <dgm:spPr/>
      <dgm:t>
        <a:bodyPr/>
        <a:lstStyle/>
        <a:p>
          <a:endParaRPr lang="es-ES"/>
        </a:p>
      </dgm:t>
    </dgm:pt>
    <dgm:pt modelId="{447A8C3E-1C53-4645-A640-E966EE8AB2AB}" type="sibTrans" cxnId="{C72A9C60-3277-416C-A359-59C12D86CBB3}">
      <dgm:prSet/>
      <dgm:spPr/>
      <dgm:t>
        <a:bodyPr/>
        <a:lstStyle/>
        <a:p>
          <a:endParaRPr lang="es-ES"/>
        </a:p>
      </dgm:t>
    </dgm:pt>
    <dgm:pt modelId="{07B82EA9-7BEB-436C-9D68-D2FFE0551B2F}">
      <dgm:prSet custT="1"/>
      <dgm:spPr/>
      <dgm:t>
        <a:bodyPr/>
        <a:lstStyle/>
        <a:p>
          <a:pPr algn="ctr"/>
          <a:r>
            <a:rPr lang="es-ES_tradnl" sz="1400" dirty="0" smtClean="0"/>
            <a:t>inventor</a:t>
          </a:r>
          <a:endParaRPr lang="es-ES" sz="1400" dirty="0"/>
        </a:p>
      </dgm:t>
    </dgm:pt>
    <dgm:pt modelId="{A2CAF99F-598D-4DC1-A256-D0EBF6A9BCC8}" type="parTrans" cxnId="{9975876D-AAA6-4C3E-A5E6-1BD2B4C1ECD9}">
      <dgm:prSet/>
      <dgm:spPr/>
      <dgm:t>
        <a:bodyPr/>
        <a:lstStyle/>
        <a:p>
          <a:endParaRPr lang="es-ES"/>
        </a:p>
      </dgm:t>
    </dgm:pt>
    <dgm:pt modelId="{D7F7636C-ACC0-4043-B5B4-96AD7CAB784F}" type="sibTrans" cxnId="{9975876D-AAA6-4C3E-A5E6-1BD2B4C1ECD9}">
      <dgm:prSet/>
      <dgm:spPr/>
      <dgm:t>
        <a:bodyPr/>
        <a:lstStyle/>
        <a:p>
          <a:endParaRPr lang="es-ES"/>
        </a:p>
      </dgm:t>
    </dgm:pt>
    <dgm:pt modelId="{809FC34D-1846-4496-B8FE-F4BE3E883FEE}">
      <dgm:prSet custT="1"/>
      <dgm:spPr/>
      <dgm:t>
        <a:bodyPr/>
        <a:lstStyle/>
        <a:p>
          <a:pPr algn="ctr"/>
          <a:r>
            <a:rPr lang="es-ES_tradnl" sz="1400" dirty="0" smtClean="0"/>
            <a:t>propietario</a:t>
          </a:r>
          <a:endParaRPr lang="es-ES" sz="1400" dirty="0"/>
        </a:p>
      </dgm:t>
    </dgm:pt>
    <dgm:pt modelId="{536E7628-F3A6-4A37-A45F-333BF13C2540}" type="parTrans" cxnId="{EDBB264D-1C4D-490A-8D1D-8FAC63F73C89}">
      <dgm:prSet/>
      <dgm:spPr/>
      <dgm:t>
        <a:bodyPr/>
        <a:lstStyle/>
        <a:p>
          <a:endParaRPr lang="es-ES"/>
        </a:p>
      </dgm:t>
    </dgm:pt>
    <dgm:pt modelId="{36C9817C-9C43-4288-A606-B16E0008B4C8}" type="sibTrans" cxnId="{EDBB264D-1C4D-490A-8D1D-8FAC63F73C89}">
      <dgm:prSet/>
      <dgm:spPr/>
      <dgm:t>
        <a:bodyPr/>
        <a:lstStyle/>
        <a:p>
          <a:endParaRPr lang="es-ES"/>
        </a:p>
      </dgm:t>
    </dgm:pt>
    <dgm:pt modelId="{DB537B4B-EDDE-4E27-8E79-85889B10C940}">
      <dgm:prSet custT="1"/>
      <dgm:spPr/>
      <dgm:t>
        <a:bodyPr/>
        <a:lstStyle/>
        <a:p>
          <a:pPr algn="ctr"/>
          <a:r>
            <a:rPr lang="es-ES_tradnl" sz="1400" dirty="0" smtClean="0"/>
            <a:t>fecha de presentación</a:t>
          </a:r>
          <a:endParaRPr lang="es-ES" sz="1400" dirty="0"/>
        </a:p>
      </dgm:t>
    </dgm:pt>
    <dgm:pt modelId="{68B9A2FB-7698-4B6A-B016-A07619D80928}" type="parTrans" cxnId="{41DFD435-8253-4274-AD31-AA63B3090997}">
      <dgm:prSet/>
      <dgm:spPr/>
      <dgm:t>
        <a:bodyPr/>
        <a:lstStyle/>
        <a:p>
          <a:endParaRPr lang="es-ES"/>
        </a:p>
      </dgm:t>
    </dgm:pt>
    <dgm:pt modelId="{B7807AF0-38B5-41BF-86BC-A5753A36463A}" type="sibTrans" cxnId="{41DFD435-8253-4274-AD31-AA63B3090997}">
      <dgm:prSet/>
      <dgm:spPr/>
      <dgm:t>
        <a:bodyPr/>
        <a:lstStyle/>
        <a:p>
          <a:endParaRPr lang="es-ES"/>
        </a:p>
      </dgm:t>
    </dgm:pt>
    <dgm:pt modelId="{31C6D489-1313-4171-BA53-82065A068172}">
      <dgm:prSet custT="1"/>
      <dgm:spPr/>
      <dgm:t>
        <a:bodyPr/>
        <a:lstStyle/>
        <a:p>
          <a:pPr algn="ctr"/>
          <a:r>
            <a:rPr lang="es-ES_tradnl" sz="1400" dirty="0" smtClean="0"/>
            <a:t>clase tecnológica</a:t>
          </a:r>
          <a:endParaRPr lang="es-ES" sz="1400" dirty="0"/>
        </a:p>
      </dgm:t>
    </dgm:pt>
    <dgm:pt modelId="{1E6991E9-EE36-493D-A9F6-CF9BAC495D15}" type="parTrans" cxnId="{C0F2C594-F81A-431A-86C3-75F1718BDD51}">
      <dgm:prSet/>
      <dgm:spPr/>
      <dgm:t>
        <a:bodyPr/>
        <a:lstStyle/>
        <a:p>
          <a:endParaRPr lang="es-ES"/>
        </a:p>
      </dgm:t>
    </dgm:pt>
    <dgm:pt modelId="{AB5611B9-0C47-46CE-B13D-74C091388D2B}" type="sibTrans" cxnId="{C0F2C594-F81A-431A-86C3-75F1718BDD51}">
      <dgm:prSet/>
      <dgm:spPr/>
      <dgm:t>
        <a:bodyPr/>
        <a:lstStyle/>
        <a:p>
          <a:endParaRPr lang="es-ES"/>
        </a:p>
      </dgm:t>
    </dgm:pt>
    <dgm:pt modelId="{33D096DC-65EF-4766-B834-8B78D6768E48}">
      <dgm:prSet custT="1"/>
      <dgm:spPr/>
      <dgm:t>
        <a:bodyPr/>
        <a:lstStyle/>
        <a:p>
          <a:pPr algn="ctr"/>
          <a:r>
            <a:rPr lang="es-ES" sz="1400" dirty="0" smtClean="0"/>
            <a:t>números</a:t>
          </a:r>
          <a:endParaRPr lang="es-ES" sz="1400" dirty="0"/>
        </a:p>
      </dgm:t>
    </dgm:pt>
    <dgm:pt modelId="{45331A9B-0133-4B94-814F-3B0BC3AFD787}" type="parTrans" cxnId="{A6649E05-3E63-4C70-9184-FCB1957CE80C}">
      <dgm:prSet/>
      <dgm:spPr/>
      <dgm:t>
        <a:bodyPr/>
        <a:lstStyle/>
        <a:p>
          <a:endParaRPr lang="es-ES"/>
        </a:p>
      </dgm:t>
    </dgm:pt>
    <dgm:pt modelId="{5FA5C662-3BC6-44E8-8AE2-75F5C115AAC5}" type="sibTrans" cxnId="{A6649E05-3E63-4C70-9184-FCB1957CE80C}">
      <dgm:prSet/>
      <dgm:spPr/>
      <dgm:t>
        <a:bodyPr/>
        <a:lstStyle/>
        <a:p>
          <a:endParaRPr lang="es-ES"/>
        </a:p>
      </dgm:t>
    </dgm:pt>
    <dgm:pt modelId="{6AC220DC-B486-496C-B1D8-9EB71386C851}" type="pres">
      <dgm:prSet presAssocID="{ADAA002E-C0C2-4D13-9FBA-895E6A1481C9}" presName="hierChild1" presStyleCnt="0">
        <dgm:presLayoutVars>
          <dgm:orgChart val="1"/>
          <dgm:chPref val="1"/>
          <dgm:dir/>
          <dgm:animOne val="branch"/>
          <dgm:animLvl val="lvl"/>
          <dgm:resizeHandles/>
        </dgm:presLayoutVars>
      </dgm:prSet>
      <dgm:spPr/>
      <dgm:t>
        <a:bodyPr/>
        <a:lstStyle/>
        <a:p>
          <a:endParaRPr lang="es-ES"/>
        </a:p>
      </dgm:t>
    </dgm:pt>
    <dgm:pt modelId="{91BD1650-4C6D-4559-8BEE-4DF8C2A8741C}" type="pres">
      <dgm:prSet presAssocID="{56CA9B2E-C258-481E-ADE1-E32680A2DCA3}" presName="hierRoot1" presStyleCnt="0">
        <dgm:presLayoutVars>
          <dgm:hierBranch val="init"/>
        </dgm:presLayoutVars>
      </dgm:prSet>
      <dgm:spPr/>
    </dgm:pt>
    <dgm:pt modelId="{D74C7E76-2BF5-4A52-BC68-D64C687DE3CF}" type="pres">
      <dgm:prSet presAssocID="{56CA9B2E-C258-481E-ADE1-E32680A2DCA3}" presName="rootComposite1" presStyleCnt="0"/>
      <dgm:spPr/>
    </dgm:pt>
    <dgm:pt modelId="{A3D152EA-9495-469D-81CF-82ECCFA35816}" type="pres">
      <dgm:prSet presAssocID="{56CA9B2E-C258-481E-ADE1-E32680A2DCA3}" presName="rootText1" presStyleLbl="node0" presStyleIdx="0" presStyleCnt="1" custScaleX="501365">
        <dgm:presLayoutVars>
          <dgm:chPref val="3"/>
        </dgm:presLayoutVars>
      </dgm:prSet>
      <dgm:spPr/>
      <dgm:t>
        <a:bodyPr/>
        <a:lstStyle/>
        <a:p>
          <a:endParaRPr lang="es-ES"/>
        </a:p>
      </dgm:t>
    </dgm:pt>
    <dgm:pt modelId="{FB557B99-1A41-4EE3-97A5-877ECDCECEC6}" type="pres">
      <dgm:prSet presAssocID="{56CA9B2E-C258-481E-ADE1-E32680A2DCA3}" presName="rootConnector1" presStyleLbl="node1" presStyleIdx="0" presStyleCnt="0"/>
      <dgm:spPr/>
      <dgm:t>
        <a:bodyPr/>
        <a:lstStyle/>
        <a:p>
          <a:endParaRPr lang="es-ES"/>
        </a:p>
      </dgm:t>
    </dgm:pt>
    <dgm:pt modelId="{B25FCDF6-971A-405C-8DEC-B915919EC95E}" type="pres">
      <dgm:prSet presAssocID="{56CA9B2E-C258-481E-ADE1-E32680A2DCA3}" presName="hierChild2" presStyleCnt="0"/>
      <dgm:spPr/>
    </dgm:pt>
    <dgm:pt modelId="{844E3057-8752-4F0F-8666-A412ADCB3F87}" type="pres">
      <dgm:prSet presAssocID="{27631D26-8607-442E-AA88-1161A840F273}" presName="Name37" presStyleLbl="parChTrans1D2" presStyleIdx="0" presStyleCnt="3"/>
      <dgm:spPr/>
      <dgm:t>
        <a:bodyPr/>
        <a:lstStyle/>
        <a:p>
          <a:endParaRPr lang="es-ES"/>
        </a:p>
      </dgm:t>
    </dgm:pt>
    <dgm:pt modelId="{7F372DD2-2B66-4481-B793-AB9E7C5D6F4D}" type="pres">
      <dgm:prSet presAssocID="{7043E157-5047-44DE-A754-5A6728D7C072}" presName="hierRoot2" presStyleCnt="0">
        <dgm:presLayoutVars>
          <dgm:hierBranch val="init"/>
        </dgm:presLayoutVars>
      </dgm:prSet>
      <dgm:spPr/>
    </dgm:pt>
    <dgm:pt modelId="{EBA43694-22CD-4473-A17E-F77F1F958E74}" type="pres">
      <dgm:prSet presAssocID="{7043E157-5047-44DE-A754-5A6728D7C072}" presName="rootComposite" presStyleCnt="0"/>
      <dgm:spPr/>
    </dgm:pt>
    <dgm:pt modelId="{50F3059F-2DDF-4E02-BDDF-E1932018F8E5}" type="pres">
      <dgm:prSet presAssocID="{7043E157-5047-44DE-A754-5A6728D7C072}" presName="rootText" presStyleLbl="node2" presStyleIdx="0" presStyleCnt="3" custScaleX="220329">
        <dgm:presLayoutVars>
          <dgm:chPref val="3"/>
        </dgm:presLayoutVars>
      </dgm:prSet>
      <dgm:spPr/>
      <dgm:t>
        <a:bodyPr/>
        <a:lstStyle/>
        <a:p>
          <a:endParaRPr lang="es-ES"/>
        </a:p>
      </dgm:t>
    </dgm:pt>
    <dgm:pt modelId="{5DF70E9B-FD4F-4A1D-9014-2820DB8E9DBB}" type="pres">
      <dgm:prSet presAssocID="{7043E157-5047-44DE-A754-5A6728D7C072}" presName="rootConnector" presStyleLbl="node2" presStyleIdx="0" presStyleCnt="3"/>
      <dgm:spPr/>
      <dgm:t>
        <a:bodyPr/>
        <a:lstStyle/>
        <a:p>
          <a:endParaRPr lang="es-ES"/>
        </a:p>
      </dgm:t>
    </dgm:pt>
    <dgm:pt modelId="{F7D40849-9D03-4CD6-A7E8-7D4DF5ADB295}" type="pres">
      <dgm:prSet presAssocID="{7043E157-5047-44DE-A754-5A6728D7C072}" presName="hierChild4" presStyleCnt="0"/>
      <dgm:spPr/>
    </dgm:pt>
    <dgm:pt modelId="{EB9D9D90-111C-4ADC-AB8C-0691D753FE93}" type="pres">
      <dgm:prSet presAssocID="{A2CAF99F-598D-4DC1-A256-D0EBF6A9BCC8}" presName="Name37" presStyleLbl="parChTrans1D3" presStyleIdx="0" presStyleCnt="10"/>
      <dgm:spPr/>
      <dgm:t>
        <a:bodyPr/>
        <a:lstStyle/>
        <a:p>
          <a:endParaRPr lang="es-ES"/>
        </a:p>
      </dgm:t>
    </dgm:pt>
    <dgm:pt modelId="{EB0FC32C-ADAE-4EF6-9B01-A8A2F0A8CEF3}" type="pres">
      <dgm:prSet presAssocID="{07B82EA9-7BEB-436C-9D68-D2FFE0551B2F}" presName="hierRoot2" presStyleCnt="0">
        <dgm:presLayoutVars>
          <dgm:hierBranch val="init"/>
        </dgm:presLayoutVars>
      </dgm:prSet>
      <dgm:spPr/>
    </dgm:pt>
    <dgm:pt modelId="{3D4F03BA-1282-465C-8637-BD5830E871D1}" type="pres">
      <dgm:prSet presAssocID="{07B82EA9-7BEB-436C-9D68-D2FFE0551B2F}" presName="rootComposite" presStyleCnt="0"/>
      <dgm:spPr/>
    </dgm:pt>
    <dgm:pt modelId="{D009497A-7B32-4463-8052-C7F5AD732ACF}" type="pres">
      <dgm:prSet presAssocID="{07B82EA9-7BEB-436C-9D68-D2FFE0551B2F}" presName="rootText" presStyleLbl="node3" presStyleIdx="0" presStyleCnt="10" custScaleX="184115" custScaleY="74627">
        <dgm:presLayoutVars>
          <dgm:chPref val="3"/>
        </dgm:presLayoutVars>
      </dgm:prSet>
      <dgm:spPr/>
      <dgm:t>
        <a:bodyPr/>
        <a:lstStyle/>
        <a:p>
          <a:endParaRPr lang="es-ES"/>
        </a:p>
      </dgm:t>
    </dgm:pt>
    <dgm:pt modelId="{C6D30EC6-E8E2-4641-88CB-79AEB42B284A}" type="pres">
      <dgm:prSet presAssocID="{07B82EA9-7BEB-436C-9D68-D2FFE0551B2F}" presName="rootConnector" presStyleLbl="node3" presStyleIdx="0" presStyleCnt="10"/>
      <dgm:spPr/>
      <dgm:t>
        <a:bodyPr/>
        <a:lstStyle/>
        <a:p>
          <a:endParaRPr lang="es-ES"/>
        </a:p>
      </dgm:t>
    </dgm:pt>
    <dgm:pt modelId="{1B4790CA-D244-4539-BAC5-ED05EE7AE8F2}" type="pres">
      <dgm:prSet presAssocID="{07B82EA9-7BEB-436C-9D68-D2FFE0551B2F}" presName="hierChild4" presStyleCnt="0"/>
      <dgm:spPr/>
    </dgm:pt>
    <dgm:pt modelId="{2675AEBE-D68D-44BE-B304-BBCC6195B2D4}" type="pres">
      <dgm:prSet presAssocID="{07B82EA9-7BEB-436C-9D68-D2FFE0551B2F}" presName="hierChild5" presStyleCnt="0"/>
      <dgm:spPr/>
    </dgm:pt>
    <dgm:pt modelId="{30E439C7-D51E-4ABC-A400-150421CA5B3D}" type="pres">
      <dgm:prSet presAssocID="{536E7628-F3A6-4A37-A45F-333BF13C2540}" presName="Name37" presStyleLbl="parChTrans1D3" presStyleIdx="1" presStyleCnt="10"/>
      <dgm:spPr/>
      <dgm:t>
        <a:bodyPr/>
        <a:lstStyle/>
        <a:p>
          <a:endParaRPr lang="es-ES"/>
        </a:p>
      </dgm:t>
    </dgm:pt>
    <dgm:pt modelId="{82099646-F7F1-440B-AED2-90DF5F71D177}" type="pres">
      <dgm:prSet presAssocID="{809FC34D-1846-4496-B8FE-F4BE3E883FEE}" presName="hierRoot2" presStyleCnt="0">
        <dgm:presLayoutVars>
          <dgm:hierBranch val="init"/>
        </dgm:presLayoutVars>
      </dgm:prSet>
      <dgm:spPr/>
    </dgm:pt>
    <dgm:pt modelId="{FC351CB9-2702-4595-AC87-DC563FCE0513}" type="pres">
      <dgm:prSet presAssocID="{809FC34D-1846-4496-B8FE-F4BE3E883FEE}" presName="rootComposite" presStyleCnt="0"/>
      <dgm:spPr/>
    </dgm:pt>
    <dgm:pt modelId="{52B8EF67-21F4-4E6C-8A12-BF446C170B1E}" type="pres">
      <dgm:prSet presAssocID="{809FC34D-1846-4496-B8FE-F4BE3E883FEE}" presName="rootText" presStyleLbl="node3" presStyleIdx="1" presStyleCnt="10" custScaleX="184115" custScaleY="74627">
        <dgm:presLayoutVars>
          <dgm:chPref val="3"/>
        </dgm:presLayoutVars>
      </dgm:prSet>
      <dgm:spPr/>
      <dgm:t>
        <a:bodyPr/>
        <a:lstStyle/>
        <a:p>
          <a:endParaRPr lang="es-ES"/>
        </a:p>
      </dgm:t>
    </dgm:pt>
    <dgm:pt modelId="{7BA9AA5E-FF44-4489-A58E-A10676EEB439}" type="pres">
      <dgm:prSet presAssocID="{809FC34D-1846-4496-B8FE-F4BE3E883FEE}" presName="rootConnector" presStyleLbl="node3" presStyleIdx="1" presStyleCnt="10"/>
      <dgm:spPr/>
      <dgm:t>
        <a:bodyPr/>
        <a:lstStyle/>
        <a:p>
          <a:endParaRPr lang="es-ES"/>
        </a:p>
      </dgm:t>
    </dgm:pt>
    <dgm:pt modelId="{3D4BC447-1FDA-4C77-8E39-BCAAD16C8A14}" type="pres">
      <dgm:prSet presAssocID="{809FC34D-1846-4496-B8FE-F4BE3E883FEE}" presName="hierChild4" presStyleCnt="0"/>
      <dgm:spPr/>
    </dgm:pt>
    <dgm:pt modelId="{94EB5B70-1311-42FC-81EC-08965B43CEDA}" type="pres">
      <dgm:prSet presAssocID="{809FC34D-1846-4496-B8FE-F4BE3E883FEE}" presName="hierChild5" presStyleCnt="0"/>
      <dgm:spPr/>
    </dgm:pt>
    <dgm:pt modelId="{B0EB83A5-C768-4400-BC96-A536B7C039D6}" type="pres">
      <dgm:prSet presAssocID="{68B9A2FB-7698-4B6A-B016-A07619D80928}" presName="Name37" presStyleLbl="parChTrans1D3" presStyleIdx="2" presStyleCnt="10"/>
      <dgm:spPr/>
      <dgm:t>
        <a:bodyPr/>
        <a:lstStyle/>
        <a:p>
          <a:endParaRPr lang="es-ES"/>
        </a:p>
      </dgm:t>
    </dgm:pt>
    <dgm:pt modelId="{7AA07C83-B93F-4514-9FED-242E03597E2B}" type="pres">
      <dgm:prSet presAssocID="{DB537B4B-EDDE-4E27-8E79-85889B10C940}" presName="hierRoot2" presStyleCnt="0">
        <dgm:presLayoutVars>
          <dgm:hierBranch val="init"/>
        </dgm:presLayoutVars>
      </dgm:prSet>
      <dgm:spPr/>
    </dgm:pt>
    <dgm:pt modelId="{D6CB7871-4C91-4D77-89D4-AE6F2E1D166D}" type="pres">
      <dgm:prSet presAssocID="{DB537B4B-EDDE-4E27-8E79-85889B10C940}" presName="rootComposite" presStyleCnt="0"/>
      <dgm:spPr/>
    </dgm:pt>
    <dgm:pt modelId="{DC78A1A7-19FC-4013-A2EB-2450C8A6084A}" type="pres">
      <dgm:prSet presAssocID="{DB537B4B-EDDE-4E27-8E79-85889B10C940}" presName="rootText" presStyleLbl="node3" presStyleIdx="2" presStyleCnt="10" custScaleX="184115" custScaleY="74627">
        <dgm:presLayoutVars>
          <dgm:chPref val="3"/>
        </dgm:presLayoutVars>
      </dgm:prSet>
      <dgm:spPr/>
      <dgm:t>
        <a:bodyPr/>
        <a:lstStyle/>
        <a:p>
          <a:endParaRPr lang="es-ES"/>
        </a:p>
      </dgm:t>
    </dgm:pt>
    <dgm:pt modelId="{7115EFCB-3FE4-4E1C-B508-B66125CE9B1F}" type="pres">
      <dgm:prSet presAssocID="{DB537B4B-EDDE-4E27-8E79-85889B10C940}" presName="rootConnector" presStyleLbl="node3" presStyleIdx="2" presStyleCnt="10"/>
      <dgm:spPr/>
      <dgm:t>
        <a:bodyPr/>
        <a:lstStyle/>
        <a:p>
          <a:endParaRPr lang="es-ES"/>
        </a:p>
      </dgm:t>
    </dgm:pt>
    <dgm:pt modelId="{71C8FF99-3F7D-483B-BE4B-A61A04F3F995}" type="pres">
      <dgm:prSet presAssocID="{DB537B4B-EDDE-4E27-8E79-85889B10C940}" presName="hierChild4" presStyleCnt="0"/>
      <dgm:spPr/>
    </dgm:pt>
    <dgm:pt modelId="{BCCE0807-D332-4B94-90C1-0EBD01AB8F25}" type="pres">
      <dgm:prSet presAssocID="{DB537B4B-EDDE-4E27-8E79-85889B10C940}" presName="hierChild5" presStyleCnt="0"/>
      <dgm:spPr/>
    </dgm:pt>
    <dgm:pt modelId="{8B2346CC-B3A6-406F-BE91-C38839FE5559}" type="pres">
      <dgm:prSet presAssocID="{1E6991E9-EE36-493D-A9F6-CF9BAC495D15}" presName="Name37" presStyleLbl="parChTrans1D3" presStyleIdx="3" presStyleCnt="10"/>
      <dgm:spPr/>
      <dgm:t>
        <a:bodyPr/>
        <a:lstStyle/>
        <a:p>
          <a:endParaRPr lang="es-ES"/>
        </a:p>
      </dgm:t>
    </dgm:pt>
    <dgm:pt modelId="{CA80DB3C-1D4C-45A8-9496-075DCA2D1BE6}" type="pres">
      <dgm:prSet presAssocID="{31C6D489-1313-4171-BA53-82065A068172}" presName="hierRoot2" presStyleCnt="0">
        <dgm:presLayoutVars>
          <dgm:hierBranch val="init"/>
        </dgm:presLayoutVars>
      </dgm:prSet>
      <dgm:spPr/>
    </dgm:pt>
    <dgm:pt modelId="{267845CE-DCE6-4767-AE26-81D7E070CFCA}" type="pres">
      <dgm:prSet presAssocID="{31C6D489-1313-4171-BA53-82065A068172}" presName="rootComposite" presStyleCnt="0"/>
      <dgm:spPr/>
    </dgm:pt>
    <dgm:pt modelId="{E4C85300-8562-40A8-BC7F-BCDDB37A7179}" type="pres">
      <dgm:prSet presAssocID="{31C6D489-1313-4171-BA53-82065A068172}" presName="rootText" presStyleLbl="node3" presStyleIdx="3" presStyleCnt="10" custScaleX="184115" custScaleY="74627">
        <dgm:presLayoutVars>
          <dgm:chPref val="3"/>
        </dgm:presLayoutVars>
      </dgm:prSet>
      <dgm:spPr/>
      <dgm:t>
        <a:bodyPr/>
        <a:lstStyle/>
        <a:p>
          <a:endParaRPr lang="es-ES"/>
        </a:p>
      </dgm:t>
    </dgm:pt>
    <dgm:pt modelId="{6857FA68-F47A-4F16-BE85-A94176C16C3F}" type="pres">
      <dgm:prSet presAssocID="{31C6D489-1313-4171-BA53-82065A068172}" presName="rootConnector" presStyleLbl="node3" presStyleIdx="3" presStyleCnt="10"/>
      <dgm:spPr/>
      <dgm:t>
        <a:bodyPr/>
        <a:lstStyle/>
        <a:p>
          <a:endParaRPr lang="es-ES"/>
        </a:p>
      </dgm:t>
    </dgm:pt>
    <dgm:pt modelId="{68F172EA-3B66-4793-8C84-BEACD96FA434}" type="pres">
      <dgm:prSet presAssocID="{31C6D489-1313-4171-BA53-82065A068172}" presName="hierChild4" presStyleCnt="0"/>
      <dgm:spPr/>
    </dgm:pt>
    <dgm:pt modelId="{6EE25E96-CB67-42D5-A9C2-04EDD4CC8B38}" type="pres">
      <dgm:prSet presAssocID="{31C6D489-1313-4171-BA53-82065A068172}" presName="hierChild5" presStyleCnt="0"/>
      <dgm:spPr/>
    </dgm:pt>
    <dgm:pt modelId="{037CC7BC-113F-4B02-AAF3-5800AC483261}" type="pres">
      <dgm:prSet presAssocID="{45331A9B-0133-4B94-814F-3B0BC3AFD787}" presName="Name37" presStyleLbl="parChTrans1D3" presStyleIdx="4" presStyleCnt="10"/>
      <dgm:spPr/>
      <dgm:t>
        <a:bodyPr/>
        <a:lstStyle/>
        <a:p>
          <a:endParaRPr lang="es-ES"/>
        </a:p>
      </dgm:t>
    </dgm:pt>
    <dgm:pt modelId="{B7DED6A4-AB5C-41B8-A006-CEFEA9280FC0}" type="pres">
      <dgm:prSet presAssocID="{33D096DC-65EF-4766-B834-8B78D6768E48}" presName="hierRoot2" presStyleCnt="0">
        <dgm:presLayoutVars>
          <dgm:hierBranch val="init"/>
        </dgm:presLayoutVars>
      </dgm:prSet>
      <dgm:spPr/>
    </dgm:pt>
    <dgm:pt modelId="{4D3E9C08-6ADF-40BD-BCEA-D62F30DE646B}" type="pres">
      <dgm:prSet presAssocID="{33D096DC-65EF-4766-B834-8B78D6768E48}" presName="rootComposite" presStyleCnt="0"/>
      <dgm:spPr/>
    </dgm:pt>
    <dgm:pt modelId="{B6D4EABC-ACB8-4B80-8F97-2CB4509969B9}" type="pres">
      <dgm:prSet presAssocID="{33D096DC-65EF-4766-B834-8B78D6768E48}" presName="rootText" presStyleLbl="node3" presStyleIdx="4" presStyleCnt="10" custScaleX="184115" custScaleY="74627">
        <dgm:presLayoutVars>
          <dgm:chPref val="3"/>
        </dgm:presLayoutVars>
      </dgm:prSet>
      <dgm:spPr/>
      <dgm:t>
        <a:bodyPr/>
        <a:lstStyle/>
        <a:p>
          <a:endParaRPr lang="es-ES"/>
        </a:p>
      </dgm:t>
    </dgm:pt>
    <dgm:pt modelId="{06284AF8-C8AA-4477-B112-4644E5C5BAEC}" type="pres">
      <dgm:prSet presAssocID="{33D096DC-65EF-4766-B834-8B78D6768E48}" presName="rootConnector" presStyleLbl="node3" presStyleIdx="4" presStyleCnt="10"/>
      <dgm:spPr/>
      <dgm:t>
        <a:bodyPr/>
        <a:lstStyle/>
        <a:p>
          <a:endParaRPr lang="es-ES"/>
        </a:p>
      </dgm:t>
    </dgm:pt>
    <dgm:pt modelId="{93254629-E05D-40D3-855B-2C7360C35B46}" type="pres">
      <dgm:prSet presAssocID="{33D096DC-65EF-4766-B834-8B78D6768E48}" presName="hierChild4" presStyleCnt="0"/>
      <dgm:spPr/>
    </dgm:pt>
    <dgm:pt modelId="{FBD70F47-9C3F-42AF-AEA0-3A9FE90A0A86}" type="pres">
      <dgm:prSet presAssocID="{33D096DC-65EF-4766-B834-8B78D6768E48}" presName="hierChild5" presStyleCnt="0"/>
      <dgm:spPr/>
    </dgm:pt>
    <dgm:pt modelId="{85AC73CE-6051-425F-BBA2-EB99E1C4F701}" type="pres">
      <dgm:prSet presAssocID="{7043E157-5047-44DE-A754-5A6728D7C072}" presName="hierChild5" presStyleCnt="0"/>
      <dgm:spPr/>
    </dgm:pt>
    <dgm:pt modelId="{6E30BD47-F203-43CD-9053-4FBEFFE3CD85}" type="pres">
      <dgm:prSet presAssocID="{79257A43-F2F6-4ABE-92CA-97DC0BBE4435}" presName="Name37" presStyleLbl="parChTrans1D2" presStyleIdx="1" presStyleCnt="3"/>
      <dgm:spPr/>
      <dgm:t>
        <a:bodyPr/>
        <a:lstStyle/>
        <a:p>
          <a:endParaRPr lang="es-ES"/>
        </a:p>
      </dgm:t>
    </dgm:pt>
    <dgm:pt modelId="{ABF66539-9771-492D-B2B8-F64134B935E1}" type="pres">
      <dgm:prSet presAssocID="{DFC570CD-314D-4C1E-8825-259D61351683}" presName="hierRoot2" presStyleCnt="0">
        <dgm:presLayoutVars>
          <dgm:hierBranch val="init"/>
        </dgm:presLayoutVars>
      </dgm:prSet>
      <dgm:spPr/>
    </dgm:pt>
    <dgm:pt modelId="{2BE50193-C3B5-49B2-AF69-E38B57182F3D}" type="pres">
      <dgm:prSet presAssocID="{DFC570CD-314D-4C1E-8825-259D61351683}" presName="rootComposite" presStyleCnt="0"/>
      <dgm:spPr/>
    </dgm:pt>
    <dgm:pt modelId="{FECB41EC-EE6C-4A88-8367-0CEEE9D2BF93}" type="pres">
      <dgm:prSet presAssocID="{DFC570CD-314D-4C1E-8825-259D61351683}" presName="rootText" presStyleLbl="node2" presStyleIdx="1" presStyleCnt="3" custScaleX="220329">
        <dgm:presLayoutVars>
          <dgm:chPref val="3"/>
        </dgm:presLayoutVars>
      </dgm:prSet>
      <dgm:spPr/>
      <dgm:t>
        <a:bodyPr/>
        <a:lstStyle/>
        <a:p>
          <a:endParaRPr lang="es-ES"/>
        </a:p>
      </dgm:t>
    </dgm:pt>
    <dgm:pt modelId="{888FBBA1-B396-4350-9471-38EB1ACCCC42}" type="pres">
      <dgm:prSet presAssocID="{DFC570CD-314D-4C1E-8825-259D61351683}" presName="rootConnector" presStyleLbl="node2" presStyleIdx="1" presStyleCnt="3"/>
      <dgm:spPr/>
      <dgm:t>
        <a:bodyPr/>
        <a:lstStyle/>
        <a:p>
          <a:endParaRPr lang="es-ES"/>
        </a:p>
      </dgm:t>
    </dgm:pt>
    <dgm:pt modelId="{5D4CC955-90E0-4039-9817-D4E169ACEF6C}" type="pres">
      <dgm:prSet presAssocID="{DFC570CD-314D-4C1E-8825-259D61351683}" presName="hierChild4" presStyleCnt="0"/>
      <dgm:spPr/>
    </dgm:pt>
    <dgm:pt modelId="{BE6DA712-B10A-4F1D-851F-AAEBCBAB5312}" type="pres">
      <dgm:prSet presAssocID="{DFC570CD-314D-4C1E-8825-259D61351683}" presName="hierChild5" presStyleCnt="0"/>
      <dgm:spPr/>
    </dgm:pt>
    <dgm:pt modelId="{BE896A15-F5AF-424E-895E-988A56B80134}" type="pres">
      <dgm:prSet presAssocID="{F004DA49-C552-452F-89E9-E482F0215E31}" presName="Name37" presStyleLbl="parChTrans1D2" presStyleIdx="2" presStyleCnt="3"/>
      <dgm:spPr/>
      <dgm:t>
        <a:bodyPr/>
        <a:lstStyle/>
        <a:p>
          <a:endParaRPr lang="es-ES"/>
        </a:p>
      </dgm:t>
    </dgm:pt>
    <dgm:pt modelId="{AA48C987-6242-4C6C-93A5-EB80214F9C78}" type="pres">
      <dgm:prSet presAssocID="{B99B28AD-5502-49B8-9DC4-52BC2CAEAE5D}" presName="hierRoot2" presStyleCnt="0">
        <dgm:presLayoutVars>
          <dgm:hierBranch val="init"/>
        </dgm:presLayoutVars>
      </dgm:prSet>
      <dgm:spPr/>
    </dgm:pt>
    <dgm:pt modelId="{2AA50A5C-98FE-48CD-A2B6-A0EEF9CDC9A2}" type="pres">
      <dgm:prSet presAssocID="{B99B28AD-5502-49B8-9DC4-52BC2CAEAE5D}" presName="rootComposite" presStyleCnt="0"/>
      <dgm:spPr/>
    </dgm:pt>
    <dgm:pt modelId="{B66EF04C-85BE-468C-B59F-0848D40467D2}" type="pres">
      <dgm:prSet presAssocID="{B99B28AD-5502-49B8-9DC4-52BC2CAEAE5D}" presName="rootText" presStyleLbl="node2" presStyleIdx="2" presStyleCnt="3" custScaleX="220329">
        <dgm:presLayoutVars>
          <dgm:chPref val="3"/>
        </dgm:presLayoutVars>
      </dgm:prSet>
      <dgm:spPr/>
      <dgm:t>
        <a:bodyPr/>
        <a:lstStyle/>
        <a:p>
          <a:endParaRPr lang="es-ES"/>
        </a:p>
      </dgm:t>
    </dgm:pt>
    <dgm:pt modelId="{6BF12170-80D6-47EA-832F-D782B36C2C0B}" type="pres">
      <dgm:prSet presAssocID="{B99B28AD-5502-49B8-9DC4-52BC2CAEAE5D}" presName="rootConnector" presStyleLbl="node2" presStyleIdx="2" presStyleCnt="3"/>
      <dgm:spPr/>
      <dgm:t>
        <a:bodyPr/>
        <a:lstStyle/>
        <a:p>
          <a:endParaRPr lang="es-ES"/>
        </a:p>
      </dgm:t>
    </dgm:pt>
    <dgm:pt modelId="{1127BCFE-D8C4-497F-940F-76D04EFB84E7}" type="pres">
      <dgm:prSet presAssocID="{B99B28AD-5502-49B8-9DC4-52BC2CAEAE5D}" presName="hierChild4" presStyleCnt="0"/>
      <dgm:spPr/>
    </dgm:pt>
    <dgm:pt modelId="{434F7D48-2A4F-4791-99C9-3C3382E6E71C}" type="pres">
      <dgm:prSet presAssocID="{B255662D-EDFE-480F-A674-FA0A3263B47C}" presName="Name37" presStyleLbl="parChTrans1D3" presStyleIdx="5" presStyleCnt="10"/>
      <dgm:spPr/>
      <dgm:t>
        <a:bodyPr/>
        <a:lstStyle/>
        <a:p>
          <a:endParaRPr lang="es-ES"/>
        </a:p>
      </dgm:t>
    </dgm:pt>
    <dgm:pt modelId="{E8E4D993-27A3-43D1-9998-122B7A68DA5E}" type="pres">
      <dgm:prSet presAssocID="{BC8A4C4B-F38A-4E20-8A8F-979ABA92F81A}" presName="hierRoot2" presStyleCnt="0">
        <dgm:presLayoutVars>
          <dgm:hierBranch val="init"/>
        </dgm:presLayoutVars>
      </dgm:prSet>
      <dgm:spPr/>
    </dgm:pt>
    <dgm:pt modelId="{8FE60607-71BF-4EAA-925C-9AF07C2F0A62}" type="pres">
      <dgm:prSet presAssocID="{BC8A4C4B-F38A-4E20-8A8F-979ABA92F81A}" presName="rootComposite" presStyleCnt="0"/>
      <dgm:spPr/>
    </dgm:pt>
    <dgm:pt modelId="{7533763D-7805-4577-8B89-677B934907F8}" type="pres">
      <dgm:prSet presAssocID="{BC8A4C4B-F38A-4E20-8A8F-979ABA92F81A}" presName="rootText" presStyleLbl="node3" presStyleIdx="5" presStyleCnt="10" custScaleX="212689">
        <dgm:presLayoutVars>
          <dgm:chPref val="3"/>
        </dgm:presLayoutVars>
      </dgm:prSet>
      <dgm:spPr/>
      <dgm:t>
        <a:bodyPr/>
        <a:lstStyle/>
        <a:p>
          <a:endParaRPr lang="es-ES"/>
        </a:p>
      </dgm:t>
    </dgm:pt>
    <dgm:pt modelId="{2923426E-69DD-446A-8EF2-C7B3C84B22CE}" type="pres">
      <dgm:prSet presAssocID="{BC8A4C4B-F38A-4E20-8A8F-979ABA92F81A}" presName="rootConnector" presStyleLbl="node3" presStyleIdx="5" presStyleCnt="10"/>
      <dgm:spPr/>
      <dgm:t>
        <a:bodyPr/>
        <a:lstStyle/>
        <a:p>
          <a:endParaRPr lang="es-ES"/>
        </a:p>
      </dgm:t>
    </dgm:pt>
    <dgm:pt modelId="{3607FDC4-EAB1-4ABB-9CCA-91C4AB7F0D1B}" type="pres">
      <dgm:prSet presAssocID="{BC8A4C4B-F38A-4E20-8A8F-979ABA92F81A}" presName="hierChild4" presStyleCnt="0"/>
      <dgm:spPr/>
    </dgm:pt>
    <dgm:pt modelId="{940DC4F1-D24A-4A21-8446-8B2F1A77C2EC}" type="pres">
      <dgm:prSet presAssocID="{BC8A4C4B-F38A-4E20-8A8F-979ABA92F81A}" presName="hierChild5" presStyleCnt="0"/>
      <dgm:spPr/>
    </dgm:pt>
    <dgm:pt modelId="{6B76F2D0-585B-4F70-BA74-DB89D18711D3}" type="pres">
      <dgm:prSet presAssocID="{69064EC2-DDC8-4B7D-BCF9-9ED2CACE4B76}" presName="Name37" presStyleLbl="parChTrans1D3" presStyleIdx="6" presStyleCnt="10"/>
      <dgm:spPr/>
      <dgm:t>
        <a:bodyPr/>
        <a:lstStyle/>
        <a:p>
          <a:endParaRPr lang="es-ES"/>
        </a:p>
      </dgm:t>
    </dgm:pt>
    <dgm:pt modelId="{54BDFC8F-69A2-4A2E-BE37-39DE883B18FE}" type="pres">
      <dgm:prSet presAssocID="{DD285579-F516-4E51-BBA9-FF7A56745CDB}" presName="hierRoot2" presStyleCnt="0">
        <dgm:presLayoutVars>
          <dgm:hierBranch val="init"/>
        </dgm:presLayoutVars>
      </dgm:prSet>
      <dgm:spPr/>
    </dgm:pt>
    <dgm:pt modelId="{14F97893-998B-4E3F-A360-80EC1F60C516}" type="pres">
      <dgm:prSet presAssocID="{DD285579-F516-4E51-BBA9-FF7A56745CDB}" presName="rootComposite" presStyleCnt="0"/>
      <dgm:spPr/>
    </dgm:pt>
    <dgm:pt modelId="{D14BFA9B-6B40-4F8D-A36F-9885505DD0D6}" type="pres">
      <dgm:prSet presAssocID="{DD285579-F516-4E51-BBA9-FF7A56745CDB}" presName="rootText" presStyleLbl="node3" presStyleIdx="6" presStyleCnt="10" custScaleX="212689">
        <dgm:presLayoutVars>
          <dgm:chPref val="3"/>
        </dgm:presLayoutVars>
      </dgm:prSet>
      <dgm:spPr/>
      <dgm:t>
        <a:bodyPr/>
        <a:lstStyle/>
        <a:p>
          <a:endParaRPr lang="es-ES"/>
        </a:p>
      </dgm:t>
    </dgm:pt>
    <dgm:pt modelId="{F57CB1F2-7BBA-4180-BBEC-E5DB74E43E94}" type="pres">
      <dgm:prSet presAssocID="{DD285579-F516-4E51-BBA9-FF7A56745CDB}" presName="rootConnector" presStyleLbl="node3" presStyleIdx="6" presStyleCnt="10"/>
      <dgm:spPr/>
      <dgm:t>
        <a:bodyPr/>
        <a:lstStyle/>
        <a:p>
          <a:endParaRPr lang="es-ES"/>
        </a:p>
      </dgm:t>
    </dgm:pt>
    <dgm:pt modelId="{451BA10A-AD03-43D1-9893-D67B1F1F91DA}" type="pres">
      <dgm:prSet presAssocID="{DD285579-F516-4E51-BBA9-FF7A56745CDB}" presName="hierChild4" presStyleCnt="0"/>
      <dgm:spPr/>
    </dgm:pt>
    <dgm:pt modelId="{D565F8E2-B130-4110-94C5-AB9CCD04D9F6}" type="pres">
      <dgm:prSet presAssocID="{DD285579-F516-4E51-BBA9-FF7A56745CDB}" presName="hierChild5" presStyleCnt="0"/>
      <dgm:spPr/>
    </dgm:pt>
    <dgm:pt modelId="{708A2761-B652-4D00-A29D-66F5EF8B08B8}" type="pres">
      <dgm:prSet presAssocID="{CF577AB8-9CDB-4CC5-98BE-E102609DFD07}" presName="Name37" presStyleLbl="parChTrans1D3" presStyleIdx="7" presStyleCnt="10"/>
      <dgm:spPr/>
      <dgm:t>
        <a:bodyPr/>
        <a:lstStyle/>
        <a:p>
          <a:endParaRPr lang="es-ES"/>
        </a:p>
      </dgm:t>
    </dgm:pt>
    <dgm:pt modelId="{D3A1BC2E-B43B-4F62-9AEB-1500B2655D9F}" type="pres">
      <dgm:prSet presAssocID="{C9BF966B-6B8E-44D7-9DD8-C71C0BA9FE03}" presName="hierRoot2" presStyleCnt="0">
        <dgm:presLayoutVars>
          <dgm:hierBranch val="init"/>
        </dgm:presLayoutVars>
      </dgm:prSet>
      <dgm:spPr/>
    </dgm:pt>
    <dgm:pt modelId="{20611048-E1D5-4C5A-88AE-9DBC563919FF}" type="pres">
      <dgm:prSet presAssocID="{C9BF966B-6B8E-44D7-9DD8-C71C0BA9FE03}" presName="rootComposite" presStyleCnt="0"/>
      <dgm:spPr/>
    </dgm:pt>
    <dgm:pt modelId="{9C33FCCD-1F4F-4896-B636-7F4A2D2FAB68}" type="pres">
      <dgm:prSet presAssocID="{C9BF966B-6B8E-44D7-9DD8-C71C0BA9FE03}" presName="rootText" presStyleLbl="node3" presStyleIdx="7" presStyleCnt="10" custScaleX="212689">
        <dgm:presLayoutVars>
          <dgm:chPref val="3"/>
        </dgm:presLayoutVars>
      </dgm:prSet>
      <dgm:spPr/>
      <dgm:t>
        <a:bodyPr/>
        <a:lstStyle/>
        <a:p>
          <a:endParaRPr lang="es-ES"/>
        </a:p>
      </dgm:t>
    </dgm:pt>
    <dgm:pt modelId="{131E68D7-21AD-4E09-9CAA-037499626074}" type="pres">
      <dgm:prSet presAssocID="{C9BF966B-6B8E-44D7-9DD8-C71C0BA9FE03}" presName="rootConnector" presStyleLbl="node3" presStyleIdx="7" presStyleCnt="10"/>
      <dgm:spPr/>
      <dgm:t>
        <a:bodyPr/>
        <a:lstStyle/>
        <a:p>
          <a:endParaRPr lang="es-ES"/>
        </a:p>
      </dgm:t>
    </dgm:pt>
    <dgm:pt modelId="{CB1E6966-EEA3-45A8-9B8F-1AFBAD64D94F}" type="pres">
      <dgm:prSet presAssocID="{C9BF966B-6B8E-44D7-9DD8-C71C0BA9FE03}" presName="hierChild4" presStyleCnt="0"/>
      <dgm:spPr/>
    </dgm:pt>
    <dgm:pt modelId="{2179A3CC-E41E-44C5-AE38-ABF9C834AF73}" type="pres">
      <dgm:prSet presAssocID="{C9BF966B-6B8E-44D7-9DD8-C71C0BA9FE03}" presName="hierChild5" presStyleCnt="0"/>
      <dgm:spPr/>
    </dgm:pt>
    <dgm:pt modelId="{7918AF88-C4AC-4DC0-A1B3-859A83DF94F9}" type="pres">
      <dgm:prSet presAssocID="{B7590CBC-E903-4CF5-9862-366D2C0F6CC2}" presName="Name37" presStyleLbl="parChTrans1D3" presStyleIdx="8" presStyleCnt="10"/>
      <dgm:spPr/>
      <dgm:t>
        <a:bodyPr/>
        <a:lstStyle/>
        <a:p>
          <a:endParaRPr lang="es-ES"/>
        </a:p>
      </dgm:t>
    </dgm:pt>
    <dgm:pt modelId="{7E524DFF-0599-425A-A270-5439417478AE}" type="pres">
      <dgm:prSet presAssocID="{7E46336D-85C1-4EAA-8B60-783043F80A64}" presName="hierRoot2" presStyleCnt="0">
        <dgm:presLayoutVars>
          <dgm:hierBranch val="init"/>
        </dgm:presLayoutVars>
      </dgm:prSet>
      <dgm:spPr/>
    </dgm:pt>
    <dgm:pt modelId="{60D1E085-9A14-4B8D-9ABF-872B71865A93}" type="pres">
      <dgm:prSet presAssocID="{7E46336D-85C1-4EAA-8B60-783043F80A64}" presName="rootComposite" presStyleCnt="0"/>
      <dgm:spPr/>
    </dgm:pt>
    <dgm:pt modelId="{6F951CBC-FA5B-4A8B-924B-54987A16F5B7}" type="pres">
      <dgm:prSet presAssocID="{7E46336D-85C1-4EAA-8B60-783043F80A64}" presName="rootText" presStyleLbl="node3" presStyleIdx="8" presStyleCnt="10" custScaleX="212689">
        <dgm:presLayoutVars>
          <dgm:chPref val="3"/>
        </dgm:presLayoutVars>
      </dgm:prSet>
      <dgm:spPr/>
      <dgm:t>
        <a:bodyPr/>
        <a:lstStyle/>
        <a:p>
          <a:endParaRPr lang="es-ES"/>
        </a:p>
      </dgm:t>
    </dgm:pt>
    <dgm:pt modelId="{CD46C009-A008-48A7-8008-7348B5094259}" type="pres">
      <dgm:prSet presAssocID="{7E46336D-85C1-4EAA-8B60-783043F80A64}" presName="rootConnector" presStyleLbl="node3" presStyleIdx="8" presStyleCnt="10"/>
      <dgm:spPr/>
      <dgm:t>
        <a:bodyPr/>
        <a:lstStyle/>
        <a:p>
          <a:endParaRPr lang="es-ES"/>
        </a:p>
      </dgm:t>
    </dgm:pt>
    <dgm:pt modelId="{9F9CFC10-0315-4E55-ADA9-45D677F391FB}" type="pres">
      <dgm:prSet presAssocID="{7E46336D-85C1-4EAA-8B60-783043F80A64}" presName="hierChild4" presStyleCnt="0"/>
      <dgm:spPr/>
    </dgm:pt>
    <dgm:pt modelId="{E328D228-2FE2-4EF1-9856-F71CFD386685}" type="pres">
      <dgm:prSet presAssocID="{7E46336D-85C1-4EAA-8B60-783043F80A64}" presName="hierChild5" presStyleCnt="0"/>
      <dgm:spPr/>
    </dgm:pt>
    <dgm:pt modelId="{28D511CB-E235-46F8-BD29-8BC5AB3164A4}" type="pres">
      <dgm:prSet presAssocID="{39D0DA7F-2359-4CD3-84BD-C02D30683152}" presName="Name37" presStyleLbl="parChTrans1D3" presStyleIdx="9" presStyleCnt="10"/>
      <dgm:spPr/>
      <dgm:t>
        <a:bodyPr/>
        <a:lstStyle/>
        <a:p>
          <a:endParaRPr lang="es-ES"/>
        </a:p>
      </dgm:t>
    </dgm:pt>
    <dgm:pt modelId="{817F6126-469E-444E-8ABF-F7CD79EA7B55}" type="pres">
      <dgm:prSet presAssocID="{D8257310-20D9-4474-BFF2-4FD9EC52252C}" presName="hierRoot2" presStyleCnt="0">
        <dgm:presLayoutVars>
          <dgm:hierBranch val="init"/>
        </dgm:presLayoutVars>
      </dgm:prSet>
      <dgm:spPr/>
    </dgm:pt>
    <dgm:pt modelId="{AEB6FFA8-BB72-4FAF-AFDF-3C3682E48C11}" type="pres">
      <dgm:prSet presAssocID="{D8257310-20D9-4474-BFF2-4FD9EC52252C}" presName="rootComposite" presStyleCnt="0"/>
      <dgm:spPr/>
    </dgm:pt>
    <dgm:pt modelId="{8B624E1C-ED49-4387-BD67-6EB39C01D4B5}" type="pres">
      <dgm:prSet presAssocID="{D8257310-20D9-4474-BFF2-4FD9EC52252C}" presName="rootText" presStyleLbl="node3" presStyleIdx="9" presStyleCnt="10" custScaleX="212689">
        <dgm:presLayoutVars>
          <dgm:chPref val="3"/>
        </dgm:presLayoutVars>
      </dgm:prSet>
      <dgm:spPr/>
      <dgm:t>
        <a:bodyPr/>
        <a:lstStyle/>
        <a:p>
          <a:endParaRPr lang="es-ES"/>
        </a:p>
      </dgm:t>
    </dgm:pt>
    <dgm:pt modelId="{7CC85B29-4DDA-4EF0-BEBD-B022339392DD}" type="pres">
      <dgm:prSet presAssocID="{D8257310-20D9-4474-BFF2-4FD9EC52252C}" presName="rootConnector" presStyleLbl="node3" presStyleIdx="9" presStyleCnt="10"/>
      <dgm:spPr/>
      <dgm:t>
        <a:bodyPr/>
        <a:lstStyle/>
        <a:p>
          <a:endParaRPr lang="es-ES"/>
        </a:p>
      </dgm:t>
    </dgm:pt>
    <dgm:pt modelId="{721E77B6-DC8D-4775-B61D-B7DA1BF08C8F}" type="pres">
      <dgm:prSet presAssocID="{D8257310-20D9-4474-BFF2-4FD9EC52252C}" presName="hierChild4" presStyleCnt="0"/>
      <dgm:spPr/>
    </dgm:pt>
    <dgm:pt modelId="{5538A0AB-5892-4258-9B80-7E7E327FBDF5}" type="pres">
      <dgm:prSet presAssocID="{D8257310-20D9-4474-BFF2-4FD9EC52252C}" presName="hierChild5" presStyleCnt="0"/>
      <dgm:spPr/>
    </dgm:pt>
    <dgm:pt modelId="{728FB5F2-626B-4FDD-AFD3-A9B8F5F9D0D4}" type="pres">
      <dgm:prSet presAssocID="{B99B28AD-5502-49B8-9DC4-52BC2CAEAE5D}" presName="hierChild5" presStyleCnt="0"/>
      <dgm:spPr/>
    </dgm:pt>
    <dgm:pt modelId="{32693459-7466-431E-9E49-AF4CA09A3652}" type="pres">
      <dgm:prSet presAssocID="{56CA9B2E-C258-481E-ADE1-E32680A2DCA3}" presName="hierChild3" presStyleCnt="0"/>
      <dgm:spPr/>
    </dgm:pt>
  </dgm:ptLst>
  <dgm:cxnLst>
    <dgm:cxn modelId="{41DFD435-8253-4274-AD31-AA63B3090997}" srcId="{7043E157-5047-44DE-A754-5A6728D7C072}" destId="{DB537B4B-EDDE-4E27-8E79-85889B10C940}" srcOrd="2" destOrd="0" parTransId="{68B9A2FB-7698-4B6A-B016-A07619D80928}" sibTransId="{B7807AF0-38B5-41BF-86BC-A5753A36463A}"/>
    <dgm:cxn modelId="{A6649E05-3E63-4C70-9184-FCB1957CE80C}" srcId="{7043E157-5047-44DE-A754-5A6728D7C072}" destId="{33D096DC-65EF-4766-B834-8B78D6768E48}" srcOrd="4" destOrd="0" parTransId="{45331A9B-0133-4B94-814F-3B0BC3AFD787}" sibTransId="{5FA5C662-3BC6-44E8-8AE2-75F5C115AAC5}"/>
    <dgm:cxn modelId="{BAF009C9-4952-4178-9F52-2B23688A5C74}" srcId="{56CA9B2E-C258-481E-ADE1-E32680A2DCA3}" destId="{DFC570CD-314D-4C1E-8825-259D61351683}" srcOrd="1" destOrd="0" parTransId="{79257A43-F2F6-4ABE-92CA-97DC0BBE4435}" sibTransId="{BB4800CB-B38F-4D44-A567-66A2BD2DB246}"/>
    <dgm:cxn modelId="{C0F2C594-F81A-431A-86C3-75F1718BDD51}" srcId="{7043E157-5047-44DE-A754-5A6728D7C072}" destId="{31C6D489-1313-4171-BA53-82065A068172}" srcOrd="3" destOrd="0" parTransId="{1E6991E9-EE36-493D-A9F6-CF9BAC495D15}" sibTransId="{AB5611B9-0C47-46CE-B13D-74C091388D2B}"/>
    <dgm:cxn modelId="{87C4FAFC-62F4-4DC4-9A1A-DC6A93A8AFC7}" type="presOf" srcId="{DFC570CD-314D-4C1E-8825-259D61351683}" destId="{FECB41EC-EE6C-4A88-8367-0CEEE9D2BF93}" srcOrd="0" destOrd="0" presId="urn:microsoft.com/office/officeart/2005/8/layout/orgChart1"/>
    <dgm:cxn modelId="{9A0D3F90-3805-477E-A9BA-6C23204AFF8E}" type="presOf" srcId="{69064EC2-DDC8-4B7D-BCF9-9ED2CACE4B76}" destId="{6B76F2D0-585B-4F70-BA74-DB89D18711D3}" srcOrd="0" destOrd="0" presId="urn:microsoft.com/office/officeart/2005/8/layout/orgChart1"/>
    <dgm:cxn modelId="{F186ED2D-29FB-4AF1-BE6F-C6158E81BBE4}" srcId="{B99B28AD-5502-49B8-9DC4-52BC2CAEAE5D}" destId="{DD285579-F516-4E51-BBA9-FF7A56745CDB}" srcOrd="1" destOrd="0" parTransId="{69064EC2-DDC8-4B7D-BCF9-9ED2CACE4B76}" sibTransId="{1B631561-2921-43F1-B13F-403BA33D246D}"/>
    <dgm:cxn modelId="{0DA9E5B5-F5B7-42CF-B95B-5FBE9A9DA221}" type="presOf" srcId="{809FC34D-1846-4496-B8FE-F4BE3E883FEE}" destId="{7BA9AA5E-FF44-4489-A58E-A10676EEB439}" srcOrd="1" destOrd="0" presId="urn:microsoft.com/office/officeart/2005/8/layout/orgChart1"/>
    <dgm:cxn modelId="{AB384331-44C5-4518-BBFF-49FCDE90793F}" type="presOf" srcId="{D8257310-20D9-4474-BFF2-4FD9EC52252C}" destId="{7CC85B29-4DDA-4EF0-BEBD-B022339392DD}" srcOrd="1" destOrd="0" presId="urn:microsoft.com/office/officeart/2005/8/layout/orgChart1"/>
    <dgm:cxn modelId="{23A06839-0059-4A02-8411-CDFDDC993546}" type="presOf" srcId="{B255662D-EDFE-480F-A674-FA0A3263B47C}" destId="{434F7D48-2A4F-4791-99C9-3C3382E6E71C}" srcOrd="0" destOrd="0" presId="urn:microsoft.com/office/officeart/2005/8/layout/orgChart1"/>
    <dgm:cxn modelId="{EDABCD0D-9C0E-47D2-A749-DCB6B8E5FFB5}" type="presOf" srcId="{536E7628-F3A6-4A37-A45F-333BF13C2540}" destId="{30E439C7-D51E-4ABC-A400-150421CA5B3D}" srcOrd="0" destOrd="0" presId="urn:microsoft.com/office/officeart/2005/8/layout/orgChart1"/>
    <dgm:cxn modelId="{66105FE1-EB01-4868-9BF0-19EF00D65663}" type="presOf" srcId="{45331A9B-0133-4B94-814F-3B0BC3AFD787}" destId="{037CC7BC-113F-4B02-AAF3-5800AC483261}" srcOrd="0" destOrd="0" presId="urn:microsoft.com/office/officeart/2005/8/layout/orgChart1"/>
    <dgm:cxn modelId="{88536E80-0967-4377-A305-9D49A291C9E5}" type="presOf" srcId="{CF577AB8-9CDB-4CC5-98BE-E102609DFD07}" destId="{708A2761-B652-4D00-A29D-66F5EF8B08B8}" srcOrd="0" destOrd="0" presId="urn:microsoft.com/office/officeart/2005/8/layout/orgChart1"/>
    <dgm:cxn modelId="{C9D9BA24-6F44-4A6A-A6A0-1CBF0ED219F7}" srcId="{B99B28AD-5502-49B8-9DC4-52BC2CAEAE5D}" destId="{7E46336D-85C1-4EAA-8B60-783043F80A64}" srcOrd="3" destOrd="0" parTransId="{B7590CBC-E903-4CF5-9862-366D2C0F6CC2}" sibTransId="{C7DD057C-1B11-4918-90F6-B3352B9A8020}"/>
    <dgm:cxn modelId="{8D9B7BF7-CB12-488C-8452-D79207653285}" type="presOf" srcId="{DB537B4B-EDDE-4E27-8E79-85889B10C940}" destId="{7115EFCB-3FE4-4E1C-B508-B66125CE9B1F}" srcOrd="1" destOrd="0" presId="urn:microsoft.com/office/officeart/2005/8/layout/orgChart1"/>
    <dgm:cxn modelId="{CA1EBE0D-C693-4537-9694-8B86724B200B}" type="presOf" srcId="{56CA9B2E-C258-481E-ADE1-E32680A2DCA3}" destId="{A3D152EA-9495-469D-81CF-82ECCFA35816}" srcOrd="0" destOrd="0" presId="urn:microsoft.com/office/officeart/2005/8/layout/orgChart1"/>
    <dgm:cxn modelId="{D1724456-6210-45A2-898A-AEB98A2FC8B9}" type="presOf" srcId="{C9BF966B-6B8E-44D7-9DD8-C71C0BA9FE03}" destId="{131E68D7-21AD-4E09-9CAA-037499626074}" srcOrd="1" destOrd="0" presId="urn:microsoft.com/office/officeart/2005/8/layout/orgChart1"/>
    <dgm:cxn modelId="{B34C5EC1-09B7-4EFB-A286-50F9F5A25651}" type="presOf" srcId="{33D096DC-65EF-4766-B834-8B78D6768E48}" destId="{B6D4EABC-ACB8-4B80-8F97-2CB4509969B9}" srcOrd="0" destOrd="0" presId="urn:microsoft.com/office/officeart/2005/8/layout/orgChart1"/>
    <dgm:cxn modelId="{92628A12-1C40-45A3-862C-98E29CF18404}" srcId="{ADAA002E-C0C2-4D13-9FBA-895E6A1481C9}" destId="{56CA9B2E-C258-481E-ADE1-E32680A2DCA3}" srcOrd="0" destOrd="0" parTransId="{4E9F00FE-2216-4A67-AE42-89ACBB2AA98D}" sibTransId="{B22366E0-71E8-4D10-87DA-CF7A2E98F003}"/>
    <dgm:cxn modelId="{E0F9078A-F070-4077-AED9-674E884DD384}" type="presOf" srcId="{07B82EA9-7BEB-436C-9D68-D2FFE0551B2F}" destId="{D009497A-7B32-4463-8052-C7F5AD732ACF}" srcOrd="0" destOrd="0" presId="urn:microsoft.com/office/officeart/2005/8/layout/orgChart1"/>
    <dgm:cxn modelId="{50D8FB00-C397-4358-B58C-B6952B616B4C}" srcId="{B99B28AD-5502-49B8-9DC4-52BC2CAEAE5D}" destId="{BC8A4C4B-F38A-4E20-8A8F-979ABA92F81A}" srcOrd="0" destOrd="0" parTransId="{B255662D-EDFE-480F-A674-FA0A3263B47C}" sibTransId="{0EABB519-59C3-4D2B-9AA2-7C18E9454785}"/>
    <dgm:cxn modelId="{1C168253-0CD3-46A9-AB27-A59B1BE4C84A}" type="presOf" srcId="{31C6D489-1313-4171-BA53-82065A068172}" destId="{E4C85300-8562-40A8-BC7F-BCDDB37A7179}" srcOrd="0" destOrd="0" presId="urn:microsoft.com/office/officeart/2005/8/layout/orgChart1"/>
    <dgm:cxn modelId="{ABFDF62E-9DE0-4F87-A488-8534F6735865}" type="presOf" srcId="{D8257310-20D9-4474-BFF2-4FD9EC52252C}" destId="{8B624E1C-ED49-4387-BD67-6EB39C01D4B5}" srcOrd="0" destOrd="0" presId="urn:microsoft.com/office/officeart/2005/8/layout/orgChart1"/>
    <dgm:cxn modelId="{42907D60-58A0-4571-9BC3-54D4F9739136}" type="presOf" srcId="{31C6D489-1313-4171-BA53-82065A068172}" destId="{6857FA68-F47A-4F16-BE85-A94176C16C3F}" srcOrd="1" destOrd="0" presId="urn:microsoft.com/office/officeart/2005/8/layout/orgChart1"/>
    <dgm:cxn modelId="{A46EA929-E390-4BF1-8F24-24AD46E47A2D}" type="presOf" srcId="{DD285579-F516-4E51-BBA9-FF7A56745CDB}" destId="{D14BFA9B-6B40-4F8D-A36F-9885505DD0D6}" srcOrd="0" destOrd="0" presId="urn:microsoft.com/office/officeart/2005/8/layout/orgChart1"/>
    <dgm:cxn modelId="{DD8AC9F2-78A3-4CBE-A979-7C3DCDB0AA56}" type="presOf" srcId="{C9BF966B-6B8E-44D7-9DD8-C71C0BA9FE03}" destId="{9C33FCCD-1F4F-4896-B636-7F4A2D2FAB68}" srcOrd="0" destOrd="0" presId="urn:microsoft.com/office/officeart/2005/8/layout/orgChart1"/>
    <dgm:cxn modelId="{78935623-855A-4A93-8EB1-34FF853C0008}" type="presOf" srcId="{A2CAF99F-598D-4DC1-A256-D0EBF6A9BCC8}" destId="{EB9D9D90-111C-4ADC-AB8C-0691D753FE93}" srcOrd="0" destOrd="0" presId="urn:microsoft.com/office/officeart/2005/8/layout/orgChart1"/>
    <dgm:cxn modelId="{1DA6188C-48C2-4EE4-98D7-F0A808667015}" type="presOf" srcId="{79257A43-F2F6-4ABE-92CA-97DC0BBE4435}" destId="{6E30BD47-F203-43CD-9053-4FBEFFE3CD85}" srcOrd="0" destOrd="0" presId="urn:microsoft.com/office/officeart/2005/8/layout/orgChart1"/>
    <dgm:cxn modelId="{9975876D-AAA6-4C3E-A5E6-1BD2B4C1ECD9}" srcId="{7043E157-5047-44DE-A754-5A6728D7C072}" destId="{07B82EA9-7BEB-436C-9D68-D2FFE0551B2F}" srcOrd="0" destOrd="0" parTransId="{A2CAF99F-598D-4DC1-A256-D0EBF6A9BCC8}" sibTransId="{D7F7636C-ACC0-4043-B5B4-96AD7CAB784F}"/>
    <dgm:cxn modelId="{3C1E709C-12FD-4857-86D8-BEF17143BFCF}" type="presOf" srcId="{7E46336D-85C1-4EAA-8B60-783043F80A64}" destId="{6F951CBC-FA5B-4A8B-924B-54987A16F5B7}" srcOrd="0" destOrd="0" presId="urn:microsoft.com/office/officeart/2005/8/layout/orgChart1"/>
    <dgm:cxn modelId="{4DB2E665-17ED-4AA6-B340-13EB62DA08E7}" type="presOf" srcId="{07B82EA9-7BEB-436C-9D68-D2FFE0551B2F}" destId="{C6D30EC6-E8E2-4641-88CB-79AEB42B284A}" srcOrd="1" destOrd="0" presId="urn:microsoft.com/office/officeart/2005/8/layout/orgChart1"/>
    <dgm:cxn modelId="{20578647-BCA8-4A76-B381-2B25F3B03610}" type="presOf" srcId="{BC8A4C4B-F38A-4E20-8A8F-979ABA92F81A}" destId="{2923426E-69DD-446A-8EF2-C7B3C84B22CE}" srcOrd="1" destOrd="0" presId="urn:microsoft.com/office/officeart/2005/8/layout/orgChart1"/>
    <dgm:cxn modelId="{4C7F954C-8A67-49ED-8CB7-340E7CBC5570}" type="presOf" srcId="{1E6991E9-EE36-493D-A9F6-CF9BAC495D15}" destId="{8B2346CC-B3A6-406F-BE91-C38839FE5559}" srcOrd="0" destOrd="0" presId="urn:microsoft.com/office/officeart/2005/8/layout/orgChart1"/>
    <dgm:cxn modelId="{6A0A20ED-A5FD-4A0F-B2E1-ECF58196C2CB}" srcId="{B99B28AD-5502-49B8-9DC4-52BC2CAEAE5D}" destId="{C9BF966B-6B8E-44D7-9DD8-C71C0BA9FE03}" srcOrd="2" destOrd="0" parTransId="{CF577AB8-9CDB-4CC5-98BE-E102609DFD07}" sibTransId="{4986EB4E-C036-4D5B-AFD0-7AA082858657}"/>
    <dgm:cxn modelId="{7074F86A-DE8E-4EEE-9A82-A985F6B3B143}" type="presOf" srcId="{27631D26-8607-442E-AA88-1161A840F273}" destId="{844E3057-8752-4F0F-8666-A412ADCB3F87}" srcOrd="0" destOrd="0" presId="urn:microsoft.com/office/officeart/2005/8/layout/orgChart1"/>
    <dgm:cxn modelId="{54B5108C-5AC2-44EC-9AC7-251B1D7F8D7E}" type="presOf" srcId="{33D096DC-65EF-4766-B834-8B78D6768E48}" destId="{06284AF8-C8AA-4477-B112-4644E5C5BAEC}" srcOrd="1" destOrd="0" presId="urn:microsoft.com/office/officeart/2005/8/layout/orgChart1"/>
    <dgm:cxn modelId="{DAF6203D-7F42-4831-A316-C6362977A90B}" type="presOf" srcId="{56CA9B2E-C258-481E-ADE1-E32680A2DCA3}" destId="{FB557B99-1A41-4EE3-97A5-877ECDCECEC6}" srcOrd="1" destOrd="0" presId="urn:microsoft.com/office/officeart/2005/8/layout/orgChart1"/>
    <dgm:cxn modelId="{C659E239-66D9-4CB3-9A51-2BAF8FCD92CD}" type="presOf" srcId="{B7590CBC-E903-4CF5-9862-366D2C0F6CC2}" destId="{7918AF88-C4AC-4DC0-A1B3-859A83DF94F9}" srcOrd="0" destOrd="0" presId="urn:microsoft.com/office/officeart/2005/8/layout/orgChart1"/>
    <dgm:cxn modelId="{DB30E8FA-7846-4BCE-ACCE-51F89A5ACA1F}" type="presOf" srcId="{ADAA002E-C0C2-4D13-9FBA-895E6A1481C9}" destId="{6AC220DC-B486-496C-B1D8-9EB71386C851}" srcOrd="0" destOrd="0" presId="urn:microsoft.com/office/officeart/2005/8/layout/orgChart1"/>
    <dgm:cxn modelId="{EDBB264D-1C4D-490A-8D1D-8FAC63F73C89}" srcId="{7043E157-5047-44DE-A754-5A6728D7C072}" destId="{809FC34D-1846-4496-B8FE-F4BE3E883FEE}" srcOrd="1" destOrd="0" parTransId="{536E7628-F3A6-4A37-A45F-333BF13C2540}" sibTransId="{36C9817C-9C43-4288-A606-B16E0008B4C8}"/>
    <dgm:cxn modelId="{E6471F1F-33DC-4D5C-95C4-9F3D9AC99039}" type="presOf" srcId="{F004DA49-C552-452F-89E9-E482F0215E31}" destId="{BE896A15-F5AF-424E-895E-988A56B80134}" srcOrd="0" destOrd="0" presId="urn:microsoft.com/office/officeart/2005/8/layout/orgChart1"/>
    <dgm:cxn modelId="{2C4AD0B4-F611-4AE5-8179-56CD72EB3667}" type="presOf" srcId="{39D0DA7F-2359-4CD3-84BD-C02D30683152}" destId="{28D511CB-E235-46F8-BD29-8BC5AB3164A4}" srcOrd="0" destOrd="0" presId="urn:microsoft.com/office/officeart/2005/8/layout/orgChart1"/>
    <dgm:cxn modelId="{C46400C3-6C1F-4176-B1A7-A05268D935BB}" type="presOf" srcId="{B99B28AD-5502-49B8-9DC4-52BC2CAEAE5D}" destId="{6BF12170-80D6-47EA-832F-D782B36C2C0B}" srcOrd="1" destOrd="0" presId="urn:microsoft.com/office/officeart/2005/8/layout/orgChart1"/>
    <dgm:cxn modelId="{52015E69-68B8-4B9B-A130-0F56866724AD}" type="presOf" srcId="{7E46336D-85C1-4EAA-8B60-783043F80A64}" destId="{CD46C009-A008-48A7-8008-7348B5094259}" srcOrd="1" destOrd="0" presId="urn:microsoft.com/office/officeart/2005/8/layout/orgChart1"/>
    <dgm:cxn modelId="{26CD8467-3D37-45A7-844A-07C57409A46B}" type="presOf" srcId="{DB537B4B-EDDE-4E27-8E79-85889B10C940}" destId="{DC78A1A7-19FC-4013-A2EB-2450C8A6084A}" srcOrd="0" destOrd="0" presId="urn:microsoft.com/office/officeart/2005/8/layout/orgChart1"/>
    <dgm:cxn modelId="{D8F09CBB-9F15-4EF0-9CEC-15C589706CF0}" type="presOf" srcId="{BC8A4C4B-F38A-4E20-8A8F-979ABA92F81A}" destId="{7533763D-7805-4577-8B89-677B934907F8}" srcOrd="0" destOrd="0" presId="urn:microsoft.com/office/officeart/2005/8/layout/orgChart1"/>
    <dgm:cxn modelId="{87B57AAE-8DD8-4EFF-8EDD-0F0869B520FA}" type="presOf" srcId="{DFC570CD-314D-4C1E-8825-259D61351683}" destId="{888FBBA1-B396-4350-9471-38EB1ACCCC42}" srcOrd="1" destOrd="0" presId="urn:microsoft.com/office/officeart/2005/8/layout/orgChart1"/>
    <dgm:cxn modelId="{D12F8A0A-8BB2-4F5F-B6F8-1D5C7661812E}" type="presOf" srcId="{7043E157-5047-44DE-A754-5A6728D7C072}" destId="{50F3059F-2DDF-4E02-BDDF-E1932018F8E5}" srcOrd="0" destOrd="0" presId="urn:microsoft.com/office/officeart/2005/8/layout/orgChart1"/>
    <dgm:cxn modelId="{04BDF102-DE26-477D-8130-2C3F3839ED08}" type="presOf" srcId="{7043E157-5047-44DE-A754-5A6728D7C072}" destId="{5DF70E9B-FD4F-4A1D-9014-2820DB8E9DBB}" srcOrd="1" destOrd="0" presId="urn:microsoft.com/office/officeart/2005/8/layout/orgChart1"/>
    <dgm:cxn modelId="{99AD1180-1E95-47C1-8AA1-B87C8FDD41D1}" srcId="{56CA9B2E-C258-481E-ADE1-E32680A2DCA3}" destId="{7043E157-5047-44DE-A754-5A6728D7C072}" srcOrd="0" destOrd="0" parTransId="{27631D26-8607-442E-AA88-1161A840F273}" sibTransId="{221AC97F-1A8C-4621-AB10-3839D52E2A64}"/>
    <dgm:cxn modelId="{6CD66166-E74F-4A3A-87D7-0DE537740D22}" srcId="{56CA9B2E-C258-481E-ADE1-E32680A2DCA3}" destId="{B99B28AD-5502-49B8-9DC4-52BC2CAEAE5D}" srcOrd="2" destOrd="0" parTransId="{F004DA49-C552-452F-89E9-E482F0215E31}" sibTransId="{FB161A7F-CD23-4178-A626-2F59C88B4E57}"/>
    <dgm:cxn modelId="{E965A99F-E429-4865-9F82-53A3338C734E}" type="presOf" srcId="{68B9A2FB-7698-4B6A-B016-A07619D80928}" destId="{B0EB83A5-C768-4400-BC96-A536B7C039D6}" srcOrd="0" destOrd="0" presId="urn:microsoft.com/office/officeart/2005/8/layout/orgChart1"/>
    <dgm:cxn modelId="{C72A9C60-3277-416C-A359-59C12D86CBB3}" srcId="{B99B28AD-5502-49B8-9DC4-52BC2CAEAE5D}" destId="{D8257310-20D9-4474-BFF2-4FD9EC52252C}" srcOrd="4" destOrd="0" parTransId="{39D0DA7F-2359-4CD3-84BD-C02D30683152}" sibTransId="{447A8C3E-1C53-4645-A640-E966EE8AB2AB}"/>
    <dgm:cxn modelId="{1362F256-677D-421E-9FD3-2811ED342DA0}" type="presOf" srcId="{809FC34D-1846-4496-B8FE-F4BE3E883FEE}" destId="{52B8EF67-21F4-4E6C-8A12-BF446C170B1E}" srcOrd="0" destOrd="0" presId="urn:microsoft.com/office/officeart/2005/8/layout/orgChart1"/>
    <dgm:cxn modelId="{0AAE7EA1-C1D8-47DD-904C-612BA2A41426}" type="presOf" srcId="{B99B28AD-5502-49B8-9DC4-52BC2CAEAE5D}" destId="{B66EF04C-85BE-468C-B59F-0848D40467D2}" srcOrd="0" destOrd="0" presId="urn:microsoft.com/office/officeart/2005/8/layout/orgChart1"/>
    <dgm:cxn modelId="{40BC84EB-FC52-4B52-8573-6DDAA01CB3E8}" type="presOf" srcId="{DD285579-F516-4E51-BBA9-FF7A56745CDB}" destId="{F57CB1F2-7BBA-4180-BBEC-E5DB74E43E94}" srcOrd="1" destOrd="0" presId="urn:microsoft.com/office/officeart/2005/8/layout/orgChart1"/>
    <dgm:cxn modelId="{A37C6360-1255-4BEC-86A1-7B32324A11CA}" type="presParOf" srcId="{6AC220DC-B486-496C-B1D8-9EB71386C851}" destId="{91BD1650-4C6D-4559-8BEE-4DF8C2A8741C}" srcOrd="0" destOrd="0" presId="urn:microsoft.com/office/officeart/2005/8/layout/orgChart1"/>
    <dgm:cxn modelId="{0E64F1D1-BA9E-412E-9C5C-DE159983F1B5}" type="presParOf" srcId="{91BD1650-4C6D-4559-8BEE-4DF8C2A8741C}" destId="{D74C7E76-2BF5-4A52-BC68-D64C687DE3CF}" srcOrd="0" destOrd="0" presId="urn:microsoft.com/office/officeart/2005/8/layout/orgChart1"/>
    <dgm:cxn modelId="{370AAB27-7AF0-4BEE-9ED6-5EAC59A8A8E9}" type="presParOf" srcId="{D74C7E76-2BF5-4A52-BC68-D64C687DE3CF}" destId="{A3D152EA-9495-469D-81CF-82ECCFA35816}" srcOrd="0" destOrd="0" presId="urn:microsoft.com/office/officeart/2005/8/layout/orgChart1"/>
    <dgm:cxn modelId="{104CC8B6-A836-4651-AC15-56B189C809D8}" type="presParOf" srcId="{D74C7E76-2BF5-4A52-BC68-D64C687DE3CF}" destId="{FB557B99-1A41-4EE3-97A5-877ECDCECEC6}" srcOrd="1" destOrd="0" presId="urn:microsoft.com/office/officeart/2005/8/layout/orgChart1"/>
    <dgm:cxn modelId="{707DD9CF-36F5-41CF-8276-EEC1E99E83D7}" type="presParOf" srcId="{91BD1650-4C6D-4559-8BEE-4DF8C2A8741C}" destId="{B25FCDF6-971A-405C-8DEC-B915919EC95E}" srcOrd="1" destOrd="0" presId="urn:microsoft.com/office/officeart/2005/8/layout/orgChart1"/>
    <dgm:cxn modelId="{64C81E01-8A45-4701-9EB3-FBCBE2023508}" type="presParOf" srcId="{B25FCDF6-971A-405C-8DEC-B915919EC95E}" destId="{844E3057-8752-4F0F-8666-A412ADCB3F87}" srcOrd="0" destOrd="0" presId="urn:microsoft.com/office/officeart/2005/8/layout/orgChart1"/>
    <dgm:cxn modelId="{F60B22B6-81EE-42FC-9CFD-917372A5D188}" type="presParOf" srcId="{B25FCDF6-971A-405C-8DEC-B915919EC95E}" destId="{7F372DD2-2B66-4481-B793-AB9E7C5D6F4D}" srcOrd="1" destOrd="0" presId="urn:microsoft.com/office/officeart/2005/8/layout/orgChart1"/>
    <dgm:cxn modelId="{1A1B81F9-1DE5-47EB-80D3-D5787482BB04}" type="presParOf" srcId="{7F372DD2-2B66-4481-B793-AB9E7C5D6F4D}" destId="{EBA43694-22CD-4473-A17E-F77F1F958E74}" srcOrd="0" destOrd="0" presId="urn:microsoft.com/office/officeart/2005/8/layout/orgChart1"/>
    <dgm:cxn modelId="{7EE4FF4D-4E83-4242-9723-5BDF2BE3389C}" type="presParOf" srcId="{EBA43694-22CD-4473-A17E-F77F1F958E74}" destId="{50F3059F-2DDF-4E02-BDDF-E1932018F8E5}" srcOrd="0" destOrd="0" presId="urn:microsoft.com/office/officeart/2005/8/layout/orgChart1"/>
    <dgm:cxn modelId="{D4616E35-357D-4372-ADE0-C074B3E9038F}" type="presParOf" srcId="{EBA43694-22CD-4473-A17E-F77F1F958E74}" destId="{5DF70E9B-FD4F-4A1D-9014-2820DB8E9DBB}" srcOrd="1" destOrd="0" presId="urn:microsoft.com/office/officeart/2005/8/layout/orgChart1"/>
    <dgm:cxn modelId="{9E86C811-810C-4C46-9A72-739DCD80FE31}" type="presParOf" srcId="{7F372DD2-2B66-4481-B793-AB9E7C5D6F4D}" destId="{F7D40849-9D03-4CD6-A7E8-7D4DF5ADB295}" srcOrd="1" destOrd="0" presId="urn:microsoft.com/office/officeart/2005/8/layout/orgChart1"/>
    <dgm:cxn modelId="{4474E0FB-6894-4741-BBCE-BB5F4B51406C}" type="presParOf" srcId="{F7D40849-9D03-4CD6-A7E8-7D4DF5ADB295}" destId="{EB9D9D90-111C-4ADC-AB8C-0691D753FE93}" srcOrd="0" destOrd="0" presId="urn:microsoft.com/office/officeart/2005/8/layout/orgChart1"/>
    <dgm:cxn modelId="{2E0ABD73-DF4D-49C6-8B99-52A14A580497}" type="presParOf" srcId="{F7D40849-9D03-4CD6-A7E8-7D4DF5ADB295}" destId="{EB0FC32C-ADAE-4EF6-9B01-A8A2F0A8CEF3}" srcOrd="1" destOrd="0" presId="urn:microsoft.com/office/officeart/2005/8/layout/orgChart1"/>
    <dgm:cxn modelId="{227763A4-7DF0-4D41-8566-004B7B765E57}" type="presParOf" srcId="{EB0FC32C-ADAE-4EF6-9B01-A8A2F0A8CEF3}" destId="{3D4F03BA-1282-465C-8637-BD5830E871D1}" srcOrd="0" destOrd="0" presId="urn:microsoft.com/office/officeart/2005/8/layout/orgChart1"/>
    <dgm:cxn modelId="{0D0C1B19-F827-4A80-B5A3-89AD095B876A}" type="presParOf" srcId="{3D4F03BA-1282-465C-8637-BD5830E871D1}" destId="{D009497A-7B32-4463-8052-C7F5AD732ACF}" srcOrd="0" destOrd="0" presId="urn:microsoft.com/office/officeart/2005/8/layout/orgChart1"/>
    <dgm:cxn modelId="{506C7B83-7345-4486-8597-D1095823197D}" type="presParOf" srcId="{3D4F03BA-1282-465C-8637-BD5830E871D1}" destId="{C6D30EC6-E8E2-4641-88CB-79AEB42B284A}" srcOrd="1" destOrd="0" presId="urn:microsoft.com/office/officeart/2005/8/layout/orgChart1"/>
    <dgm:cxn modelId="{FA04D901-5E70-4939-8559-807E9B7C6CA2}" type="presParOf" srcId="{EB0FC32C-ADAE-4EF6-9B01-A8A2F0A8CEF3}" destId="{1B4790CA-D244-4539-BAC5-ED05EE7AE8F2}" srcOrd="1" destOrd="0" presId="urn:microsoft.com/office/officeart/2005/8/layout/orgChart1"/>
    <dgm:cxn modelId="{39DF48D7-813D-4122-B340-A10FBE83017A}" type="presParOf" srcId="{EB0FC32C-ADAE-4EF6-9B01-A8A2F0A8CEF3}" destId="{2675AEBE-D68D-44BE-B304-BBCC6195B2D4}" srcOrd="2" destOrd="0" presId="urn:microsoft.com/office/officeart/2005/8/layout/orgChart1"/>
    <dgm:cxn modelId="{69AC2F64-1A7B-4688-A07F-65DBFE7CB268}" type="presParOf" srcId="{F7D40849-9D03-4CD6-A7E8-7D4DF5ADB295}" destId="{30E439C7-D51E-4ABC-A400-150421CA5B3D}" srcOrd="2" destOrd="0" presId="urn:microsoft.com/office/officeart/2005/8/layout/orgChart1"/>
    <dgm:cxn modelId="{6A98A377-C8E3-4FF7-AED3-EE12D8B2E15F}" type="presParOf" srcId="{F7D40849-9D03-4CD6-A7E8-7D4DF5ADB295}" destId="{82099646-F7F1-440B-AED2-90DF5F71D177}" srcOrd="3" destOrd="0" presId="urn:microsoft.com/office/officeart/2005/8/layout/orgChart1"/>
    <dgm:cxn modelId="{466E9093-E922-4928-A104-CEA92BD69CD0}" type="presParOf" srcId="{82099646-F7F1-440B-AED2-90DF5F71D177}" destId="{FC351CB9-2702-4595-AC87-DC563FCE0513}" srcOrd="0" destOrd="0" presId="urn:microsoft.com/office/officeart/2005/8/layout/orgChart1"/>
    <dgm:cxn modelId="{1B410E7B-2A6D-40E2-B8D7-E30FA162BC03}" type="presParOf" srcId="{FC351CB9-2702-4595-AC87-DC563FCE0513}" destId="{52B8EF67-21F4-4E6C-8A12-BF446C170B1E}" srcOrd="0" destOrd="0" presId="urn:microsoft.com/office/officeart/2005/8/layout/orgChart1"/>
    <dgm:cxn modelId="{CA365D33-69D9-47B3-95B6-54146EE81235}" type="presParOf" srcId="{FC351CB9-2702-4595-AC87-DC563FCE0513}" destId="{7BA9AA5E-FF44-4489-A58E-A10676EEB439}" srcOrd="1" destOrd="0" presId="urn:microsoft.com/office/officeart/2005/8/layout/orgChart1"/>
    <dgm:cxn modelId="{4B9977E4-BA63-41E2-A44E-36AB22883DC4}" type="presParOf" srcId="{82099646-F7F1-440B-AED2-90DF5F71D177}" destId="{3D4BC447-1FDA-4C77-8E39-BCAAD16C8A14}" srcOrd="1" destOrd="0" presId="urn:microsoft.com/office/officeart/2005/8/layout/orgChart1"/>
    <dgm:cxn modelId="{92EC6677-A454-4B83-BCFE-AA1C14EEE861}" type="presParOf" srcId="{82099646-F7F1-440B-AED2-90DF5F71D177}" destId="{94EB5B70-1311-42FC-81EC-08965B43CEDA}" srcOrd="2" destOrd="0" presId="urn:microsoft.com/office/officeart/2005/8/layout/orgChart1"/>
    <dgm:cxn modelId="{A6A9B5CC-F414-4698-BB7F-321A2D754C68}" type="presParOf" srcId="{F7D40849-9D03-4CD6-A7E8-7D4DF5ADB295}" destId="{B0EB83A5-C768-4400-BC96-A536B7C039D6}" srcOrd="4" destOrd="0" presId="urn:microsoft.com/office/officeart/2005/8/layout/orgChart1"/>
    <dgm:cxn modelId="{CE093515-F640-4632-9C16-A69556AA81E5}" type="presParOf" srcId="{F7D40849-9D03-4CD6-A7E8-7D4DF5ADB295}" destId="{7AA07C83-B93F-4514-9FED-242E03597E2B}" srcOrd="5" destOrd="0" presId="urn:microsoft.com/office/officeart/2005/8/layout/orgChart1"/>
    <dgm:cxn modelId="{B72581F6-DFFD-481F-AA3E-B1EDE7ADD7D2}" type="presParOf" srcId="{7AA07C83-B93F-4514-9FED-242E03597E2B}" destId="{D6CB7871-4C91-4D77-89D4-AE6F2E1D166D}" srcOrd="0" destOrd="0" presId="urn:microsoft.com/office/officeart/2005/8/layout/orgChart1"/>
    <dgm:cxn modelId="{7A78467D-92DC-4523-B625-B6CA5474E7C5}" type="presParOf" srcId="{D6CB7871-4C91-4D77-89D4-AE6F2E1D166D}" destId="{DC78A1A7-19FC-4013-A2EB-2450C8A6084A}" srcOrd="0" destOrd="0" presId="urn:microsoft.com/office/officeart/2005/8/layout/orgChart1"/>
    <dgm:cxn modelId="{74A6FF50-27AA-4BBE-9FFF-7FED08193FE4}" type="presParOf" srcId="{D6CB7871-4C91-4D77-89D4-AE6F2E1D166D}" destId="{7115EFCB-3FE4-4E1C-B508-B66125CE9B1F}" srcOrd="1" destOrd="0" presId="urn:microsoft.com/office/officeart/2005/8/layout/orgChart1"/>
    <dgm:cxn modelId="{B3F34125-57A8-414C-8135-FDE6A87C438B}" type="presParOf" srcId="{7AA07C83-B93F-4514-9FED-242E03597E2B}" destId="{71C8FF99-3F7D-483B-BE4B-A61A04F3F995}" srcOrd="1" destOrd="0" presId="urn:microsoft.com/office/officeart/2005/8/layout/orgChart1"/>
    <dgm:cxn modelId="{2B0A819D-0D31-4E97-8ECC-530A6280DD9B}" type="presParOf" srcId="{7AA07C83-B93F-4514-9FED-242E03597E2B}" destId="{BCCE0807-D332-4B94-90C1-0EBD01AB8F25}" srcOrd="2" destOrd="0" presId="urn:microsoft.com/office/officeart/2005/8/layout/orgChart1"/>
    <dgm:cxn modelId="{BEFBF73B-C16B-4D92-B0AE-070E30C8F2D0}" type="presParOf" srcId="{F7D40849-9D03-4CD6-A7E8-7D4DF5ADB295}" destId="{8B2346CC-B3A6-406F-BE91-C38839FE5559}" srcOrd="6" destOrd="0" presId="urn:microsoft.com/office/officeart/2005/8/layout/orgChart1"/>
    <dgm:cxn modelId="{3640AD57-111B-4D9F-8491-EA8DBE54E253}" type="presParOf" srcId="{F7D40849-9D03-4CD6-A7E8-7D4DF5ADB295}" destId="{CA80DB3C-1D4C-45A8-9496-075DCA2D1BE6}" srcOrd="7" destOrd="0" presId="urn:microsoft.com/office/officeart/2005/8/layout/orgChart1"/>
    <dgm:cxn modelId="{CF4FA46E-2C4C-4BEA-82BA-BD77002DAC50}" type="presParOf" srcId="{CA80DB3C-1D4C-45A8-9496-075DCA2D1BE6}" destId="{267845CE-DCE6-4767-AE26-81D7E070CFCA}" srcOrd="0" destOrd="0" presId="urn:microsoft.com/office/officeart/2005/8/layout/orgChart1"/>
    <dgm:cxn modelId="{D0E99EFD-1C10-45CB-B78D-F82DAB8B0865}" type="presParOf" srcId="{267845CE-DCE6-4767-AE26-81D7E070CFCA}" destId="{E4C85300-8562-40A8-BC7F-BCDDB37A7179}" srcOrd="0" destOrd="0" presId="urn:microsoft.com/office/officeart/2005/8/layout/orgChart1"/>
    <dgm:cxn modelId="{53164554-EA93-402F-B7D0-415251A1CA31}" type="presParOf" srcId="{267845CE-DCE6-4767-AE26-81D7E070CFCA}" destId="{6857FA68-F47A-4F16-BE85-A94176C16C3F}" srcOrd="1" destOrd="0" presId="urn:microsoft.com/office/officeart/2005/8/layout/orgChart1"/>
    <dgm:cxn modelId="{275BD360-C856-4002-9DC9-9F1BA597BB5C}" type="presParOf" srcId="{CA80DB3C-1D4C-45A8-9496-075DCA2D1BE6}" destId="{68F172EA-3B66-4793-8C84-BEACD96FA434}" srcOrd="1" destOrd="0" presId="urn:microsoft.com/office/officeart/2005/8/layout/orgChart1"/>
    <dgm:cxn modelId="{C5003D30-D202-48C3-8B57-1F3DF2D6D1AC}" type="presParOf" srcId="{CA80DB3C-1D4C-45A8-9496-075DCA2D1BE6}" destId="{6EE25E96-CB67-42D5-A9C2-04EDD4CC8B38}" srcOrd="2" destOrd="0" presId="urn:microsoft.com/office/officeart/2005/8/layout/orgChart1"/>
    <dgm:cxn modelId="{0E013F08-87B6-4FF5-8198-6006C25B21E0}" type="presParOf" srcId="{F7D40849-9D03-4CD6-A7E8-7D4DF5ADB295}" destId="{037CC7BC-113F-4B02-AAF3-5800AC483261}" srcOrd="8" destOrd="0" presId="urn:microsoft.com/office/officeart/2005/8/layout/orgChart1"/>
    <dgm:cxn modelId="{CC806FC1-1A53-4E74-8F49-60463C223374}" type="presParOf" srcId="{F7D40849-9D03-4CD6-A7E8-7D4DF5ADB295}" destId="{B7DED6A4-AB5C-41B8-A006-CEFEA9280FC0}" srcOrd="9" destOrd="0" presId="urn:microsoft.com/office/officeart/2005/8/layout/orgChart1"/>
    <dgm:cxn modelId="{4EE7C8EC-9AC8-4670-B680-359F75881B3C}" type="presParOf" srcId="{B7DED6A4-AB5C-41B8-A006-CEFEA9280FC0}" destId="{4D3E9C08-6ADF-40BD-BCEA-D62F30DE646B}" srcOrd="0" destOrd="0" presId="urn:microsoft.com/office/officeart/2005/8/layout/orgChart1"/>
    <dgm:cxn modelId="{0CF95173-E501-401A-B2D1-AC9106A0F9C3}" type="presParOf" srcId="{4D3E9C08-6ADF-40BD-BCEA-D62F30DE646B}" destId="{B6D4EABC-ACB8-4B80-8F97-2CB4509969B9}" srcOrd="0" destOrd="0" presId="urn:microsoft.com/office/officeart/2005/8/layout/orgChart1"/>
    <dgm:cxn modelId="{26AD693B-612C-474D-AD0F-E5DA0618E384}" type="presParOf" srcId="{4D3E9C08-6ADF-40BD-BCEA-D62F30DE646B}" destId="{06284AF8-C8AA-4477-B112-4644E5C5BAEC}" srcOrd="1" destOrd="0" presId="urn:microsoft.com/office/officeart/2005/8/layout/orgChart1"/>
    <dgm:cxn modelId="{56BE91FC-F342-440A-90B8-5818919DCF70}" type="presParOf" srcId="{B7DED6A4-AB5C-41B8-A006-CEFEA9280FC0}" destId="{93254629-E05D-40D3-855B-2C7360C35B46}" srcOrd="1" destOrd="0" presId="urn:microsoft.com/office/officeart/2005/8/layout/orgChart1"/>
    <dgm:cxn modelId="{F33CB988-9B17-4932-9E7D-8256D00C8C74}" type="presParOf" srcId="{B7DED6A4-AB5C-41B8-A006-CEFEA9280FC0}" destId="{FBD70F47-9C3F-42AF-AEA0-3A9FE90A0A86}" srcOrd="2" destOrd="0" presId="urn:microsoft.com/office/officeart/2005/8/layout/orgChart1"/>
    <dgm:cxn modelId="{18B5BB58-0D70-47FB-83E5-12C80B8A8580}" type="presParOf" srcId="{7F372DD2-2B66-4481-B793-AB9E7C5D6F4D}" destId="{85AC73CE-6051-425F-BBA2-EB99E1C4F701}" srcOrd="2" destOrd="0" presId="urn:microsoft.com/office/officeart/2005/8/layout/orgChart1"/>
    <dgm:cxn modelId="{C6DD7E37-E0E3-4E31-9C31-8A1594ACCA4F}" type="presParOf" srcId="{B25FCDF6-971A-405C-8DEC-B915919EC95E}" destId="{6E30BD47-F203-43CD-9053-4FBEFFE3CD85}" srcOrd="2" destOrd="0" presId="urn:microsoft.com/office/officeart/2005/8/layout/orgChart1"/>
    <dgm:cxn modelId="{FF659977-74EB-4642-AC2D-8240753E0596}" type="presParOf" srcId="{B25FCDF6-971A-405C-8DEC-B915919EC95E}" destId="{ABF66539-9771-492D-B2B8-F64134B935E1}" srcOrd="3" destOrd="0" presId="urn:microsoft.com/office/officeart/2005/8/layout/orgChart1"/>
    <dgm:cxn modelId="{23955BE3-37D4-4FC3-889C-108147828F65}" type="presParOf" srcId="{ABF66539-9771-492D-B2B8-F64134B935E1}" destId="{2BE50193-C3B5-49B2-AF69-E38B57182F3D}" srcOrd="0" destOrd="0" presId="urn:microsoft.com/office/officeart/2005/8/layout/orgChart1"/>
    <dgm:cxn modelId="{1D4B109B-89B2-4771-B0E7-8D07084B3C6E}" type="presParOf" srcId="{2BE50193-C3B5-49B2-AF69-E38B57182F3D}" destId="{FECB41EC-EE6C-4A88-8367-0CEEE9D2BF93}" srcOrd="0" destOrd="0" presId="urn:microsoft.com/office/officeart/2005/8/layout/orgChart1"/>
    <dgm:cxn modelId="{D339FD80-9ADF-4290-B2FD-541B3BB32826}" type="presParOf" srcId="{2BE50193-C3B5-49B2-AF69-E38B57182F3D}" destId="{888FBBA1-B396-4350-9471-38EB1ACCCC42}" srcOrd="1" destOrd="0" presId="urn:microsoft.com/office/officeart/2005/8/layout/orgChart1"/>
    <dgm:cxn modelId="{07880897-03F7-4A9A-8B37-9B0C46798B2D}" type="presParOf" srcId="{ABF66539-9771-492D-B2B8-F64134B935E1}" destId="{5D4CC955-90E0-4039-9817-D4E169ACEF6C}" srcOrd="1" destOrd="0" presId="urn:microsoft.com/office/officeart/2005/8/layout/orgChart1"/>
    <dgm:cxn modelId="{4D379FD6-2993-466E-9AC2-9F95F811E159}" type="presParOf" srcId="{ABF66539-9771-492D-B2B8-F64134B935E1}" destId="{BE6DA712-B10A-4F1D-851F-AAEBCBAB5312}" srcOrd="2" destOrd="0" presId="urn:microsoft.com/office/officeart/2005/8/layout/orgChart1"/>
    <dgm:cxn modelId="{E65FF3BB-BDEB-4D4A-B9BD-FB5501374764}" type="presParOf" srcId="{B25FCDF6-971A-405C-8DEC-B915919EC95E}" destId="{BE896A15-F5AF-424E-895E-988A56B80134}" srcOrd="4" destOrd="0" presId="urn:microsoft.com/office/officeart/2005/8/layout/orgChart1"/>
    <dgm:cxn modelId="{C1611B26-7BEC-4807-9EAB-DBBFCB8CF08B}" type="presParOf" srcId="{B25FCDF6-971A-405C-8DEC-B915919EC95E}" destId="{AA48C987-6242-4C6C-93A5-EB80214F9C78}" srcOrd="5" destOrd="0" presId="urn:microsoft.com/office/officeart/2005/8/layout/orgChart1"/>
    <dgm:cxn modelId="{BD0EBA08-5064-4F9C-AE20-8DAB2B89FB80}" type="presParOf" srcId="{AA48C987-6242-4C6C-93A5-EB80214F9C78}" destId="{2AA50A5C-98FE-48CD-A2B6-A0EEF9CDC9A2}" srcOrd="0" destOrd="0" presId="urn:microsoft.com/office/officeart/2005/8/layout/orgChart1"/>
    <dgm:cxn modelId="{352B6986-531A-41AA-AD27-802B27348698}" type="presParOf" srcId="{2AA50A5C-98FE-48CD-A2B6-A0EEF9CDC9A2}" destId="{B66EF04C-85BE-468C-B59F-0848D40467D2}" srcOrd="0" destOrd="0" presId="urn:microsoft.com/office/officeart/2005/8/layout/orgChart1"/>
    <dgm:cxn modelId="{236FF296-787D-4D51-917D-76FA78B9DE89}" type="presParOf" srcId="{2AA50A5C-98FE-48CD-A2B6-A0EEF9CDC9A2}" destId="{6BF12170-80D6-47EA-832F-D782B36C2C0B}" srcOrd="1" destOrd="0" presId="urn:microsoft.com/office/officeart/2005/8/layout/orgChart1"/>
    <dgm:cxn modelId="{F51C8CB0-6F30-41EA-BC82-75438090CEDC}" type="presParOf" srcId="{AA48C987-6242-4C6C-93A5-EB80214F9C78}" destId="{1127BCFE-D8C4-497F-940F-76D04EFB84E7}" srcOrd="1" destOrd="0" presId="urn:microsoft.com/office/officeart/2005/8/layout/orgChart1"/>
    <dgm:cxn modelId="{31B99539-7B91-4BA5-828B-2A53FB7859BC}" type="presParOf" srcId="{1127BCFE-D8C4-497F-940F-76D04EFB84E7}" destId="{434F7D48-2A4F-4791-99C9-3C3382E6E71C}" srcOrd="0" destOrd="0" presId="urn:microsoft.com/office/officeart/2005/8/layout/orgChart1"/>
    <dgm:cxn modelId="{3E2616F1-FA79-436D-A21E-75B1FAB70004}" type="presParOf" srcId="{1127BCFE-D8C4-497F-940F-76D04EFB84E7}" destId="{E8E4D993-27A3-43D1-9998-122B7A68DA5E}" srcOrd="1" destOrd="0" presId="urn:microsoft.com/office/officeart/2005/8/layout/orgChart1"/>
    <dgm:cxn modelId="{8703B699-23C2-4BC5-8114-E1FCD4CF4123}" type="presParOf" srcId="{E8E4D993-27A3-43D1-9998-122B7A68DA5E}" destId="{8FE60607-71BF-4EAA-925C-9AF07C2F0A62}" srcOrd="0" destOrd="0" presId="urn:microsoft.com/office/officeart/2005/8/layout/orgChart1"/>
    <dgm:cxn modelId="{8AF95571-12CC-4FAA-9EEA-E9100BFB1969}" type="presParOf" srcId="{8FE60607-71BF-4EAA-925C-9AF07C2F0A62}" destId="{7533763D-7805-4577-8B89-677B934907F8}" srcOrd="0" destOrd="0" presId="urn:microsoft.com/office/officeart/2005/8/layout/orgChart1"/>
    <dgm:cxn modelId="{4504BAA0-2F4F-4E33-A249-86372C7FC725}" type="presParOf" srcId="{8FE60607-71BF-4EAA-925C-9AF07C2F0A62}" destId="{2923426E-69DD-446A-8EF2-C7B3C84B22CE}" srcOrd="1" destOrd="0" presId="urn:microsoft.com/office/officeart/2005/8/layout/orgChart1"/>
    <dgm:cxn modelId="{FA6F7B50-B1EE-4CB4-8351-84DF73CB462A}" type="presParOf" srcId="{E8E4D993-27A3-43D1-9998-122B7A68DA5E}" destId="{3607FDC4-EAB1-4ABB-9CCA-91C4AB7F0D1B}" srcOrd="1" destOrd="0" presId="urn:microsoft.com/office/officeart/2005/8/layout/orgChart1"/>
    <dgm:cxn modelId="{C957BB66-F298-412A-8B2C-488FAB411C43}" type="presParOf" srcId="{E8E4D993-27A3-43D1-9998-122B7A68DA5E}" destId="{940DC4F1-D24A-4A21-8446-8B2F1A77C2EC}" srcOrd="2" destOrd="0" presId="urn:microsoft.com/office/officeart/2005/8/layout/orgChart1"/>
    <dgm:cxn modelId="{4D89BAAA-A2FD-464B-B530-33910C131DC9}" type="presParOf" srcId="{1127BCFE-D8C4-497F-940F-76D04EFB84E7}" destId="{6B76F2D0-585B-4F70-BA74-DB89D18711D3}" srcOrd="2" destOrd="0" presId="urn:microsoft.com/office/officeart/2005/8/layout/orgChart1"/>
    <dgm:cxn modelId="{8283B91E-D41A-45A8-8CC7-6876DF1EEBB5}" type="presParOf" srcId="{1127BCFE-D8C4-497F-940F-76D04EFB84E7}" destId="{54BDFC8F-69A2-4A2E-BE37-39DE883B18FE}" srcOrd="3" destOrd="0" presId="urn:microsoft.com/office/officeart/2005/8/layout/orgChart1"/>
    <dgm:cxn modelId="{7BA6EF06-E1BE-472B-BB64-41B0347F2209}" type="presParOf" srcId="{54BDFC8F-69A2-4A2E-BE37-39DE883B18FE}" destId="{14F97893-998B-4E3F-A360-80EC1F60C516}" srcOrd="0" destOrd="0" presId="urn:microsoft.com/office/officeart/2005/8/layout/orgChart1"/>
    <dgm:cxn modelId="{9331F018-6DDB-4010-9ABE-5EC4C5C298E5}" type="presParOf" srcId="{14F97893-998B-4E3F-A360-80EC1F60C516}" destId="{D14BFA9B-6B40-4F8D-A36F-9885505DD0D6}" srcOrd="0" destOrd="0" presId="urn:microsoft.com/office/officeart/2005/8/layout/orgChart1"/>
    <dgm:cxn modelId="{1FBE8253-5C90-43B4-9451-C28E664724F6}" type="presParOf" srcId="{14F97893-998B-4E3F-A360-80EC1F60C516}" destId="{F57CB1F2-7BBA-4180-BBEC-E5DB74E43E94}" srcOrd="1" destOrd="0" presId="urn:microsoft.com/office/officeart/2005/8/layout/orgChart1"/>
    <dgm:cxn modelId="{77F8F9B6-8AB8-45EB-BDFB-496D2B5DD0EA}" type="presParOf" srcId="{54BDFC8F-69A2-4A2E-BE37-39DE883B18FE}" destId="{451BA10A-AD03-43D1-9893-D67B1F1F91DA}" srcOrd="1" destOrd="0" presId="urn:microsoft.com/office/officeart/2005/8/layout/orgChart1"/>
    <dgm:cxn modelId="{E90BACC3-7A98-44FD-8BDE-05A7580EA493}" type="presParOf" srcId="{54BDFC8F-69A2-4A2E-BE37-39DE883B18FE}" destId="{D565F8E2-B130-4110-94C5-AB9CCD04D9F6}" srcOrd="2" destOrd="0" presId="urn:microsoft.com/office/officeart/2005/8/layout/orgChart1"/>
    <dgm:cxn modelId="{8768280A-68B5-4D1B-90F2-4DC48087AC30}" type="presParOf" srcId="{1127BCFE-D8C4-497F-940F-76D04EFB84E7}" destId="{708A2761-B652-4D00-A29D-66F5EF8B08B8}" srcOrd="4" destOrd="0" presId="urn:microsoft.com/office/officeart/2005/8/layout/orgChart1"/>
    <dgm:cxn modelId="{1B2563EC-DC9A-4EF6-A939-0A36522950A2}" type="presParOf" srcId="{1127BCFE-D8C4-497F-940F-76D04EFB84E7}" destId="{D3A1BC2E-B43B-4F62-9AEB-1500B2655D9F}" srcOrd="5" destOrd="0" presId="urn:microsoft.com/office/officeart/2005/8/layout/orgChart1"/>
    <dgm:cxn modelId="{AE93BE88-E986-4A96-A045-C6410ABCE9E4}" type="presParOf" srcId="{D3A1BC2E-B43B-4F62-9AEB-1500B2655D9F}" destId="{20611048-E1D5-4C5A-88AE-9DBC563919FF}" srcOrd="0" destOrd="0" presId="urn:microsoft.com/office/officeart/2005/8/layout/orgChart1"/>
    <dgm:cxn modelId="{60424411-3D2E-4D62-971B-597431F4A580}" type="presParOf" srcId="{20611048-E1D5-4C5A-88AE-9DBC563919FF}" destId="{9C33FCCD-1F4F-4896-B636-7F4A2D2FAB68}" srcOrd="0" destOrd="0" presId="urn:microsoft.com/office/officeart/2005/8/layout/orgChart1"/>
    <dgm:cxn modelId="{B4E176E4-3D85-4F70-8FCE-943FE1729681}" type="presParOf" srcId="{20611048-E1D5-4C5A-88AE-9DBC563919FF}" destId="{131E68D7-21AD-4E09-9CAA-037499626074}" srcOrd="1" destOrd="0" presId="urn:microsoft.com/office/officeart/2005/8/layout/orgChart1"/>
    <dgm:cxn modelId="{805ABF21-7E89-485E-BC52-C7DBCBEB365C}" type="presParOf" srcId="{D3A1BC2E-B43B-4F62-9AEB-1500B2655D9F}" destId="{CB1E6966-EEA3-45A8-9B8F-1AFBAD64D94F}" srcOrd="1" destOrd="0" presId="urn:microsoft.com/office/officeart/2005/8/layout/orgChart1"/>
    <dgm:cxn modelId="{717E9D7D-7038-47A5-B3EF-1BFE90B41A39}" type="presParOf" srcId="{D3A1BC2E-B43B-4F62-9AEB-1500B2655D9F}" destId="{2179A3CC-E41E-44C5-AE38-ABF9C834AF73}" srcOrd="2" destOrd="0" presId="urn:microsoft.com/office/officeart/2005/8/layout/orgChart1"/>
    <dgm:cxn modelId="{3DF8DAB3-8683-4EE3-8260-7EFFCBA13F8F}" type="presParOf" srcId="{1127BCFE-D8C4-497F-940F-76D04EFB84E7}" destId="{7918AF88-C4AC-4DC0-A1B3-859A83DF94F9}" srcOrd="6" destOrd="0" presId="urn:microsoft.com/office/officeart/2005/8/layout/orgChart1"/>
    <dgm:cxn modelId="{86C407B5-EA9A-4FE8-8D86-8F4B07495C00}" type="presParOf" srcId="{1127BCFE-D8C4-497F-940F-76D04EFB84E7}" destId="{7E524DFF-0599-425A-A270-5439417478AE}" srcOrd="7" destOrd="0" presId="urn:microsoft.com/office/officeart/2005/8/layout/orgChart1"/>
    <dgm:cxn modelId="{28549D6F-389F-4268-A30B-ADD8A9563CCE}" type="presParOf" srcId="{7E524DFF-0599-425A-A270-5439417478AE}" destId="{60D1E085-9A14-4B8D-9ABF-872B71865A93}" srcOrd="0" destOrd="0" presId="urn:microsoft.com/office/officeart/2005/8/layout/orgChart1"/>
    <dgm:cxn modelId="{A436E53C-B449-4037-A7A2-9ED55BFE7E9A}" type="presParOf" srcId="{60D1E085-9A14-4B8D-9ABF-872B71865A93}" destId="{6F951CBC-FA5B-4A8B-924B-54987A16F5B7}" srcOrd="0" destOrd="0" presId="urn:microsoft.com/office/officeart/2005/8/layout/orgChart1"/>
    <dgm:cxn modelId="{E4F9E240-5B61-49C2-888E-6519B9A8B01D}" type="presParOf" srcId="{60D1E085-9A14-4B8D-9ABF-872B71865A93}" destId="{CD46C009-A008-48A7-8008-7348B5094259}" srcOrd="1" destOrd="0" presId="urn:microsoft.com/office/officeart/2005/8/layout/orgChart1"/>
    <dgm:cxn modelId="{F1E4B483-2FFA-4AF2-859F-D6718B85DEF6}" type="presParOf" srcId="{7E524DFF-0599-425A-A270-5439417478AE}" destId="{9F9CFC10-0315-4E55-ADA9-45D677F391FB}" srcOrd="1" destOrd="0" presId="urn:microsoft.com/office/officeart/2005/8/layout/orgChart1"/>
    <dgm:cxn modelId="{757E8E2A-7F2E-4764-AEFC-2262A88841C2}" type="presParOf" srcId="{7E524DFF-0599-425A-A270-5439417478AE}" destId="{E328D228-2FE2-4EF1-9856-F71CFD386685}" srcOrd="2" destOrd="0" presId="urn:microsoft.com/office/officeart/2005/8/layout/orgChart1"/>
    <dgm:cxn modelId="{00AA6B04-4202-4859-BAFC-9273BED63F4E}" type="presParOf" srcId="{1127BCFE-D8C4-497F-940F-76D04EFB84E7}" destId="{28D511CB-E235-46F8-BD29-8BC5AB3164A4}" srcOrd="8" destOrd="0" presId="urn:microsoft.com/office/officeart/2005/8/layout/orgChart1"/>
    <dgm:cxn modelId="{115E11F7-7410-48FE-9A4D-6BB7FE86A5BB}" type="presParOf" srcId="{1127BCFE-D8C4-497F-940F-76D04EFB84E7}" destId="{817F6126-469E-444E-8ABF-F7CD79EA7B55}" srcOrd="9" destOrd="0" presId="urn:microsoft.com/office/officeart/2005/8/layout/orgChart1"/>
    <dgm:cxn modelId="{E82B2F2A-2414-4CA2-8940-6ADCF9AEF021}" type="presParOf" srcId="{817F6126-469E-444E-8ABF-F7CD79EA7B55}" destId="{AEB6FFA8-BB72-4FAF-AFDF-3C3682E48C11}" srcOrd="0" destOrd="0" presId="urn:microsoft.com/office/officeart/2005/8/layout/orgChart1"/>
    <dgm:cxn modelId="{53782508-81AC-40B1-87F0-0921AD06DE36}" type="presParOf" srcId="{AEB6FFA8-BB72-4FAF-AFDF-3C3682E48C11}" destId="{8B624E1C-ED49-4387-BD67-6EB39C01D4B5}" srcOrd="0" destOrd="0" presId="urn:microsoft.com/office/officeart/2005/8/layout/orgChart1"/>
    <dgm:cxn modelId="{4968D8B4-2B06-4561-9A69-EAC4B2C3C21A}" type="presParOf" srcId="{AEB6FFA8-BB72-4FAF-AFDF-3C3682E48C11}" destId="{7CC85B29-4DDA-4EF0-BEBD-B022339392DD}" srcOrd="1" destOrd="0" presId="urn:microsoft.com/office/officeart/2005/8/layout/orgChart1"/>
    <dgm:cxn modelId="{242A381B-22A1-406A-A96F-1F60F739FCA1}" type="presParOf" srcId="{817F6126-469E-444E-8ABF-F7CD79EA7B55}" destId="{721E77B6-DC8D-4775-B61D-B7DA1BF08C8F}" srcOrd="1" destOrd="0" presId="urn:microsoft.com/office/officeart/2005/8/layout/orgChart1"/>
    <dgm:cxn modelId="{439653D4-1D18-42C1-87A5-4B4BE80C9231}" type="presParOf" srcId="{817F6126-469E-444E-8ABF-F7CD79EA7B55}" destId="{5538A0AB-5892-4258-9B80-7E7E327FBDF5}" srcOrd="2" destOrd="0" presId="urn:microsoft.com/office/officeart/2005/8/layout/orgChart1"/>
    <dgm:cxn modelId="{38B20F9D-8EAF-48C4-805C-378263BD82FC}" type="presParOf" srcId="{AA48C987-6242-4C6C-93A5-EB80214F9C78}" destId="{728FB5F2-626B-4FDD-AFD3-A9B8F5F9D0D4}" srcOrd="2" destOrd="0" presId="urn:microsoft.com/office/officeart/2005/8/layout/orgChart1"/>
    <dgm:cxn modelId="{E7BEEEBD-A3A1-4861-B317-4A69E56BDAE1}" type="presParOf" srcId="{91BD1650-4C6D-4559-8BEE-4DF8C2A8741C}" destId="{32693459-7466-431E-9E49-AF4CA09A365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E92767-E398-4ADF-A1A6-FDC237543903}" type="doc">
      <dgm:prSet loTypeId="urn:microsoft.com/office/officeart/2008/layout/HorizontalMultiLevelHierarchy" loCatId="hierarchy" qsTypeId="urn:microsoft.com/office/officeart/2005/8/quickstyle/simple1" qsCatId="simple" csTypeId="urn:microsoft.com/office/officeart/2005/8/colors/colorful1#14" csCatId="colorful" phldr="1"/>
      <dgm:spPr/>
      <dgm:t>
        <a:bodyPr/>
        <a:lstStyle/>
        <a:p>
          <a:endParaRPr lang="es-ES"/>
        </a:p>
      </dgm:t>
    </dgm:pt>
    <dgm:pt modelId="{E8CBE59F-6964-4D63-99FE-5A4563BD9783}">
      <dgm:prSet phldrT="[Texto]"/>
      <dgm:spPr/>
      <dgm:t>
        <a:bodyPr/>
        <a:lstStyle/>
        <a:p>
          <a:r>
            <a:rPr lang="es-ES" dirty="0" smtClean="0"/>
            <a:t>Patentes</a:t>
          </a:r>
          <a:endParaRPr lang="es-ES" dirty="0"/>
        </a:p>
      </dgm:t>
    </dgm:pt>
    <dgm:pt modelId="{59B83776-0947-4B41-9162-C487C04241AA}" type="parTrans" cxnId="{3CEC56C4-C6D1-4696-8F07-56130E07333C}">
      <dgm:prSet/>
      <dgm:spPr/>
      <dgm:t>
        <a:bodyPr/>
        <a:lstStyle/>
        <a:p>
          <a:endParaRPr lang="es-ES"/>
        </a:p>
      </dgm:t>
    </dgm:pt>
    <dgm:pt modelId="{085749AF-D9C9-4AE5-8245-A39F9675E03C}" type="sibTrans" cxnId="{3CEC56C4-C6D1-4696-8F07-56130E07333C}">
      <dgm:prSet/>
      <dgm:spPr/>
      <dgm:t>
        <a:bodyPr/>
        <a:lstStyle/>
        <a:p>
          <a:endParaRPr lang="es-ES"/>
        </a:p>
      </dgm:t>
    </dgm:pt>
    <dgm:pt modelId="{DE872B52-859A-4538-9EAE-7EFEFBDBE6E8}">
      <dgm:prSet phldrT="[Texto]"/>
      <dgm:spPr/>
      <dgm:t>
        <a:bodyPr/>
        <a:lstStyle/>
        <a:p>
          <a:r>
            <a:rPr lang="es-ES" dirty="0" smtClean="0"/>
            <a:t>Actualidad de los datos.</a:t>
          </a:r>
          <a:endParaRPr lang="es-ES" dirty="0"/>
        </a:p>
      </dgm:t>
    </dgm:pt>
    <dgm:pt modelId="{F814CA6B-4CF9-438D-9F9C-1F2E39AED713}" type="parTrans" cxnId="{45467529-28DE-4605-85EC-E66136850E73}">
      <dgm:prSet/>
      <dgm:spPr/>
      <dgm:t>
        <a:bodyPr/>
        <a:lstStyle/>
        <a:p>
          <a:endParaRPr lang="es-ES"/>
        </a:p>
      </dgm:t>
    </dgm:pt>
    <dgm:pt modelId="{B4984B65-87E2-4124-BB56-00D4AFC18043}" type="sibTrans" cxnId="{45467529-28DE-4605-85EC-E66136850E73}">
      <dgm:prSet/>
      <dgm:spPr/>
      <dgm:t>
        <a:bodyPr/>
        <a:lstStyle/>
        <a:p>
          <a:endParaRPr lang="es-ES"/>
        </a:p>
      </dgm:t>
    </dgm:pt>
    <dgm:pt modelId="{8862A85D-3E23-4C31-B967-FB2F436EEC47}">
      <dgm:prSet phldrT="[Texto]"/>
      <dgm:spPr/>
      <dgm:t>
        <a:bodyPr/>
        <a:lstStyle/>
        <a:p>
          <a:r>
            <a:rPr lang="es-ES" dirty="0" smtClean="0"/>
            <a:t>Exclusividad de la información.</a:t>
          </a:r>
          <a:endParaRPr lang="es-ES" dirty="0"/>
        </a:p>
      </dgm:t>
    </dgm:pt>
    <dgm:pt modelId="{2872481E-BD93-4D2B-ABB6-3F678CD3F68F}" type="parTrans" cxnId="{6C225EB8-02CE-4AE7-9D6E-EA4FCF6DA36E}">
      <dgm:prSet/>
      <dgm:spPr/>
      <dgm:t>
        <a:bodyPr/>
        <a:lstStyle/>
        <a:p>
          <a:endParaRPr lang="es-ES"/>
        </a:p>
      </dgm:t>
    </dgm:pt>
    <dgm:pt modelId="{4FFDC237-7B6A-4B41-8871-042C9813B93D}" type="sibTrans" cxnId="{6C225EB8-02CE-4AE7-9D6E-EA4FCF6DA36E}">
      <dgm:prSet/>
      <dgm:spPr/>
      <dgm:t>
        <a:bodyPr/>
        <a:lstStyle/>
        <a:p>
          <a:endParaRPr lang="es-ES"/>
        </a:p>
      </dgm:t>
    </dgm:pt>
    <dgm:pt modelId="{92C6E030-ACCB-45FC-88F2-6D7B0C832B7C}">
      <dgm:prSet custT="1"/>
      <dgm:spPr/>
      <dgm:t>
        <a:bodyPr/>
        <a:lstStyle/>
        <a:p>
          <a:r>
            <a:rPr lang="es-ES_tradnl" sz="1200" dirty="0" smtClean="0"/>
            <a:t>La publicación de la patente suele ser la primera vez que se publica la </a:t>
          </a:r>
          <a:r>
            <a:rPr lang="es-ES" sz="1200" dirty="0" smtClean="0"/>
            <a:t>información que contiene.</a:t>
          </a:r>
          <a:endParaRPr lang="es-ES" sz="1200" dirty="0"/>
        </a:p>
      </dgm:t>
    </dgm:pt>
    <dgm:pt modelId="{45A6751E-8440-47F8-A3A5-8A98C536F9BC}" type="parTrans" cxnId="{3A690931-A830-4D33-A868-04CC2FCD6BC3}">
      <dgm:prSet/>
      <dgm:spPr/>
      <dgm:t>
        <a:bodyPr/>
        <a:lstStyle/>
        <a:p>
          <a:endParaRPr lang="es-ES"/>
        </a:p>
      </dgm:t>
    </dgm:pt>
    <dgm:pt modelId="{E379362C-C504-40D4-A49F-9A524485F49D}" type="sibTrans" cxnId="{3A690931-A830-4D33-A868-04CC2FCD6BC3}">
      <dgm:prSet/>
      <dgm:spPr/>
      <dgm:t>
        <a:bodyPr/>
        <a:lstStyle/>
        <a:p>
          <a:endParaRPr lang="es-ES"/>
        </a:p>
      </dgm:t>
    </dgm:pt>
    <dgm:pt modelId="{806ED81B-E7FE-4780-8EC2-5A0E760A1381}">
      <dgm:prSet custT="1"/>
      <dgm:spPr/>
      <dgm:t>
        <a:bodyPr/>
        <a:lstStyle/>
        <a:p>
          <a:r>
            <a:rPr lang="es-ES_tradnl" sz="1200" dirty="0" smtClean="0"/>
            <a:t>Se ha estimado que el 80% de la información aparecida en patentes nunca </a:t>
          </a:r>
          <a:r>
            <a:rPr lang="es-ES" sz="1200" dirty="0" smtClean="0"/>
            <a:t>se publica más.</a:t>
          </a:r>
          <a:endParaRPr lang="es-ES" sz="1200" dirty="0"/>
        </a:p>
      </dgm:t>
    </dgm:pt>
    <dgm:pt modelId="{FD289881-4F01-4558-BFB3-C30370E3ADF1}" type="parTrans" cxnId="{4BCE0722-155C-47F1-8DA7-18CD1F551615}">
      <dgm:prSet/>
      <dgm:spPr/>
      <dgm:t>
        <a:bodyPr/>
        <a:lstStyle/>
        <a:p>
          <a:endParaRPr lang="es-ES"/>
        </a:p>
      </dgm:t>
    </dgm:pt>
    <dgm:pt modelId="{10067658-0ACE-4DE7-8A39-C71D1F76AD5F}" type="sibTrans" cxnId="{4BCE0722-155C-47F1-8DA7-18CD1F551615}">
      <dgm:prSet/>
      <dgm:spPr/>
      <dgm:t>
        <a:bodyPr/>
        <a:lstStyle/>
        <a:p>
          <a:endParaRPr lang="es-ES"/>
        </a:p>
      </dgm:t>
    </dgm:pt>
    <dgm:pt modelId="{C4AA289C-4BE1-4695-B039-6F572EB75E08}">
      <dgm:prSet/>
      <dgm:spPr/>
      <dgm:t>
        <a:bodyPr/>
        <a:lstStyle/>
        <a:p>
          <a:r>
            <a:rPr lang="es-ES" dirty="0" smtClean="0"/>
            <a:t>Descripciones completas y prácticas.</a:t>
          </a:r>
          <a:endParaRPr lang="es-ES" dirty="0"/>
        </a:p>
      </dgm:t>
    </dgm:pt>
    <dgm:pt modelId="{4573888F-BA2A-4AC9-AB7E-A836058FE2AA}" type="parTrans" cxnId="{B78ECCB9-AC5D-4762-BB2C-30740D101AAC}">
      <dgm:prSet/>
      <dgm:spPr/>
      <dgm:t>
        <a:bodyPr/>
        <a:lstStyle/>
        <a:p>
          <a:endParaRPr lang="es-ES"/>
        </a:p>
      </dgm:t>
    </dgm:pt>
    <dgm:pt modelId="{20151ED4-5F92-4C4F-88EC-C74500C5201E}" type="sibTrans" cxnId="{B78ECCB9-AC5D-4762-BB2C-30740D101AAC}">
      <dgm:prSet/>
      <dgm:spPr/>
      <dgm:t>
        <a:bodyPr/>
        <a:lstStyle/>
        <a:p>
          <a:endParaRPr lang="es-ES"/>
        </a:p>
      </dgm:t>
    </dgm:pt>
    <dgm:pt modelId="{4A9E758D-11F8-4A6E-B6DB-A999777E4C87}">
      <dgm:prSet custT="1"/>
      <dgm:spPr/>
      <dgm:t>
        <a:bodyPr/>
        <a:lstStyle/>
        <a:p>
          <a:r>
            <a:rPr lang="es-ES_tradnl" sz="1200" dirty="0" smtClean="0"/>
            <a:t>Una patente debe tener los detalles suficientes, en cuanto a texto e ilustraciones, para que en experto de la misma rama de la industria pueda </a:t>
          </a:r>
          <a:r>
            <a:rPr lang="es-ES" sz="1200" dirty="0" smtClean="0"/>
            <a:t>recrear la invención.</a:t>
          </a:r>
          <a:endParaRPr lang="es-ES" sz="1200" dirty="0"/>
        </a:p>
      </dgm:t>
    </dgm:pt>
    <dgm:pt modelId="{9092936B-4141-4516-9558-6B68633783B1}" type="parTrans" cxnId="{157F22ED-D055-4B65-9722-E538D5047974}">
      <dgm:prSet/>
      <dgm:spPr/>
      <dgm:t>
        <a:bodyPr/>
        <a:lstStyle/>
        <a:p>
          <a:endParaRPr lang="es-ES"/>
        </a:p>
      </dgm:t>
    </dgm:pt>
    <dgm:pt modelId="{87BF28C2-7C06-4CCD-A23F-41463DC4029A}" type="sibTrans" cxnId="{157F22ED-D055-4B65-9722-E538D5047974}">
      <dgm:prSet/>
      <dgm:spPr/>
      <dgm:t>
        <a:bodyPr/>
        <a:lstStyle/>
        <a:p>
          <a:endParaRPr lang="es-ES"/>
        </a:p>
      </dgm:t>
    </dgm:pt>
    <dgm:pt modelId="{2107AFBC-9A27-41FF-98BA-424EC8D6C69B}">
      <dgm:prSet/>
      <dgm:spPr/>
      <dgm:t>
        <a:bodyPr/>
        <a:lstStyle/>
        <a:p>
          <a:r>
            <a:rPr lang="es-ES" dirty="0" smtClean="0"/>
            <a:t>Información suplementaria.</a:t>
          </a:r>
          <a:endParaRPr lang="es-ES" dirty="0"/>
        </a:p>
      </dgm:t>
    </dgm:pt>
    <dgm:pt modelId="{B34CF05B-F5C2-49E6-9BB5-053B3C078805}" type="parTrans" cxnId="{C8139538-2CE1-42D8-A687-206BE0F43842}">
      <dgm:prSet/>
      <dgm:spPr/>
      <dgm:t>
        <a:bodyPr/>
        <a:lstStyle/>
        <a:p>
          <a:endParaRPr lang="es-ES"/>
        </a:p>
      </dgm:t>
    </dgm:pt>
    <dgm:pt modelId="{75B5D33A-F28B-4523-BAB8-018A52B4E6B7}" type="sibTrans" cxnId="{C8139538-2CE1-42D8-A687-206BE0F43842}">
      <dgm:prSet/>
      <dgm:spPr/>
      <dgm:t>
        <a:bodyPr/>
        <a:lstStyle/>
        <a:p>
          <a:endParaRPr lang="es-ES"/>
        </a:p>
      </dgm:t>
    </dgm:pt>
    <dgm:pt modelId="{1FF6CEB6-A81C-4704-953C-9BF4259F89E9}">
      <dgm:prSet custT="1"/>
      <dgm:spPr/>
      <dgm:t>
        <a:bodyPr/>
        <a:lstStyle/>
        <a:p>
          <a:r>
            <a:rPr lang="es-ES_tradnl" sz="1200" dirty="0" smtClean="0"/>
            <a:t>Mucha patentes son publicadas con informes de búsqueda preparados por las oficinas de patentes, listas de patentes y otras documentaciones sobre la </a:t>
          </a:r>
          <a:r>
            <a:rPr lang="es-ES" sz="1200" dirty="0" smtClean="0"/>
            <a:t>materia de la invención.</a:t>
          </a:r>
          <a:endParaRPr lang="es-ES" sz="1200" dirty="0"/>
        </a:p>
      </dgm:t>
    </dgm:pt>
    <dgm:pt modelId="{811C2D42-10B5-4FF0-AF28-FEF588302CEC}" type="parTrans" cxnId="{71426CA3-E802-4189-8CF1-93F2547F4943}">
      <dgm:prSet/>
      <dgm:spPr/>
      <dgm:t>
        <a:bodyPr/>
        <a:lstStyle/>
        <a:p>
          <a:endParaRPr lang="es-ES"/>
        </a:p>
      </dgm:t>
    </dgm:pt>
    <dgm:pt modelId="{80DA3B7B-B074-4F9D-9E27-96817CDF00C1}" type="sibTrans" cxnId="{71426CA3-E802-4189-8CF1-93F2547F4943}">
      <dgm:prSet/>
      <dgm:spPr/>
      <dgm:t>
        <a:bodyPr/>
        <a:lstStyle/>
        <a:p>
          <a:endParaRPr lang="es-ES"/>
        </a:p>
      </dgm:t>
    </dgm:pt>
    <dgm:pt modelId="{134B18CF-4225-44F8-ADE6-3EA23CD01831}" type="pres">
      <dgm:prSet presAssocID="{41E92767-E398-4ADF-A1A6-FDC237543903}" presName="Name0" presStyleCnt="0">
        <dgm:presLayoutVars>
          <dgm:chPref val="1"/>
          <dgm:dir/>
          <dgm:animOne val="branch"/>
          <dgm:animLvl val="lvl"/>
          <dgm:resizeHandles val="exact"/>
        </dgm:presLayoutVars>
      </dgm:prSet>
      <dgm:spPr/>
      <dgm:t>
        <a:bodyPr/>
        <a:lstStyle/>
        <a:p>
          <a:endParaRPr lang="es-ES"/>
        </a:p>
      </dgm:t>
    </dgm:pt>
    <dgm:pt modelId="{8F878493-5846-4C62-895F-801D77DDB009}" type="pres">
      <dgm:prSet presAssocID="{E8CBE59F-6964-4D63-99FE-5A4563BD9783}" presName="root1" presStyleCnt="0"/>
      <dgm:spPr/>
    </dgm:pt>
    <dgm:pt modelId="{C5008BAD-9F1E-4566-B8A0-33DB30001CA0}" type="pres">
      <dgm:prSet presAssocID="{E8CBE59F-6964-4D63-99FE-5A4563BD9783}" presName="LevelOneTextNode" presStyleLbl="node0" presStyleIdx="0" presStyleCnt="1">
        <dgm:presLayoutVars>
          <dgm:chPref val="3"/>
        </dgm:presLayoutVars>
      </dgm:prSet>
      <dgm:spPr/>
      <dgm:t>
        <a:bodyPr/>
        <a:lstStyle/>
        <a:p>
          <a:endParaRPr lang="es-ES"/>
        </a:p>
      </dgm:t>
    </dgm:pt>
    <dgm:pt modelId="{01F8B856-0D39-4DF1-B23D-A29FDD191547}" type="pres">
      <dgm:prSet presAssocID="{E8CBE59F-6964-4D63-99FE-5A4563BD9783}" presName="level2hierChild" presStyleCnt="0"/>
      <dgm:spPr/>
    </dgm:pt>
    <dgm:pt modelId="{7656FD6C-D241-491B-8FEE-E511EE83151E}" type="pres">
      <dgm:prSet presAssocID="{F814CA6B-4CF9-438D-9F9C-1F2E39AED713}" presName="conn2-1" presStyleLbl="parChTrans1D2" presStyleIdx="0" presStyleCnt="4"/>
      <dgm:spPr/>
      <dgm:t>
        <a:bodyPr/>
        <a:lstStyle/>
        <a:p>
          <a:endParaRPr lang="es-ES"/>
        </a:p>
      </dgm:t>
    </dgm:pt>
    <dgm:pt modelId="{7BBD97E5-85E6-43A7-99C9-E0845C025DBE}" type="pres">
      <dgm:prSet presAssocID="{F814CA6B-4CF9-438D-9F9C-1F2E39AED713}" presName="connTx" presStyleLbl="parChTrans1D2" presStyleIdx="0" presStyleCnt="4"/>
      <dgm:spPr/>
      <dgm:t>
        <a:bodyPr/>
        <a:lstStyle/>
        <a:p>
          <a:endParaRPr lang="es-ES"/>
        </a:p>
      </dgm:t>
    </dgm:pt>
    <dgm:pt modelId="{F4ED8A47-88BD-44C0-ADA6-4584551DC774}" type="pres">
      <dgm:prSet presAssocID="{DE872B52-859A-4538-9EAE-7EFEFBDBE6E8}" presName="root2" presStyleCnt="0"/>
      <dgm:spPr/>
    </dgm:pt>
    <dgm:pt modelId="{55FA281D-7AF0-46CF-9DDD-D4FDBC2DC8B9}" type="pres">
      <dgm:prSet presAssocID="{DE872B52-859A-4538-9EAE-7EFEFBDBE6E8}" presName="LevelTwoTextNode" presStyleLbl="node2" presStyleIdx="0" presStyleCnt="4">
        <dgm:presLayoutVars>
          <dgm:chPref val="3"/>
        </dgm:presLayoutVars>
      </dgm:prSet>
      <dgm:spPr/>
      <dgm:t>
        <a:bodyPr/>
        <a:lstStyle/>
        <a:p>
          <a:endParaRPr lang="es-ES"/>
        </a:p>
      </dgm:t>
    </dgm:pt>
    <dgm:pt modelId="{5C72C0A7-FEE3-4797-BC1B-1093572B1C79}" type="pres">
      <dgm:prSet presAssocID="{DE872B52-859A-4538-9EAE-7EFEFBDBE6E8}" presName="level3hierChild" presStyleCnt="0"/>
      <dgm:spPr/>
    </dgm:pt>
    <dgm:pt modelId="{A9DDB380-BDEE-406B-9242-37123E56F9F1}" type="pres">
      <dgm:prSet presAssocID="{45A6751E-8440-47F8-A3A5-8A98C536F9BC}" presName="conn2-1" presStyleLbl="parChTrans1D3" presStyleIdx="0" presStyleCnt="4"/>
      <dgm:spPr/>
      <dgm:t>
        <a:bodyPr/>
        <a:lstStyle/>
        <a:p>
          <a:endParaRPr lang="es-ES"/>
        </a:p>
      </dgm:t>
    </dgm:pt>
    <dgm:pt modelId="{66F593DA-BD73-4144-A873-8D5A745230E6}" type="pres">
      <dgm:prSet presAssocID="{45A6751E-8440-47F8-A3A5-8A98C536F9BC}" presName="connTx" presStyleLbl="parChTrans1D3" presStyleIdx="0" presStyleCnt="4"/>
      <dgm:spPr/>
      <dgm:t>
        <a:bodyPr/>
        <a:lstStyle/>
        <a:p>
          <a:endParaRPr lang="es-ES"/>
        </a:p>
      </dgm:t>
    </dgm:pt>
    <dgm:pt modelId="{5B7CA35C-638F-4C91-A60E-91B52F6A036D}" type="pres">
      <dgm:prSet presAssocID="{92C6E030-ACCB-45FC-88F2-6D7B0C832B7C}" presName="root2" presStyleCnt="0"/>
      <dgm:spPr/>
    </dgm:pt>
    <dgm:pt modelId="{BBBDAD68-F83F-4D47-85AA-D02461AC2E7D}" type="pres">
      <dgm:prSet presAssocID="{92C6E030-ACCB-45FC-88F2-6D7B0C832B7C}" presName="LevelTwoTextNode" presStyleLbl="node3" presStyleIdx="0" presStyleCnt="4" custScaleX="150436">
        <dgm:presLayoutVars>
          <dgm:chPref val="3"/>
        </dgm:presLayoutVars>
      </dgm:prSet>
      <dgm:spPr/>
      <dgm:t>
        <a:bodyPr/>
        <a:lstStyle/>
        <a:p>
          <a:endParaRPr lang="es-ES"/>
        </a:p>
      </dgm:t>
    </dgm:pt>
    <dgm:pt modelId="{255308D5-7E16-4344-A81B-54AEC5B128DE}" type="pres">
      <dgm:prSet presAssocID="{92C6E030-ACCB-45FC-88F2-6D7B0C832B7C}" presName="level3hierChild" presStyleCnt="0"/>
      <dgm:spPr/>
    </dgm:pt>
    <dgm:pt modelId="{ED0A1016-A822-473A-AEB3-B6C4C2A62AF3}" type="pres">
      <dgm:prSet presAssocID="{2872481E-BD93-4D2B-ABB6-3F678CD3F68F}" presName="conn2-1" presStyleLbl="parChTrans1D2" presStyleIdx="1" presStyleCnt="4"/>
      <dgm:spPr/>
      <dgm:t>
        <a:bodyPr/>
        <a:lstStyle/>
        <a:p>
          <a:endParaRPr lang="es-ES"/>
        </a:p>
      </dgm:t>
    </dgm:pt>
    <dgm:pt modelId="{5289E051-F4B8-4E1B-895E-E3A5B343270E}" type="pres">
      <dgm:prSet presAssocID="{2872481E-BD93-4D2B-ABB6-3F678CD3F68F}" presName="connTx" presStyleLbl="parChTrans1D2" presStyleIdx="1" presStyleCnt="4"/>
      <dgm:spPr/>
      <dgm:t>
        <a:bodyPr/>
        <a:lstStyle/>
        <a:p>
          <a:endParaRPr lang="es-ES"/>
        </a:p>
      </dgm:t>
    </dgm:pt>
    <dgm:pt modelId="{313773EC-0A0F-4DD1-AA91-0623346BD767}" type="pres">
      <dgm:prSet presAssocID="{8862A85D-3E23-4C31-B967-FB2F436EEC47}" presName="root2" presStyleCnt="0"/>
      <dgm:spPr/>
    </dgm:pt>
    <dgm:pt modelId="{25397AEA-75AD-4F8B-8CF6-5DFC56AD54D4}" type="pres">
      <dgm:prSet presAssocID="{8862A85D-3E23-4C31-B967-FB2F436EEC47}" presName="LevelTwoTextNode" presStyleLbl="node2" presStyleIdx="1" presStyleCnt="4">
        <dgm:presLayoutVars>
          <dgm:chPref val="3"/>
        </dgm:presLayoutVars>
      </dgm:prSet>
      <dgm:spPr/>
      <dgm:t>
        <a:bodyPr/>
        <a:lstStyle/>
        <a:p>
          <a:endParaRPr lang="es-ES"/>
        </a:p>
      </dgm:t>
    </dgm:pt>
    <dgm:pt modelId="{A960F882-24C1-44C5-926D-62625187B92F}" type="pres">
      <dgm:prSet presAssocID="{8862A85D-3E23-4C31-B967-FB2F436EEC47}" presName="level3hierChild" presStyleCnt="0"/>
      <dgm:spPr/>
    </dgm:pt>
    <dgm:pt modelId="{4299B745-4826-4136-8F1B-8E4DE1761078}" type="pres">
      <dgm:prSet presAssocID="{FD289881-4F01-4558-BFB3-C30370E3ADF1}" presName="conn2-1" presStyleLbl="parChTrans1D3" presStyleIdx="1" presStyleCnt="4"/>
      <dgm:spPr/>
      <dgm:t>
        <a:bodyPr/>
        <a:lstStyle/>
        <a:p>
          <a:endParaRPr lang="es-ES"/>
        </a:p>
      </dgm:t>
    </dgm:pt>
    <dgm:pt modelId="{13EED72A-0A66-47F8-B8AA-536B701D0B9D}" type="pres">
      <dgm:prSet presAssocID="{FD289881-4F01-4558-BFB3-C30370E3ADF1}" presName="connTx" presStyleLbl="parChTrans1D3" presStyleIdx="1" presStyleCnt="4"/>
      <dgm:spPr/>
      <dgm:t>
        <a:bodyPr/>
        <a:lstStyle/>
        <a:p>
          <a:endParaRPr lang="es-ES"/>
        </a:p>
      </dgm:t>
    </dgm:pt>
    <dgm:pt modelId="{8C8E6C26-21F9-4197-A20A-3085A36CA58F}" type="pres">
      <dgm:prSet presAssocID="{806ED81B-E7FE-4780-8EC2-5A0E760A1381}" presName="root2" presStyleCnt="0"/>
      <dgm:spPr/>
    </dgm:pt>
    <dgm:pt modelId="{CD47B0B7-BC90-4444-A06D-4A133A424D3B}" type="pres">
      <dgm:prSet presAssocID="{806ED81B-E7FE-4780-8EC2-5A0E760A1381}" presName="LevelTwoTextNode" presStyleLbl="node3" presStyleIdx="1" presStyleCnt="4" custScaleX="150436">
        <dgm:presLayoutVars>
          <dgm:chPref val="3"/>
        </dgm:presLayoutVars>
      </dgm:prSet>
      <dgm:spPr/>
      <dgm:t>
        <a:bodyPr/>
        <a:lstStyle/>
        <a:p>
          <a:endParaRPr lang="es-ES"/>
        </a:p>
      </dgm:t>
    </dgm:pt>
    <dgm:pt modelId="{2474E24A-CC36-4D98-9DEE-55A7B656EDDC}" type="pres">
      <dgm:prSet presAssocID="{806ED81B-E7FE-4780-8EC2-5A0E760A1381}" presName="level3hierChild" presStyleCnt="0"/>
      <dgm:spPr/>
    </dgm:pt>
    <dgm:pt modelId="{E9080BB2-191E-45D3-B7AC-4F0272DEADAB}" type="pres">
      <dgm:prSet presAssocID="{4573888F-BA2A-4AC9-AB7E-A836058FE2AA}" presName="conn2-1" presStyleLbl="parChTrans1D2" presStyleIdx="2" presStyleCnt="4"/>
      <dgm:spPr/>
      <dgm:t>
        <a:bodyPr/>
        <a:lstStyle/>
        <a:p>
          <a:endParaRPr lang="es-ES"/>
        </a:p>
      </dgm:t>
    </dgm:pt>
    <dgm:pt modelId="{7AF8B705-9DCB-49B8-ABE3-B341A387684B}" type="pres">
      <dgm:prSet presAssocID="{4573888F-BA2A-4AC9-AB7E-A836058FE2AA}" presName="connTx" presStyleLbl="parChTrans1D2" presStyleIdx="2" presStyleCnt="4"/>
      <dgm:spPr/>
      <dgm:t>
        <a:bodyPr/>
        <a:lstStyle/>
        <a:p>
          <a:endParaRPr lang="es-ES"/>
        </a:p>
      </dgm:t>
    </dgm:pt>
    <dgm:pt modelId="{DA77CCE4-033F-4814-9BF0-06C1FE023992}" type="pres">
      <dgm:prSet presAssocID="{C4AA289C-4BE1-4695-B039-6F572EB75E08}" presName="root2" presStyleCnt="0"/>
      <dgm:spPr/>
    </dgm:pt>
    <dgm:pt modelId="{E1A2E974-2BEB-4F8F-A668-1E93893ED3B5}" type="pres">
      <dgm:prSet presAssocID="{C4AA289C-4BE1-4695-B039-6F572EB75E08}" presName="LevelTwoTextNode" presStyleLbl="node2" presStyleIdx="2" presStyleCnt="4">
        <dgm:presLayoutVars>
          <dgm:chPref val="3"/>
        </dgm:presLayoutVars>
      </dgm:prSet>
      <dgm:spPr/>
      <dgm:t>
        <a:bodyPr/>
        <a:lstStyle/>
        <a:p>
          <a:endParaRPr lang="es-ES"/>
        </a:p>
      </dgm:t>
    </dgm:pt>
    <dgm:pt modelId="{88E51C47-2107-45BE-B228-704A4DAD65E9}" type="pres">
      <dgm:prSet presAssocID="{C4AA289C-4BE1-4695-B039-6F572EB75E08}" presName="level3hierChild" presStyleCnt="0"/>
      <dgm:spPr/>
    </dgm:pt>
    <dgm:pt modelId="{7D53AF9A-82CE-487D-9A33-F659225A0B31}" type="pres">
      <dgm:prSet presAssocID="{9092936B-4141-4516-9558-6B68633783B1}" presName="conn2-1" presStyleLbl="parChTrans1D3" presStyleIdx="2" presStyleCnt="4"/>
      <dgm:spPr/>
      <dgm:t>
        <a:bodyPr/>
        <a:lstStyle/>
        <a:p>
          <a:endParaRPr lang="es-ES"/>
        </a:p>
      </dgm:t>
    </dgm:pt>
    <dgm:pt modelId="{41E65178-94EA-44E6-B25D-002D5F4B0861}" type="pres">
      <dgm:prSet presAssocID="{9092936B-4141-4516-9558-6B68633783B1}" presName="connTx" presStyleLbl="parChTrans1D3" presStyleIdx="2" presStyleCnt="4"/>
      <dgm:spPr/>
      <dgm:t>
        <a:bodyPr/>
        <a:lstStyle/>
        <a:p>
          <a:endParaRPr lang="es-ES"/>
        </a:p>
      </dgm:t>
    </dgm:pt>
    <dgm:pt modelId="{363FF4F5-1C8D-443F-B9EF-9B73355EA8B0}" type="pres">
      <dgm:prSet presAssocID="{4A9E758D-11F8-4A6E-B6DB-A999777E4C87}" presName="root2" presStyleCnt="0"/>
      <dgm:spPr/>
    </dgm:pt>
    <dgm:pt modelId="{EFC08F4B-9613-4518-8712-9795B4B32A12}" type="pres">
      <dgm:prSet presAssocID="{4A9E758D-11F8-4A6E-B6DB-A999777E4C87}" presName="LevelTwoTextNode" presStyleLbl="node3" presStyleIdx="2" presStyleCnt="4" custScaleX="150436">
        <dgm:presLayoutVars>
          <dgm:chPref val="3"/>
        </dgm:presLayoutVars>
      </dgm:prSet>
      <dgm:spPr/>
      <dgm:t>
        <a:bodyPr/>
        <a:lstStyle/>
        <a:p>
          <a:endParaRPr lang="es-ES"/>
        </a:p>
      </dgm:t>
    </dgm:pt>
    <dgm:pt modelId="{01FEBA2C-1755-4889-910A-CE92CAEE0F41}" type="pres">
      <dgm:prSet presAssocID="{4A9E758D-11F8-4A6E-B6DB-A999777E4C87}" presName="level3hierChild" presStyleCnt="0"/>
      <dgm:spPr/>
    </dgm:pt>
    <dgm:pt modelId="{28835514-23FC-4535-B7B7-D49B0F63E701}" type="pres">
      <dgm:prSet presAssocID="{B34CF05B-F5C2-49E6-9BB5-053B3C078805}" presName="conn2-1" presStyleLbl="parChTrans1D2" presStyleIdx="3" presStyleCnt="4"/>
      <dgm:spPr/>
      <dgm:t>
        <a:bodyPr/>
        <a:lstStyle/>
        <a:p>
          <a:endParaRPr lang="es-ES"/>
        </a:p>
      </dgm:t>
    </dgm:pt>
    <dgm:pt modelId="{2BE4F646-98F1-45C2-835C-E9F09D4CE16E}" type="pres">
      <dgm:prSet presAssocID="{B34CF05B-F5C2-49E6-9BB5-053B3C078805}" presName="connTx" presStyleLbl="parChTrans1D2" presStyleIdx="3" presStyleCnt="4"/>
      <dgm:spPr/>
      <dgm:t>
        <a:bodyPr/>
        <a:lstStyle/>
        <a:p>
          <a:endParaRPr lang="es-ES"/>
        </a:p>
      </dgm:t>
    </dgm:pt>
    <dgm:pt modelId="{B109A0F5-B530-4219-8A82-BEA70A083F68}" type="pres">
      <dgm:prSet presAssocID="{2107AFBC-9A27-41FF-98BA-424EC8D6C69B}" presName="root2" presStyleCnt="0"/>
      <dgm:spPr/>
    </dgm:pt>
    <dgm:pt modelId="{A2A155B4-A0D8-42BB-B351-2B0F42CDE3FF}" type="pres">
      <dgm:prSet presAssocID="{2107AFBC-9A27-41FF-98BA-424EC8D6C69B}" presName="LevelTwoTextNode" presStyleLbl="node2" presStyleIdx="3" presStyleCnt="4">
        <dgm:presLayoutVars>
          <dgm:chPref val="3"/>
        </dgm:presLayoutVars>
      </dgm:prSet>
      <dgm:spPr/>
      <dgm:t>
        <a:bodyPr/>
        <a:lstStyle/>
        <a:p>
          <a:endParaRPr lang="es-ES"/>
        </a:p>
      </dgm:t>
    </dgm:pt>
    <dgm:pt modelId="{05B48E18-6B60-48AA-A7AA-FA23EE7D3C01}" type="pres">
      <dgm:prSet presAssocID="{2107AFBC-9A27-41FF-98BA-424EC8D6C69B}" presName="level3hierChild" presStyleCnt="0"/>
      <dgm:spPr/>
    </dgm:pt>
    <dgm:pt modelId="{DB7310A6-E1DA-40A8-B830-61C88A96AEF5}" type="pres">
      <dgm:prSet presAssocID="{811C2D42-10B5-4FF0-AF28-FEF588302CEC}" presName="conn2-1" presStyleLbl="parChTrans1D3" presStyleIdx="3" presStyleCnt="4"/>
      <dgm:spPr/>
      <dgm:t>
        <a:bodyPr/>
        <a:lstStyle/>
        <a:p>
          <a:endParaRPr lang="es-ES"/>
        </a:p>
      </dgm:t>
    </dgm:pt>
    <dgm:pt modelId="{58C9D128-BBC1-45B3-833E-CD3C6D0A08A5}" type="pres">
      <dgm:prSet presAssocID="{811C2D42-10B5-4FF0-AF28-FEF588302CEC}" presName="connTx" presStyleLbl="parChTrans1D3" presStyleIdx="3" presStyleCnt="4"/>
      <dgm:spPr/>
      <dgm:t>
        <a:bodyPr/>
        <a:lstStyle/>
        <a:p>
          <a:endParaRPr lang="es-ES"/>
        </a:p>
      </dgm:t>
    </dgm:pt>
    <dgm:pt modelId="{3504902B-115D-492C-9C33-04FA18DE8D6B}" type="pres">
      <dgm:prSet presAssocID="{1FF6CEB6-A81C-4704-953C-9BF4259F89E9}" presName="root2" presStyleCnt="0"/>
      <dgm:spPr/>
    </dgm:pt>
    <dgm:pt modelId="{9512F570-327A-4F38-A391-6A3580486DDD}" type="pres">
      <dgm:prSet presAssocID="{1FF6CEB6-A81C-4704-953C-9BF4259F89E9}" presName="LevelTwoTextNode" presStyleLbl="node3" presStyleIdx="3" presStyleCnt="4" custScaleX="150436">
        <dgm:presLayoutVars>
          <dgm:chPref val="3"/>
        </dgm:presLayoutVars>
      </dgm:prSet>
      <dgm:spPr/>
      <dgm:t>
        <a:bodyPr/>
        <a:lstStyle/>
        <a:p>
          <a:endParaRPr lang="es-ES"/>
        </a:p>
      </dgm:t>
    </dgm:pt>
    <dgm:pt modelId="{0755C8EC-E1C9-4836-8A67-6246F8A984DF}" type="pres">
      <dgm:prSet presAssocID="{1FF6CEB6-A81C-4704-953C-9BF4259F89E9}" presName="level3hierChild" presStyleCnt="0"/>
      <dgm:spPr/>
    </dgm:pt>
  </dgm:ptLst>
  <dgm:cxnLst>
    <dgm:cxn modelId="{973D9E1C-6C13-47FA-9FEF-D95C7E17F8CD}" type="presOf" srcId="{B34CF05B-F5C2-49E6-9BB5-053B3C078805}" destId="{28835514-23FC-4535-B7B7-D49B0F63E701}" srcOrd="0" destOrd="0" presId="urn:microsoft.com/office/officeart/2008/layout/HorizontalMultiLevelHierarchy"/>
    <dgm:cxn modelId="{4BCE0722-155C-47F1-8DA7-18CD1F551615}" srcId="{8862A85D-3E23-4C31-B967-FB2F436EEC47}" destId="{806ED81B-E7FE-4780-8EC2-5A0E760A1381}" srcOrd="0" destOrd="0" parTransId="{FD289881-4F01-4558-BFB3-C30370E3ADF1}" sibTransId="{10067658-0ACE-4DE7-8A39-C71D1F76AD5F}"/>
    <dgm:cxn modelId="{5909F8B7-11AD-44AF-A25F-A117B5C16EF6}" type="presOf" srcId="{811C2D42-10B5-4FF0-AF28-FEF588302CEC}" destId="{DB7310A6-E1DA-40A8-B830-61C88A96AEF5}" srcOrd="0" destOrd="0" presId="urn:microsoft.com/office/officeart/2008/layout/HorizontalMultiLevelHierarchy"/>
    <dgm:cxn modelId="{54469F07-3214-466B-9064-99FC3BA8C531}" type="presOf" srcId="{41E92767-E398-4ADF-A1A6-FDC237543903}" destId="{134B18CF-4225-44F8-ADE6-3EA23CD01831}" srcOrd="0" destOrd="0" presId="urn:microsoft.com/office/officeart/2008/layout/HorizontalMultiLevelHierarchy"/>
    <dgm:cxn modelId="{FCF04CD2-E0A2-497B-BF53-44BC780F89B7}" type="presOf" srcId="{4573888F-BA2A-4AC9-AB7E-A836058FE2AA}" destId="{E9080BB2-191E-45D3-B7AC-4F0272DEADAB}" srcOrd="0" destOrd="0" presId="urn:microsoft.com/office/officeart/2008/layout/HorizontalMultiLevelHierarchy"/>
    <dgm:cxn modelId="{B78ECCB9-AC5D-4762-BB2C-30740D101AAC}" srcId="{E8CBE59F-6964-4D63-99FE-5A4563BD9783}" destId="{C4AA289C-4BE1-4695-B039-6F572EB75E08}" srcOrd="2" destOrd="0" parTransId="{4573888F-BA2A-4AC9-AB7E-A836058FE2AA}" sibTransId="{20151ED4-5F92-4C4F-88EC-C74500C5201E}"/>
    <dgm:cxn modelId="{8955851A-F851-4A39-8A47-D70610590C0B}" type="presOf" srcId="{92C6E030-ACCB-45FC-88F2-6D7B0C832B7C}" destId="{BBBDAD68-F83F-4D47-85AA-D02461AC2E7D}" srcOrd="0" destOrd="0" presId="urn:microsoft.com/office/officeart/2008/layout/HorizontalMultiLevelHierarchy"/>
    <dgm:cxn modelId="{C0DEBB5C-94E1-47F0-B088-E5D000AEBFA3}" type="presOf" srcId="{B34CF05B-F5C2-49E6-9BB5-053B3C078805}" destId="{2BE4F646-98F1-45C2-835C-E9F09D4CE16E}" srcOrd="1" destOrd="0" presId="urn:microsoft.com/office/officeart/2008/layout/HorizontalMultiLevelHierarchy"/>
    <dgm:cxn modelId="{EE1C72D0-F5E7-47EF-A13D-FBE310A90D6D}" type="presOf" srcId="{9092936B-4141-4516-9558-6B68633783B1}" destId="{7D53AF9A-82CE-487D-9A33-F659225A0B31}" srcOrd="0" destOrd="0" presId="urn:microsoft.com/office/officeart/2008/layout/HorizontalMultiLevelHierarchy"/>
    <dgm:cxn modelId="{5275ACE5-92FE-4330-B930-64025D817C7C}" type="presOf" srcId="{45A6751E-8440-47F8-A3A5-8A98C536F9BC}" destId="{66F593DA-BD73-4144-A873-8D5A745230E6}" srcOrd="1" destOrd="0" presId="urn:microsoft.com/office/officeart/2008/layout/HorizontalMultiLevelHierarchy"/>
    <dgm:cxn modelId="{F3C6D24A-6A79-4463-9CA0-877236EA1F93}" type="presOf" srcId="{FD289881-4F01-4558-BFB3-C30370E3ADF1}" destId="{13EED72A-0A66-47F8-B8AA-536B701D0B9D}" srcOrd="1" destOrd="0" presId="urn:microsoft.com/office/officeart/2008/layout/HorizontalMultiLevelHierarchy"/>
    <dgm:cxn modelId="{6DFB9571-C20C-424E-B925-8466CFFDB254}" type="presOf" srcId="{45A6751E-8440-47F8-A3A5-8A98C536F9BC}" destId="{A9DDB380-BDEE-406B-9242-37123E56F9F1}" srcOrd="0" destOrd="0" presId="urn:microsoft.com/office/officeart/2008/layout/HorizontalMultiLevelHierarchy"/>
    <dgm:cxn modelId="{993A2127-2CD1-4FE9-8E48-0BDF08F59780}" type="presOf" srcId="{2107AFBC-9A27-41FF-98BA-424EC8D6C69B}" destId="{A2A155B4-A0D8-42BB-B351-2B0F42CDE3FF}" srcOrd="0" destOrd="0" presId="urn:microsoft.com/office/officeart/2008/layout/HorizontalMultiLevelHierarchy"/>
    <dgm:cxn modelId="{71426CA3-E802-4189-8CF1-93F2547F4943}" srcId="{2107AFBC-9A27-41FF-98BA-424EC8D6C69B}" destId="{1FF6CEB6-A81C-4704-953C-9BF4259F89E9}" srcOrd="0" destOrd="0" parTransId="{811C2D42-10B5-4FF0-AF28-FEF588302CEC}" sibTransId="{80DA3B7B-B074-4F9D-9E27-96817CDF00C1}"/>
    <dgm:cxn modelId="{798CE127-CCF4-45EB-8599-294590BFEFB0}" type="presOf" srcId="{C4AA289C-4BE1-4695-B039-6F572EB75E08}" destId="{E1A2E974-2BEB-4F8F-A668-1E93893ED3B5}" srcOrd="0" destOrd="0" presId="urn:microsoft.com/office/officeart/2008/layout/HorizontalMultiLevelHierarchy"/>
    <dgm:cxn modelId="{C8139538-2CE1-42D8-A687-206BE0F43842}" srcId="{E8CBE59F-6964-4D63-99FE-5A4563BD9783}" destId="{2107AFBC-9A27-41FF-98BA-424EC8D6C69B}" srcOrd="3" destOrd="0" parTransId="{B34CF05B-F5C2-49E6-9BB5-053B3C078805}" sibTransId="{75B5D33A-F28B-4523-BAB8-018A52B4E6B7}"/>
    <dgm:cxn modelId="{476A9E54-2DBA-4C6C-839D-A13C38E44F1E}" type="presOf" srcId="{DE872B52-859A-4538-9EAE-7EFEFBDBE6E8}" destId="{55FA281D-7AF0-46CF-9DDD-D4FDBC2DC8B9}" srcOrd="0" destOrd="0" presId="urn:microsoft.com/office/officeart/2008/layout/HorizontalMultiLevelHierarchy"/>
    <dgm:cxn modelId="{AC498361-9418-4C11-8433-024AA6B85938}" type="presOf" srcId="{FD289881-4F01-4558-BFB3-C30370E3ADF1}" destId="{4299B745-4826-4136-8F1B-8E4DE1761078}" srcOrd="0" destOrd="0" presId="urn:microsoft.com/office/officeart/2008/layout/HorizontalMultiLevelHierarchy"/>
    <dgm:cxn modelId="{F90535CC-2672-4651-B192-AE12CD54F080}" type="presOf" srcId="{4573888F-BA2A-4AC9-AB7E-A836058FE2AA}" destId="{7AF8B705-9DCB-49B8-ABE3-B341A387684B}" srcOrd="1" destOrd="0" presId="urn:microsoft.com/office/officeart/2008/layout/HorizontalMultiLevelHierarchy"/>
    <dgm:cxn modelId="{761285DD-C13F-49C4-BE55-F75ED62ECC29}" type="presOf" srcId="{806ED81B-E7FE-4780-8EC2-5A0E760A1381}" destId="{CD47B0B7-BC90-4444-A06D-4A133A424D3B}" srcOrd="0" destOrd="0" presId="urn:microsoft.com/office/officeart/2008/layout/HorizontalMultiLevelHierarchy"/>
    <dgm:cxn modelId="{6C225EB8-02CE-4AE7-9D6E-EA4FCF6DA36E}" srcId="{E8CBE59F-6964-4D63-99FE-5A4563BD9783}" destId="{8862A85D-3E23-4C31-B967-FB2F436EEC47}" srcOrd="1" destOrd="0" parTransId="{2872481E-BD93-4D2B-ABB6-3F678CD3F68F}" sibTransId="{4FFDC237-7B6A-4B41-8871-042C9813B93D}"/>
    <dgm:cxn modelId="{894CD910-5B37-4CC2-BB71-1020A1781262}" type="presOf" srcId="{9092936B-4141-4516-9558-6B68633783B1}" destId="{41E65178-94EA-44E6-B25D-002D5F4B0861}" srcOrd="1" destOrd="0" presId="urn:microsoft.com/office/officeart/2008/layout/HorizontalMultiLevelHierarchy"/>
    <dgm:cxn modelId="{DF2E91B3-427B-4F54-A2D0-DB4A70E2F797}" type="presOf" srcId="{4A9E758D-11F8-4A6E-B6DB-A999777E4C87}" destId="{EFC08F4B-9613-4518-8712-9795B4B32A12}" srcOrd="0" destOrd="0" presId="urn:microsoft.com/office/officeart/2008/layout/HorizontalMultiLevelHierarchy"/>
    <dgm:cxn modelId="{45467529-28DE-4605-85EC-E66136850E73}" srcId="{E8CBE59F-6964-4D63-99FE-5A4563BD9783}" destId="{DE872B52-859A-4538-9EAE-7EFEFBDBE6E8}" srcOrd="0" destOrd="0" parTransId="{F814CA6B-4CF9-438D-9F9C-1F2E39AED713}" sibTransId="{B4984B65-87E2-4124-BB56-00D4AFC18043}"/>
    <dgm:cxn modelId="{FD94C66F-6D78-4360-9C6D-0716DDA44849}" type="presOf" srcId="{F814CA6B-4CF9-438D-9F9C-1F2E39AED713}" destId="{7BBD97E5-85E6-43A7-99C9-E0845C025DBE}" srcOrd="1" destOrd="0" presId="urn:microsoft.com/office/officeart/2008/layout/HorizontalMultiLevelHierarchy"/>
    <dgm:cxn modelId="{DBEA9537-860A-42C6-B3F8-C3C5C6A8C0DC}" type="presOf" srcId="{1FF6CEB6-A81C-4704-953C-9BF4259F89E9}" destId="{9512F570-327A-4F38-A391-6A3580486DDD}" srcOrd="0" destOrd="0" presId="urn:microsoft.com/office/officeart/2008/layout/HorizontalMultiLevelHierarchy"/>
    <dgm:cxn modelId="{CAC8EBF5-120C-4B1A-88B2-235D379B4D1E}" type="presOf" srcId="{F814CA6B-4CF9-438D-9F9C-1F2E39AED713}" destId="{7656FD6C-D241-491B-8FEE-E511EE83151E}" srcOrd="0" destOrd="0" presId="urn:microsoft.com/office/officeart/2008/layout/HorizontalMultiLevelHierarchy"/>
    <dgm:cxn modelId="{A61CD3E5-6A7A-483A-80FE-B72CCC1FB418}" type="presOf" srcId="{811C2D42-10B5-4FF0-AF28-FEF588302CEC}" destId="{58C9D128-BBC1-45B3-833E-CD3C6D0A08A5}" srcOrd="1" destOrd="0" presId="urn:microsoft.com/office/officeart/2008/layout/HorizontalMultiLevelHierarchy"/>
    <dgm:cxn modelId="{EB0314CB-A7CC-4B29-8AED-6C3FB9BBBC1C}" type="presOf" srcId="{E8CBE59F-6964-4D63-99FE-5A4563BD9783}" destId="{C5008BAD-9F1E-4566-B8A0-33DB30001CA0}" srcOrd="0" destOrd="0" presId="urn:microsoft.com/office/officeart/2008/layout/HorizontalMultiLevelHierarchy"/>
    <dgm:cxn modelId="{87A3C4E9-3E1B-454C-A5BC-FAECB62372DF}" type="presOf" srcId="{2872481E-BD93-4D2B-ABB6-3F678CD3F68F}" destId="{5289E051-F4B8-4E1B-895E-E3A5B343270E}" srcOrd="1" destOrd="0" presId="urn:microsoft.com/office/officeart/2008/layout/HorizontalMultiLevelHierarchy"/>
    <dgm:cxn modelId="{3A690931-A830-4D33-A868-04CC2FCD6BC3}" srcId="{DE872B52-859A-4538-9EAE-7EFEFBDBE6E8}" destId="{92C6E030-ACCB-45FC-88F2-6D7B0C832B7C}" srcOrd="0" destOrd="0" parTransId="{45A6751E-8440-47F8-A3A5-8A98C536F9BC}" sibTransId="{E379362C-C504-40D4-A49F-9A524485F49D}"/>
    <dgm:cxn modelId="{7D394475-523B-445A-A774-8318D799D245}" type="presOf" srcId="{8862A85D-3E23-4C31-B967-FB2F436EEC47}" destId="{25397AEA-75AD-4F8B-8CF6-5DFC56AD54D4}" srcOrd="0" destOrd="0" presId="urn:microsoft.com/office/officeart/2008/layout/HorizontalMultiLevelHierarchy"/>
    <dgm:cxn modelId="{157F22ED-D055-4B65-9722-E538D5047974}" srcId="{C4AA289C-4BE1-4695-B039-6F572EB75E08}" destId="{4A9E758D-11F8-4A6E-B6DB-A999777E4C87}" srcOrd="0" destOrd="0" parTransId="{9092936B-4141-4516-9558-6B68633783B1}" sibTransId="{87BF28C2-7C06-4CCD-A23F-41463DC4029A}"/>
    <dgm:cxn modelId="{3CEC56C4-C6D1-4696-8F07-56130E07333C}" srcId="{41E92767-E398-4ADF-A1A6-FDC237543903}" destId="{E8CBE59F-6964-4D63-99FE-5A4563BD9783}" srcOrd="0" destOrd="0" parTransId="{59B83776-0947-4B41-9162-C487C04241AA}" sibTransId="{085749AF-D9C9-4AE5-8245-A39F9675E03C}"/>
    <dgm:cxn modelId="{ABFDB405-AD6D-462F-A2C3-304186775CF3}" type="presOf" srcId="{2872481E-BD93-4D2B-ABB6-3F678CD3F68F}" destId="{ED0A1016-A822-473A-AEB3-B6C4C2A62AF3}" srcOrd="0" destOrd="0" presId="urn:microsoft.com/office/officeart/2008/layout/HorizontalMultiLevelHierarchy"/>
    <dgm:cxn modelId="{A67C01F8-BBC9-4138-8EAE-9AABE065A755}" type="presParOf" srcId="{134B18CF-4225-44F8-ADE6-3EA23CD01831}" destId="{8F878493-5846-4C62-895F-801D77DDB009}" srcOrd="0" destOrd="0" presId="urn:microsoft.com/office/officeart/2008/layout/HorizontalMultiLevelHierarchy"/>
    <dgm:cxn modelId="{DE41A9B5-5B64-40B6-A9EC-95D64CE2EC88}" type="presParOf" srcId="{8F878493-5846-4C62-895F-801D77DDB009}" destId="{C5008BAD-9F1E-4566-B8A0-33DB30001CA0}" srcOrd="0" destOrd="0" presId="urn:microsoft.com/office/officeart/2008/layout/HorizontalMultiLevelHierarchy"/>
    <dgm:cxn modelId="{09B487F3-3D02-44D8-8FD8-F689D668AA7B}" type="presParOf" srcId="{8F878493-5846-4C62-895F-801D77DDB009}" destId="{01F8B856-0D39-4DF1-B23D-A29FDD191547}" srcOrd="1" destOrd="0" presId="urn:microsoft.com/office/officeart/2008/layout/HorizontalMultiLevelHierarchy"/>
    <dgm:cxn modelId="{E28AF280-D2A2-4617-929A-EBF70AB36E79}" type="presParOf" srcId="{01F8B856-0D39-4DF1-B23D-A29FDD191547}" destId="{7656FD6C-D241-491B-8FEE-E511EE83151E}" srcOrd="0" destOrd="0" presId="urn:microsoft.com/office/officeart/2008/layout/HorizontalMultiLevelHierarchy"/>
    <dgm:cxn modelId="{E8F53DCC-B355-42CB-9749-E3719CEA117B}" type="presParOf" srcId="{7656FD6C-D241-491B-8FEE-E511EE83151E}" destId="{7BBD97E5-85E6-43A7-99C9-E0845C025DBE}" srcOrd="0" destOrd="0" presId="urn:microsoft.com/office/officeart/2008/layout/HorizontalMultiLevelHierarchy"/>
    <dgm:cxn modelId="{D2EAE45D-FE5E-483A-B423-7205F4A46424}" type="presParOf" srcId="{01F8B856-0D39-4DF1-B23D-A29FDD191547}" destId="{F4ED8A47-88BD-44C0-ADA6-4584551DC774}" srcOrd="1" destOrd="0" presId="urn:microsoft.com/office/officeart/2008/layout/HorizontalMultiLevelHierarchy"/>
    <dgm:cxn modelId="{9FF639AB-F13B-4367-BD4C-F1537B71CFBD}" type="presParOf" srcId="{F4ED8A47-88BD-44C0-ADA6-4584551DC774}" destId="{55FA281D-7AF0-46CF-9DDD-D4FDBC2DC8B9}" srcOrd="0" destOrd="0" presId="urn:microsoft.com/office/officeart/2008/layout/HorizontalMultiLevelHierarchy"/>
    <dgm:cxn modelId="{6A344090-51B9-44CB-B5A2-A0EA742C71AB}" type="presParOf" srcId="{F4ED8A47-88BD-44C0-ADA6-4584551DC774}" destId="{5C72C0A7-FEE3-4797-BC1B-1093572B1C79}" srcOrd="1" destOrd="0" presId="urn:microsoft.com/office/officeart/2008/layout/HorizontalMultiLevelHierarchy"/>
    <dgm:cxn modelId="{479C6EFD-526C-4070-87B1-AD2A96B65707}" type="presParOf" srcId="{5C72C0A7-FEE3-4797-BC1B-1093572B1C79}" destId="{A9DDB380-BDEE-406B-9242-37123E56F9F1}" srcOrd="0" destOrd="0" presId="urn:microsoft.com/office/officeart/2008/layout/HorizontalMultiLevelHierarchy"/>
    <dgm:cxn modelId="{66AE0250-F8EA-45A7-AED8-8D897DB11973}" type="presParOf" srcId="{A9DDB380-BDEE-406B-9242-37123E56F9F1}" destId="{66F593DA-BD73-4144-A873-8D5A745230E6}" srcOrd="0" destOrd="0" presId="urn:microsoft.com/office/officeart/2008/layout/HorizontalMultiLevelHierarchy"/>
    <dgm:cxn modelId="{C7C063E3-F0D6-4EE3-9625-DEB658FD3C41}" type="presParOf" srcId="{5C72C0A7-FEE3-4797-BC1B-1093572B1C79}" destId="{5B7CA35C-638F-4C91-A60E-91B52F6A036D}" srcOrd="1" destOrd="0" presId="urn:microsoft.com/office/officeart/2008/layout/HorizontalMultiLevelHierarchy"/>
    <dgm:cxn modelId="{78D74AE9-2E3B-4166-9320-1D2081EED065}" type="presParOf" srcId="{5B7CA35C-638F-4C91-A60E-91B52F6A036D}" destId="{BBBDAD68-F83F-4D47-85AA-D02461AC2E7D}" srcOrd="0" destOrd="0" presId="urn:microsoft.com/office/officeart/2008/layout/HorizontalMultiLevelHierarchy"/>
    <dgm:cxn modelId="{503CADFC-95E5-40ED-BFD2-3908FF121DC3}" type="presParOf" srcId="{5B7CA35C-638F-4C91-A60E-91B52F6A036D}" destId="{255308D5-7E16-4344-A81B-54AEC5B128DE}" srcOrd="1" destOrd="0" presId="urn:microsoft.com/office/officeart/2008/layout/HorizontalMultiLevelHierarchy"/>
    <dgm:cxn modelId="{793CDFA4-4633-4B8F-976E-3314C991215E}" type="presParOf" srcId="{01F8B856-0D39-4DF1-B23D-A29FDD191547}" destId="{ED0A1016-A822-473A-AEB3-B6C4C2A62AF3}" srcOrd="2" destOrd="0" presId="urn:microsoft.com/office/officeart/2008/layout/HorizontalMultiLevelHierarchy"/>
    <dgm:cxn modelId="{F97B12C3-0D19-48AD-A111-2073BE4F552E}" type="presParOf" srcId="{ED0A1016-A822-473A-AEB3-B6C4C2A62AF3}" destId="{5289E051-F4B8-4E1B-895E-E3A5B343270E}" srcOrd="0" destOrd="0" presId="urn:microsoft.com/office/officeart/2008/layout/HorizontalMultiLevelHierarchy"/>
    <dgm:cxn modelId="{65F5DA97-459D-4040-AA58-361F1F3E8093}" type="presParOf" srcId="{01F8B856-0D39-4DF1-B23D-A29FDD191547}" destId="{313773EC-0A0F-4DD1-AA91-0623346BD767}" srcOrd="3" destOrd="0" presId="urn:microsoft.com/office/officeart/2008/layout/HorizontalMultiLevelHierarchy"/>
    <dgm:cxn modelId="{FC4159F3-B744-49FB-BB64-5EA947C9ECC7}" type="presParOf" srcId="{313773EC-0A0F-4DD1-AA91-0623346BD767}" destId="{25397AEA-75AD-4F8B-8CF6-5DFC56AD54D4}" srcOrd="0" destOrd="0" presId="urn:microsoft.com/office/officeart/2008/layout/HorizontalMultiLevelHierarchy"/>
    <dgm:cxn modelId="{5EA05200-F55E-4339-BE80-B30DB4C2951A}" type="presParOf" srcId="{313773EC-0A0F-4DD1-AA91-0623346BD767}" destId="{A960F882-24C1-44C5-926D-62625187B92F}" srcOrd="1" destOrd="0" presId="urn:microsoft.com/office/officeart/2008/layout/HorizontalMultiLevelHierarchy"/>
    <dgm:cxn modelId="{996DCB9A-6B23-4EA8-A915-BFF1DF4DF554}" type="presParOf" srcId="{A960F882-24C1-44C5-926D-62625187B92F}" destId="{4299B745-4826-4136-8F1B-8E4DE1761078}" srcOrd="0" destOrd="0" presId="urn:microsoft.com/office/officeart/2008/layout/HorizontalMultiLevelHierarchy"/>
    <dgm:cxn modelId="{A064B920-A8FA-4722-91E0-C3DD0862E54A}" type="presParOf" srcId="{4299B745-4826-4136-8F1B-8E4DE1761078}" destId="{13EED72A-0A66-47F8-B8AA-536B701D0B9D}" srcOrd="0" destOrd="0" presId="urn:microsoft.com/office/officeart/2008/layout/HorizontalMultiLevelHierarchy"/>
    <dgm:cxn modelId="{311EFF23-B1C8-4A09-B234-6EAC1C79D132}" type="presParOf" srcId="{A960F882-24C1-44C5-926D-62625187B92F}" destId="{8C8E6C26-21F9-4197-A20A-3085A36CA58F}" srcOrd="1" destOrd="0" presId="urn:microsoft.com/office/officeart/2008/layout/HorizontalMultiLevelHierarchy"/>
    <dgm:cxn modelId="{04EF6706-998E-4498-8783-7A181AF4539A}" type="presParOf" srcId="{8C8E6C26-21F9-4197-A20A-3085A36CA58F}" destId="{CD47B0B7-BC90-4444-A06D-4A133A424D3B}" srcOrd="0" destOrd="0" presId="urn:microsoft.com/office/officeart/2008/layout/HorizontalMultiLevelHierarchy"/>
    <dgm:cxn modelId="{D7E0C9BD-D08C-4A70-97D5-6B039F3CD5EE}" type="presParOf" srcId="{8C8E6C26-21F9-4197-A20A-3085A36CA58F}" destId="{2474E24A-CC36-4D98-9DEE-55A7B656EDDC}" srcOrd="1" destOrd="0" presId="urn:microsoft.com/office/officeart/2008/layout/HorizontalMultiLevelHierarchy"/>
    <dgm:cxn modelId="{79D4FFC6-9DF6-4416-A4F9-2E75C05DCBEF}" type="presParOf" srcId="{01F8B856-0D39-4DF1-B23D-A29FDD191547}" destId="{E9080BB2-191E-45D3-B7AC-4F0272DEADAB}" srcOrd="4" destOrd="0" presId="urn:microsoft.com/office/officeart/2008/layout/HorizontalMultiLevelHierarchy"/>
    <dgm:cxn modelId="{5B47F123-977F-4BFE-8D08-336ACB301A9A}" type="presParOf" srcId="{E9080BB2-191E-45D3-B7AC-4F0272DEADAB}" destId="{7AF8B705-9DCB-49B8-ABE3-B341A387684B}" srcOrd="0" destOrd="0" presId="urn:microsoft.com/office/officeart/2008/layout/HorizontalMultiLevelHierarchy"/>
    <dgm:cxn modelId="{3F6E67F8-1C00-4B59-A924-73A0BF9C7014}" type="presParOf" srcId="{01F8B856-0D39-4DF1-B23D-A29FDD191547}" destId="{DA77CCE4-033F-4814-9BF0-06C1FE023992}" srcOrd="5" destOrd="0" presId="urn:microsoft.com/office/officeart/2008/layout/HorizontalMultiLevelHierarchy"/>
    <dgm:cxn modelId="{85CE17CF-E99E-411E-B4F3-8EE1D58F1CA2}" type="presParOf" srcId="{DA77CCE4-033F-4814-9BF0-06C1FE023992}" destId="{E1A2E974-2BEB-4F8F-A668-1E93893ED3B5}" srcOrd="0" destOrd="0" presId="urn:microsoft.com/office/officeart/2008/layout/HorizontalMultiLevelHierarchy"/>
    <dgm:cxn modelId="{0063C313-04BD-49C3-94F8-6D5B90C5BD76}" type="presParOf" srcId="{DA77CCE4-033F-4814-9BF0-06C1FE023992}" destId="{88E51C47-2107-45BE-B228-704A4DAD65E9}" srcOrd="1" destOrd="0" presId="urn:microsoft.com/office/officeart/2008/layout/HorizontalMultiLevelHierarchy"/>
    <dgm:cxn modelId="{72628EEF-E8EF-4EE8-AE04-CFA1DAA62073}" type="presParOf" srcId="{88E51C47-2107-45BE-B228-704A4DAD65E9}" destId="{7D53AF9A-82CE-487D-9A33-F659225A0B31}" srcOrd="0" destOrd="0" presId="urn:microsoft.com/office/officeart/2008/layout/HorizontalMultiLevelHierarchy"/>
    <dgm:cxn modelId="{81C0284B-3C51-4B22-9688-F18A6731D0D5}" type="presParOf" srcId="{7D53AF9A-82CE-487D-9A33-F659225A0B31}" destId="{41E65178-94EA-44E6-B25D-002D5F4B0861}" srcOrd="0" destOrd="0" presId="urn:microsoft.com/office/officeart/2008/layout/HorizontalMultiLevelHierarchy"/>
    <dgm:cxn modelId="{C706FD50-2428-4B59-8E5A-0BB475D192EF}" type="presParOf" srcId="{88E51C47-2107-45BE-B228-704A4DAD65E9}" destId="{363FF4F5-1C8D-443F-B9EF-9B73355EA8B0}" srcOrd="1" destOrd="0" presId="urn:microsoft.com/office/officeart/2008/layout/HorizontalMultiLevelHierarchy"/>
    <dgm:cxn modelId="{0397AD83-0A2D-416C-92C8-239A26515526}" type="presParOf" srcId="{363FF4F5-1C8D-443F-B9EF-9B73355EA8B0}" destId="{EFC08F4B-9613-4518-8712-9795B4B32A12}" srcOrd="0" destOrd="0" presId="urn:microsoft.com/office/officeart/2008/layout/HorizontalMultiLevelHierarchy"/>
    <dgm:cxn modelId="{F7BA90BD-3211-4D0B-B27C-B4CBC90822DA}" type="presParOf" srcId="{363FF4F5-1C8D-443F-B9EF-9B73355EA8B0}" destId="{01FEBA2C-1755-4889-910A-CE92CAEE0F41}" srcOrd="1" destOrd="0" presId="urn:microsoft.com/office/officeart/2008/layout/HorizontalMultiLevelHierarchy"/>
    <dgm:cxn modelId="{266A412E-DCA3-41F7-9E1A-EB87736CE2FF}" type="presParOf" srcId="{01F8B856-0D39-4DF1-B23D-A29FDD191547}" destId="{28835514-23FC-4535-B7B7-D49B0F63E701}" srcOrd="6" destOrd="0" presId="urn:microsoft.com/office/officeart/2008/layout/HorizontalMultiLevelHierarchy"/>
    <dgm:cxn modelId="{0A0C8B0E-9A74-4AE5-B4D2-BD220029CAF0}" type="presParOf" srcId="{28835514-23FC-4535-B7B7-D49B0F63E701}" destId="{2BE4F646-98F1-45C2-835C-E9F09D4CE16E}" srcOrd="0" destOrd="0" presId="urn:microsoft.com/office/officeart/2008/layout/HorizontalMultiLevelHierarchy"/>
    <dgm:cxn modelId="{19669148-83E6-444C-BA48-24B47AB5085D}" type="presParOf" srcId="{01F8B856-0D39-4DF1-B23D-A29FDD191547}" destId="{B109A0F5-B530-4219-8A82-BEA70A083F68}" srcOrd="7" destOrd="0" presId="urn:microsoft.com/office/officeart/2008/layout/HorizontalMultiLevelHierarchy"/>
    <dgm:cxn modelId="{41A6861F-326B-469E-B937-B399637BD8D9}" type="presParOf" srcId="{B109A0F5-B530-4219-8A82-BEA70A083F68}" destId="{A2A155B4-A0D8-42BB-B351-2B0F42CDE3FF}" srcOrd="0" destOrd="0" presId="urn:microsoft.com/office/officeart/2008/layout/HorizontalMultiLevelHierarchy"/>
    <dgm:cxn modelId="{AF930C81-5583-4952-9749-B1B7466476D1}" type="presParOf" srcId="{B109A0F5-B530-4219-8A82-BEA70A083F68}" destId="{05B48E18-6B60-48AA-A7AA-FA23EE7D3C01}" srcOrd="1" destOrd="0" presId="urn:microsoft.com/office/officeart/2008/layout/HorizontalMultiLevelHierarchy"/>
    <dgm:cxn modelId="{414B9E65-3754-4F2C-B572-EA5A02F6A6F7}" type="presParOf" srcId="{05B48E18-6B60-48AA-A7AA-FA23EE7D3C01}" destId="{DB7310A6-E1DA-40A8-B830-61C88A96AEF5}" srcOrd="0" destOrd="0" presId="urn:microsoft.com/office/officeart/2008/layout/HorizontalMultiLevelHierarchy"/>
    <dgm:cxn modelId="{F7426275-5A08-41E4-906A-5B6F542C8885}" type="presParOf" srcId="{DB7310A6-E1DA-40A8-B830-61C88A96AEF5}" destId="{58C9D128-BBC1-45B3-833E-CD3C6D0A08A5}" srcOrd="0" destOrd="0" presId="urn:microsoft.com/office/officeart/2008/layout/HorizontalMultiLevelHierarchy"/>
    <dgm:cxn modelId="{7DA54656-C63F-4E67-94DD-A95064913E62}" type="presParOf" srcId="{05B48E18-6B60-48AA-A7AA-FA23EE7D3C01}" destId="{3504902B-115D-492C-9C33-04FA18DE8D6B}" srcOrd="1" destOrd="0" presId="urn:microsoft.com/office/officeart/2008/layout/HorizontalMultiLevelHierarchy"/>
    <dgm:cxn modelId="{32FAA3C3-2748-4080-9B33-01FFF0121649}" type="presParOf" srcId="{3504902B-115D-492C-9C33-04FA18DE8D6B}" destId="{9512F570-327A-4F38-A391-6A3580486DDD}" srcOrd="0" destOrd="0" presId="urn:microsoft.com/office/officeart/2008/layout/HorizontalMultiLevelHierarchy"/>
    <dgm:cxn modelId="{3EE903F7-2B04-4871-A432-1C48CBB1B2F3}" type="presParOf" srcId="{3504902B-115D-492C-9C33-04FA18DE8D6B}" destId="{0755C8EC-E1C9-4836-8A67-6246F8A984D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80D8A8-542C-4E68-8F1D-DB92B9B93FF0}" type="doc">
      <dgm:prSet loTypeId="urn:microsoft.com/office/officeart/2005/8/layout/hierarchy3" loCatId="hierarchy" qsTypeId="urn:microsoft.com/office/officeart/2005/8/quickstyle/simple1" qsCatId="simple" csTypeId="urn:microsoft.com/office/officeart/2005/8/colors/colorful1#15" csCatId="colorful" phldr="1"/>
      <dgm:spPr/>
      <dgm:t>
        <a:bodyPr/>
        <a:lstStyle/>
        <a:p>
          <a:endParaRPr lang="es-ES"/>
        </a:p>
      </dgm:t>
    </dgm:pt>
    <dgm:pt modelId="{EE48F5BE-D74A-4148-A81E-216F56F48BCC}">
      <dgm:prSet phldrT="[Texto]"/>
      <dgm:spPr/>
      <dgm:t>
        <a:bodyPr/>
        <a:lstStyle/>
        <a:p>
          <a:r>
            <a:rPr lang="es-ES" dirty="0" smtClean="0"/>
            <a:t>¿Cómo identificar una patente?</a:t>
          </a:r>
          <a:endParaRPr lang="es-ES" dirty="0"/>
        </a:p>
      </dgm:t>
    </dgm:pt>
    <dgm:pt modelId="{035A9876-CC2B-4CF8-86BC-9BE2FCA3C1D1}" type="parTrans" cxnId="{D32D8A04-C30A-48E2-9111-5354FE2D173E}">
      <dgm:prSet/>
      <dgm:spPr/>
      <dgm:t>
        <a:bodyPr/>
        <a:lstStyle/>
        <a:p>
          <a:endParaRPr lang="es-ES"/>
        </a:p>
      </dgm:t>
    </dgm:pt>
    <dgm:pt modelId="{EFF8D69F-114B-4C7D-A56D-25190B275556}" type="sibTrans" cxnId="{D32D8A04-C30A-48E2-9111-5354FE2D173E}">
      <dgm:prSet/>
      <dgm:spPr/>
      <dgm:t>
        <a:bodyPr/>
        <a:lstStyle/>
        <a:p>
          <a:endParaRPr lang="es-ES"/>
        </a:p>
      </dgm:t>
    </dgm:pt>
    <dgm:pt modelId="{3AB98E68-0E75-47FF-BE21-112AFA06225C}">
      <dgm:prSet phldrT="[Texto]" custT="1"/>
      <dgm:spPr/>
      <dgm:t>
        <a:bodyPr/>
        <a:lstStyle/>
        <a:p>
          <a:pPr algn="l"/>
          <a:r>
            <a:rPr lang="es-ES_tradnl" sz="1600" dirty="0" smtClean="0"/>
            <a:t>Las citas de las patentes deben incluir el número de patente oficial, junto con una mención al tipo de documento y la fecha de aprobación.</a:t>
          </a:r>
          <a:endParaRPr lang="es-ES" sz="1600" dirty="0"/>
        </a:p>
      </dgm:t>
    </dgm:pt>
    <dgm:pt modelId="{83E0FE45-884E-46EA-8668-ED05EC127EB5}" type="parTrans" cxnId="{8EEA6175-2742-4033-9266-8F0D7E2A5C1F}">
      <dgm:prSet/>
      <dgm:spPr/>
      <dgm:t>
        <a:bodyPr/>
        <a:lstStyle/>
        <a:p>
          <a:endParaRPr lang="es-ES"/>
        </a:p>
      </dgm:t>
    </dgm:pt>
    <dgm:pt modelId="{7B3FE730-8A97-4703-87AB-C3E3C8072E76}" type="sibTrans" cxnId="{8EEA6175-2742-4033-9266-8F0D7E2A5C1F}">
      <dgm:prSet/>
      <dgm:spPr/>
      <dgm:t>
        <a:bodyPr/>
        <a:lstStyle/>
        <a:p>
          <a:endParaRPr lang="es-ES"/>
        </a:p>
      </dgm:t>
    </dgm:pt>
    <dgm:pt modelId="{16BDE491-551C-47A4-A6F5-39C82F86E9CE}">
      <dgm:prSet phldrT="[Texto]"/>
      <dgm:spPr/>
      <dgm:t>
        <a:bodyPr/>
        <a:lstStyle/>
        <a:p>
          <a:pPr algn="l"/>
          <a:r>
            <a:rPr lang="es-ES_tradnl" dirty="0" smtClean="0"/>
            <a:t>UNIVERSIDAD PÚBLICA DE NAVARRA.1996. Determinación de la calidad de la malta en cereales. Inventor: Antonio López Gómez. Int. Cl.  C22 B 1/04. Fecha de solicitud: 1994-12-04. España, patente de invención. ES 9400821 </a:t>
          </a:r>
          <a:r>
            <a:rPr lang="es-ES" dirty="0" smtClean="0"/>
            <a:t>A1. 1996-07-26.</a:t>
          </a:r>
          <a:endParaRPr lang="es-ES" dirty="0"/>
        </a:p>
      </dgm:t>
    </dgm:pt>
    <dgm:pt modelId="{DD3FEABF-1975-43D9-99AF-D1814D087564}" type="parTrans" cxnId="{144E138C-7990-449A-9B9B-0A76195FED10}">
      <dgm:prSet/>
      <dgm:spPr/>
      <dgm:t>
        <a:bodyPr/>
        <a:lstStyle/>
        <a:p>
          <a:endParaRPr lang="es-ES"/>
        </a:p>
      </dgm:t>
    </dgm:pt>
    <dgm:pt modelId="{41A4B903-643A-4E1A-BA3A-E7B702604FAF}" type="sibTrans" cxnId="{144E138C-7990-449A-9B9B-0A76195FED10}">
      <dgm:prSet/>
      <dgm:spPr/>
      <dgm:t>
        <a:bodyPr/>
        <a:lstStyle/>
        <a:p>
          <a:endParaRPr lang="es-ES"/>
        </a:p>
      </dgm:t>
    </dgm:pt>
    <dgm:pt modelId="{AE75924F-611B-41FD-89E0-D31A2517626F}">
      <dgm:prSet phldrT="[Texto]"/>
      <dgm:spPr/>
      <dgm:t>
        <a:bodyPr/>
        <a:lstStyle/>
        <a:p>
          <a:r>
            <a:rPr lang="es-ES" dirty="0" smtClean="0"/>
            <a:t>¿Cómo buscar una patente?</a:t>
          </a:r>
          <a:endParaRPr lang="es-ES" dirty="0"/>
        </a:p>
      </dgm:t>
    </dgm:pt>
    <dgm:pt modelId="{4C861C7D-34C8-45C0-9D52-64B8D666F2BB}" type="parTrans" cxnId="{8F959DD1-8C44-47B2-B2EB-508268DA4D8E}">
      <dgm:prSet/>
      <dgm:spPr/>
      <dgm:t>
        <a:bodyPr/>
        <a:lstStyle/>
        <a:p>
          <a:endParaRPr lang="es-ES"/>
        </a:p>
      </dgm:t>
    </dgm:pt>
    <dgm:pt modelId="{92662F2D-306F-4F64-AEDB-B00235425673}" type="sibTrans" cxnId="{8F959DD1-8C44-47B2-B2EB-508268DA4D8E}">
      <dgm:prSet/>
      <dgm:spPr/>
      <dgm:t>
        <a:bodyPr/>
        <a:lstStyle/>
        <a:p>
          <a:endParaRPr lang="es-ES"/>
        </a:p>
      </dgm:t>
    </dgm:pt>
    <dgm:pt modelId="{14EC6ACB-B91A-4146-9A48-0904F7D6D4C8}">
      <dgm:prSet phldrT="[Texto]" custT="1"/>
      <dgm:spPr/>
      <dgm:t>
        <a:bodyPr/>
        <a:lstStyle/>
        <a:p>
          <a:r>
            <a:rPr lang="es-ES_tradnl" sz="1800" dirty="0" smtClean="0"/>
            <a:t>En los últimos tiempos, las oficinas de patentes ofrecen bases de datos gratuitas y de calidad con información sobre patentes. Entre ellas hay que destacar </a:t>
          </a:r>
          <a:r>
            <a:rPr lang="es-ES_tradnl" sz="1800" dirty="0" smtClean="0">
              <a:hlinkClick xmlns:r="http://schemas.openxmlformats.org/officeDocument/2006/relationships" r:id="rId1"/>
            </a:rPr>
            <a:t>Espacenet</a:t>
          </a:r>
          <a:r>
            <a:rPr lang="es-ES_tradnl" sz="1800" dirty="0" smtClean="0"/>
            <a:t>, servicio de la oficina Europea de Patentes, con acceso a patentes de todo el mundo.</a:t>
          </a:r>
          <a:endParaRPr lang="es-ES" sz="1800" dirty="0"/>
        </a:p>
      </dgm:t>
    </dgm:pt>
    <dgm:pt modelId="{416ADC27-6019-4410-A59C-2D356C0AFC46}" type="parTrans" cxnId="{CCEAA810-6B8C-4073-8F28-5F604475B607}">
      <dgm:prSet/>
      <dgm:spPr/>
      <dgm:t>
        <a:bodyPr/>
        <a:lstStyle/>
        <a:p>
          <a:endParaRPr lang="es-ES"/>
        </a:p>
      </dgm:t>
    </dgm:pt>
    <dgm:pt modelId="{47BCE371-ABCB-4135-B929-C496708C15A8}" type="sibTrans" cxnId="{CCEAA810-6B8C-4073-8F28-5F604475B607}">
      <dgm:prSet/>
      <dgm:spPr/>
      <dgm:t>
        <a:bodyPr/>
        <a:lstStyle/>
        <a:p>
          <a:endParaRPr lang="es-ES"/>
        </a:p>
      </dgm:t>
    </dgm:pt>
    <dgm:pt modelId="{C6C3BC8A-35C5-4A5B-AA5B-AD5F983653E5}" type="pres">
      <dgm:prSet presAssocID="{E080D8A8-542C-4E68-8F1D-DB92B9B93FF0}" presName="diagram" presStyleCnt="0">
        <dgm:presLayoutVars>
          <dgm:chPref val="1"/>
          <dgm:dir/>
          <dgm:animOne val="branch"/>
          <dgm:animLvl val="lvl"/>
          <dgm:resizeHandles/>
        </dgm:presLayoutVars>
      </dgm:prSet>
      <dgm:spPr/>
      <dgm:t>
        <a:bodyPr/>
        <a:lstStyle/>
        <a:p>
          <a:endParaRPr lang="es-ES"/>
        </a:p>
      </dgm:t>
    </dgm:pt>
    <dgm:pt modelId="{CC4C25F0-AEBA-4466-AD7E-4C643F6145E7}" type="pres">
      <dgm:prSet presAssocID="{EE48F5BE-D74A-4148-A81E-216F56F48BCC}" presName="root" presStyleCnt="0"/>
      <dgm:spPr/>
    </dgm:pt>
    <dgm:pt modelId="{63134694-4F75-466C-B912-7CD735864E00}" type="pres">
      <dgm:prSet presAssocID="{EE48F5BE-D74A-4148-A81E-216F56F48BCC}" presName="rootComposite" presStyleCnt="0"/>
      <dgm:spPr/>
    </dgm:pt>
    <dgm:pt modelId="{6E535A19-DFD9-475C-BA93-04188554C165}" type="pres">
      <dgm:prSet presAssocID="{EE48F5BE-D74A-4148-A81E-216F56F48BCC}" presName="rootText" presStyleLbl="node1" presStyleIdx="0" presStyleCnt="2" custScaleX="139856"/>
      <dgm:spPr/>
      <dgm:t>
        <a:bodyPr/>
        <a:lstStyle/>
        <a:p>
          <a:endParaRPr lang="es-ES"/>
        </a:p>
      </dgm:t>
    </dgm:pt>
    <dgm:pt modelId="{DEDEEC79-5542-433E-BA64-F536EF5FD376}" type="pres">
      <dgm:prSet presAssocID="{EE48F5BE-D74A-4148-A81E-216F56F48BCC}" presName="rootConnector" presStyleLbl="node1" presStyleIdx="0" presStyleCnt="2"/>
      <dgm:spPr/>
      <dgm:t>
        <a:bodyPr/>
        <a:lstStyle/>
        <a:p>
          <a:endParaRPr lang="es-ES"/>
        </a:p>
      </dgm:t>
    </dgm:pt>
    <dgm:pt modelId="{C92F3B19-E482-4858-98C9-89F3B5FC6395}" type="pres">
      <dgm:prSet presAssocID="{EE48F5BE-D74A-4148-A81E-216F56F48BCC}" presName="childShape" presStyleCnt="0"/>
      <dgm:spPr/>
    </dgm:pt>
    <dgm:pt modelId="{968B5033-1B5B-48F1-AE71-D2DE44141D3D}" type="pres">
      <dgm:prSet presAssocID="{83E0FE45-884E-46EA-8668-ED05EC127EB5}" presName="Name13" presStyleLbl="parChTrans1D2" presStyleIdx="0" presStyleCnt="3"/>
      <dgm:spPr/>
      <dgm:t>
        <a:bodyPr/>
        <a:lstStyle/>
        <a:p>
          <a:endParaRPr lang="es-ES"/>
        </a:p>
      </dgm:t>
    </dgm:pt>
    <dgm:pt modelId="{B7288ECD-FC8F-4039-8505-FE696A06F6D1}" type="pres">
      <dgm:prSet presAssocID="{3AB98E68-0E75-47FF-BE21-112AFA06225C}" presName="childText" presStyleLbl="bgAcc1" presStyleIdx="0" presStyleCnt="3" custScaleX="139856">
        <dgm:presLayoutVars>
          <dgm:bulletEnabled val="1"/>
        </dgm:presLayoutVars>
      </dgm:prSet>
      <dgm:spPr/>
      <dgm:t>
        <a:bodyPr/>
        <a:lstStyle/>
        <a:p>
          <a:endParaRPr lang="es-ES"/>
        </a:p>
      </dgm:t>
    </dgm:pt>
    <dgm:pt modelId="{DD2692D8-8621-4E46-AAF8-F8F92E281145}" type="pres">
      <dgm:prSet presAssocID="{DD3FEABF-1975-43D9-99AF-D1814D087564}" presName="Name13" presStyleLbl="parChTrans1D2" presStyleIdx="1" presStyleCnt="3"/>
      <dgm:spPr/>
      <dgm:t>
        <a:bodyPr/>
        <a:lstStyle/>
        <a:p>
          <a:endParaRPr lang="es-ES"/>
        </a:p>
      </dgm:t>
    </dgm:pt>
    <dgm:pt modelId="{8DEA7368-CA36-4368-920B-FA43CD1E51EB}" type="pres">
      <dgm:prSet presAssocID="{16BDE491-551C-47A4-A6F5-39C82F86E9CE}" presName="childText" presStyleLbl="bgAcc1" presStyleIdx="1" presStyleCnt="3" custScaleX="139856" custScaleY="121915">
        <dgm:presLayoutVars>
          <dgm:bulletEnabled val="1"/>
        </dgm:presLayoutVars>
      </dgm:prSet>
      <dgm:spPr/>
      <dgm:t>
        <a:bodyPr/>
        <a:lstStyle/>
        <a:p>
          <a:endParaRPr lang="es-ES"/>
        </a:p>
      </dgm:t>
    </dgm:pt>
    <dgm:pt modelId="{37650C50-C786-44E4-A85D-F0AF6A639C57}" type="pres">
      <dgm:prSet presAssocID="{AE75924F-611B-41FD-89E0-D31A2517626F}" presName="root" presStyleCnt="0"/>
      <dgm:spPr/>
    </dgm:pt>
    <dgm:pt modelId="{754E4ED8-F627-432D-9471-BA39213B091C}" type="pres">
      <dgm:prSet presAssocID="{AE75924F-611B-41FD-89E0-D31A2517626F}" presName="rootComposite" presStyleCnt="0"/>
      <dgm:spPr/>
    </dgm:pt>
    <dgm:pt modelId="{125EA458-5D1A-48EB-9E4E-E0B202A24ACD}" type="pres">
      <dgm:prSet presAssocID="{AE75924F-611B-41FD-89E0-D31A2517626F}" presName="rootText" presStyleLbl="node1" presStyleIdx="1" presStyleCnt="2" custScaleX="132563"/>
      <dgm:spPr/>
      <dgm:t>
        <a:bodyPr/>
        <a:lstStyle/>
        <a:p>
          <a:endParaRPr lang="es-ES"/>
        </a:p>
      </dgm:t>
    </dgm:pt>
    <dgm:pt modelId="{E96B673C-FA7A-4838-9ABD-B9D026E30CA5}" type="pres">
      <dgm:prSet presAssocID="{AE75924F-611B-41FD-89E0-D31A2517626F}" presName="rootConnector" presStyleLbl="node1" presStyleIdx="1" presStyleCnt="2"/>
      <dgm:spPr/>
      <dgm:t>
        <a:bodyPr/>
        <a:lstStyle/>
        <a:p>
          <a:endParaRPr lang="es-ES"/>
        </a:p>
      </dgm:t>
    </dgm:pt>
    <dgm:pt modelId="{4151DC7C-CB3A-47F8-9389-ED78B02E5697}" type="pres">
      <dgm:prSet presAssocID="{AE75924F-611B-41FD-89E0-D31A2517626F}" presName="childShape" presStyleCnt="0"/>
      <dgm:spPr/>
    </dgm:pt>
    <dgm:pt modelId="{31283953-DED8-42E6-A08E-C4F6282E4295}" type="pres">
      <dgm:prSet presAssocID="{416ADC27-6019-4410-A59C-2D356C0AFC46}" presName="Name13" presStyleLbl="parChTrans1D2" presStyleIdx="2" presStyleCnt="3"/>
      <dgm:spPr/>
      <dgm:t>
        <a:bodyPr/>
        <a:lstStyle/>
        <a:p>
          <a:endParaRPr lang="es-ES"/>
        </a:p>
      </dgm:t>
    </dgm:pt>
    <dgm:pt modelId="{B672D619-5CFD-4877-A321-C6268CADD6E1}" type="pres">
      <dgm:prSet presAssocID="{14EC6ACB-B91A-4146-9A48-0904F7D6D4C8}" presName="childText" presStyleLbl="bgAcc1" presStyleIdx="2" presStyleCnt="3" custScaleX="132563" custScaleY="246104">
        <dgm:presLayoutVars>
          <dgm:bulletEnabled val="1"/>
        </dgm:presLayoutVars>
      </dgm:prSet>
      <dgm:spPr/>
      <dgm:t>
        <a:bodyPr/>
        <a:lstStyle/>
        <a:p>
          <a:endParaRPr lang="es-ES"/>
        </a:p>
      </dgm:t>
    </dgm:pt>
  </dgm:ptLst>
  <dgm:cxnLst>
    <dgm:cxn modelId="{AC05B7AF-4C25-4CE2-BC03-1AE1F39F998D}" type="presOf" srcId="{AE75924F-611B-41FD-89E0-D31A2517626F}" destId="{E96B673C-FA7A-4838-9ABD-B9D026E30CA5}" srcOrd="1" destOrd="0" presId="urn:microsoft.com/office/officeart/2005/8/layout/hierarchy3"/>
    <dgm:cxn modelId="{4AA15AAF-E15C-4BF2-96ED-6785BF97ABB2}" type="presOf" srcId="{14EC6ACB-B91A-4146-9A48-0904F7D6D4C8}" destId="{B672D619-5CFD-4877-A321-C6268CADD6E1}" srcOrd="0" destOrd="0" presId="urn:microsoft.com/office/officeart/2005/8/layout/hierarchy3"/>
    <dgm:cxn modelId="{69AD7152-4B8B-4930-93A3-D3538B8ED9E2}" type="presOf" srcId="{E080D8A8-542C-4E68-8F1D-DB92B9B93FF0}" destId="{C6C3BC8A-35C5-4A5B-AA5B-AD5F983653E5}" srcOrd="0" destOrd="0" presId="urn:microsoft.com/office/officeart/2005/8/layout/hierarchy3"/>
    <dgm:cxn modelId="{EC6BCCF5-10CD-40EA-B1DC-17FCAF04F731}" type="presOf" srcId="{16BDE491-551C-47A4-A6F5-39C82F86E9CE}" destId="{8DEA7368-CA36-4368-920B-FA43CD1E51EB}" srcOrd="0" destOrd="0" presId="urn:microsoft.com/office/officeart/2005/8/layout/hierarchy3"/>
    <dgm:cxn modelId="{CCEAA810-6B8C-4073-8F28-5F604475B607}" srcId="{AE75924F-611B-41FD-89E0-D31A2517626F}" destId="{14EC6ACB-B91A-4146-9A48-0904F7D6D4C8}" srcOrd="0" destOrd="0" parTransId="{416ADC27-6019-4410-A59C-2D356C0AFC46}" sibTransId="{47BCE371-ABCB-4135-B929-C496708C15A8}"/>
    <dgm:cxn modelId="{9C89F051-1ACA-4DDB-AF94-44C0ACE1AB2E}" type="presOf" srcId="{DD3FEABF-1975-43D9-99AF-D1814D087564}" destId="{DD2692D8-8621-4E46-AAF8-F8F92E281145}" srcOrd="0" destOrd="0" presId="urn:microsoft.com/office/officeart/2005/8/layout/hierarchy3"/>
    <dgm:cxn modelId="{89721BF1-E97F-454F-A862-16437DC6D829}" type="presOf" srcId="{416ADC27-6019-4410-A59C-2D356C0AFC46}" destId="{31283953-DED8-42E6-A08E-C4F6282E4295}" srcOrd="0" destOrd="0" presId="urn:microsoft.com/office/officeart/2005/8/layout/hierarchy3"/>
    <dgm:cxn modelId="{8EEA6175-2742-4033-9266-8F0D7E2A5C1F}" srcId="{EE48F5BE-D74A-4148-A81E-216F56F48BCC}" destId="{3AB98E68-0E75-47FF-BE21-112AFA06225C}" srcOrd="0" destOrd="0" parTransId="{83E0FE45-884E-46EA-8668-ED05EC127EB5}" sibTransId="{7B3FE730-8A97-4703-87AB-C3E3C8072E76}"/>
    <dgm:cxn modelId="{171C237D-A5F3-4E80-8FBC-F289BAA0EC8E}" type="presOf" srcId="{83E0FE45-884E-46EA-8668-ED05EC127EB5}" destId="{968B5033-1B5B-48F1-AE71-D2DE44141D3D}" srcOrd="0" destOrd="0" presId="urn:microsoft.com/office/officeart/2005/8/layout/hierarchy3"/>
    <dgm:cxn modelId="{D32D8A04-C30A-48E2-9111-5354FE2D173E}" srcId="{E080D8A8-542C-4E68-8F1D-DB92B9B93FF0}" destId="{EE48F5BE-D74A-4148-A81E-216F56F48BCC}" srcOrd="0" destOrd="0" parTransId="{035A9876-CC2B-4CF8-86BC-9BE2FCA3C1D1}" sibTransId="{EFF8D69F-114B-4C7D-A56D-25190B275556}"/>
    <dgm:cxn modelId="{75AD9DC6-F344-4145-9B1E-4E456297458F}" type="presOf" srcId="{AE75924F-611B-41FD-89E0-D31A2517626F}" destId="{125EA458-5D1A-48EB-9E4E-E0B202A24ACD}" srcOrd="0" destOrd="0" presId="urn:microsoft.com/office/officeart/2005/8/layout/hierarchy3"/>
    <dgm:cxn modelId="{96E45898-B1CA-46A6-923A-80379D9480F9}" type="presOf" srcId="{EE48F5BE-D74A-4148-A81E-216F56F48BCC}" destId="{DEDEEC79-5542-433E-BA64-F536EF5FD376}" srcOrd="1" destOrd="0" presId="urn:microsoft.com/office/officeart/2005/8/layout/hierarchy3"/>
    <dgm:cxn modelId="{34CFB94D-7E0C-4BFD-BEA8-59BC7A8975F5}" type="presOf" srcId="{EE48F5BE-D74A-4148-A81E-216F56F48BCC}" destId="{6E535A19-DFD9-475C-BA93-04188554C165}" srcOrd="0" destOrd="0" presId="urn:microsoft.com/office/officeart/2005/8/layout/hierarchy3"/>
    <dgm:cxn modelId="{8F959DD1-8C44-47B2-B2EB-508268DA4D8E}" srcId="{E080D8A8-542C-4E68-8F1D-DB92B9B93FF0}" destId="{AE75924F-611B-41FD-89E0-D31A2517626F}" srcOrd="1" destOrd="0" parTransId="{4C861C7D-34C8-45C0-9D52-64B8D666F2BB}" sibTransId="{92662F2D-306F-4F64-AEDB-B00235425673}"/>
    <dgm:cxn modelId="{9921A7D9-6846-43A4-8454-C7B45C2AD818}" type="presOf" srcId="{3AB98E68-0E75-47FF-BE21-112AFA06225C}" destId="{B7288ECD-FC8F-4039-8505-FE696A06F6D1}" srcOrd="0" destOrd="0" presId="urn:microsoft.com/office/officeart/2005/8/layout/hierarchy3"/>
    <dgm:cxn modelId="{144E138C-7990-449A-9B9B-0A76195FED10}" srcId="{EE48F5BE-D74A-4148-A81E-216F56F48BCC}" destId="{16BDE491-551C-47A4-A6F5-39C82F86E9CE}" srcOrd="1" destOrd="0" parTransId="{DD3FEABF-1975-43D9-99AF-D1814D087564}" sibTransId="{41A4B903-643A-4E1A-BA3A-E7B702604FAF}"/>
    <dgm:cxn modelId="{FE8F32BB-CE96-466C-8225-C25F4E8508BB}" type="presParOf" srcId="{C6C3BC8A-35C5-4A5B-AA5B-AD5F983653E5}" destId="{CC4C25F0-AEBA-4466-AD7E-4C643F6145E7}" srcOrd="0" destOrd="0" presId="urn:microsoft.com/office/officeart/2005/8/layout/hierarchy3"/>
    <dgm:cxn modelId="{F77DCED8-6E26-4C58-8878-3999E6904F24}" type="presParOf" srcId="{CC4C25F0-AEBA-4466-AD7E-4C643F6145E7}" destId="{63134694-4F75-466C-B912-7CD735864E00}" srcOrd="0" destOrd="0" presId="urn:microsoft.com/office/officeart/2005/8/layout/hierarchy3"/>
    <dgm:cxn modelId="{ADA6696B-62C3-46C7-ACD4-E0868E3CB807}" type="presParOf" srcId="{63134694-4F75-466C-B912-7CD735864E00}" destId="{6E535A19-DFD9-475C-BA93-04188554C165}" srcOrd="0" destOrd="0" presId="urn:microsoft.com/office/officeart/2005/8/layout/hierarchy3"/>
    <dgm:cxn modelId="{39A8F997-2044-41F9-8B11-5200542C9568}" type="presParOf" srcId="{63134694-4F75-466C-B912-7CD735864E00}" destId="{DEDEEC79-5542-433E-BA64-F536EF5FD376}" srcOrd="1" destOrd="0" presId="urn:microsoft.com/office/officeart/2005/8/layout/hierarchy3"/>
    <dgm:cxn modelId="{A90FEB9E-4734-4068-BB29-9B9A7F815421}" type="presParOf" srcId="{CC4C25F0-AEBA-4466-AD7E-4C643F6145E7}" destId="{C92F3B19-E482-4858-98C9-89F3B5FC6395}" srcOrd="1" destOrd="0" presId="urn:microsoft.com/office/officeart/2005/8/layout/hierarchy3"/>
    <dgm:cxn modelId="{DEE2A986-86C6-48BC-AA58-8F3527791274}" type="presParOf" srcId="{C92F3B19-E482-4858-98C9-89F3B5FC6395}" destId="{968B5033-1B5B-48F1-AE71-D2DE44141D3D}" srcOrd="0" destOrd="0" presId="urn:microsoft.com/office/officeart/2005/8/layout/hierarchy3"/>
    <dgm:cxn modelId="{B5D6ABD7-3CD0-4CF0-AB27-4E5784B06978}" type="presParOf" srcId="{C92F3B19-E482-4858-98C9-89F3B5FC6395}" destId="{B7288ECD-FC8F-4039-8505-FE696A06F6D1}" srcOrd="1" destOrd="0" presId="urn:microsoft.com/office/officeart/2005/8/layout/hierarchy3"/>
    <dgm:cxn modelId="{FD871829-959A-41EA-ACD8-25A94A07136C}" type="presParOf" srcId="{C92F3B19-E482-4858-98C9-89F3B5FC6395}" destId="{DD2692D8-8621-4E46-AAF8-F8F92E281145}" srcOrd="2" destOrd="0" presId="urn:microsoft.com/office/officeart/2005/8/layout/hierarchy3"/>
    <dgm:cxn modelId="{99E7AFE7-7177-4BC7-B41F-4F469391133F}" type="presParOf" srcId="{C92F3B19-E482-4858-98C9-89F3B5FC6395}" destId="{8DEA7368-CA36-4368-920B-FA43CD1E51EB}" srcOrd="3" destOrd="0" presId="urn:microsoft.com/office/officeart/2005/8/layout/hierarchy3"/>
    <dgm:cxn modelId="{71637168-7CCC-4A59-A441-7210F6590925}" type="presParOf" srcId="{C6C3BC8A-35C5-4A5B-AA5B-AD5F983653E5}" destId="{37650C50-C786-44E4-A85D-F0AF6A639C57}" srcOrd="1" destOrd="0" presId="urn:microsoft.com/office/officeart/2005/8/layout/hierarchy3"/>
    <dgm:cxn modelId="{084A79D8-7E26-40DE-9B71-A6EB5D39A6EB}" type="presParOf" srcId="{37650C50-C786-44E4-A85D-F0AF6A639C57}" destId="{754E4ED8-F627-432D-9471-BA39213B091C}" srcOrd="0" destOrd="0" presId="urn:microsoft.com/office/officeart/2005/8/layout/hierarchy3"/>
    <dgm:cxn modelId="{4D9A0778-8AAD-4EB0-B170-8A4D2D32E0AD}" type="presParOf" srcId="{754E4ED8-F627-432D-9471-BA39213B091C}" destId="{125EA458-5D1A-48EB-9E4E-E0B202A24ACD}" srcOrd="0" destOrd="0" presId="urn:microsoft.com/office/officeart/2005/8/layout/hierarchy3"/>
    <dgm:cxn modelId="{7695FDA4-F05C-40A1-A32A-DF07B136C565}" type="presParOf" srcId="{754E4ED8-F627-432D-9471-BA39213B091C}" destId="{E96B673C-FA7A-4838-9ABD-B9D026E30CA5}" srcOrd="1" destOrd="0" presId="urn:microsoft.com/office/officeart/2005/8/layout/hierarchy3"/>
    <dgm:cxn modelId="{46B5A455-32C1-4D17-BAA4-D5FF651DBBCD}" type="presParOf" srcId="{37650C50-C786-44E4-A85D-F0AF6A639C57}" destId="{4151DC7C-CB3A-47F8-9389-ED78B02E5697}" srcOrd="1" destOrd="0" presId="urn:microsoft.com/office/officeart/2005/8/layout/hierarchy3"/>
    <dgm:cxn modelId="{E0A3C4A0-6518-4577-9549-348C3B64BED3}" type="presParOf" srcId="{4151DC7C-CB3A-47F8-9389-ED78B02E5697}" destId="{31283953-DED8-42E6-A08E-C4F6282E4295}" srcOrd="0" destOrd="0" presId="urn:microsoft.com/office/officeart/2005/8/layout/hierarchy3"/>
    <dgm:cxn modelId="{7169BF20-94EC-4828-AD55-594DA7876975}" type="presParOf" srcId="{4151DC7C-CB3A-47F8-9389-ED78B02E5697}" destId="{B672D619-5CFD-4877-A321-C6268CADD6E1}"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2D2450-250E-4ADA-9115-91984276BD39}" type="doc">
      <dgm:prSet loTypeId="urn:microsoft.com/office/officeart/2005/8/layout/list1" loCatId="list" qsTypeId="urn:microsoft.com/office/officeart/2005/8/quickstyle/simple1" qsCatId="simple" csTypeId="urn:microsoft.com/office/officeart/2005/8/colors/colorful1#16" csCatId="colorful" phldr="1"/>
      <dgm:spPr/>
      <dgm:t>
        <a:bodyPr/>
        <a:lstStyle/>
        <a:p>
          <a:endParaRPr lang="es-ES"/>
        </a:p>
      </dgm:t>
    </dgm:pt>
    <dgm:pt modelId="{69D176EB-708E-4E68-8F78-9F77E592CBD1}">
      <dgm:prSet phldrT="[Texto]" custT="1"/>
      <dgm:spPr/>
      <dgm:t>
        <a:bodyPr/>
        <a:lstStyle/>
        <a:p>
          <a:r>
            <a:rPr lang="es-ES" sz="3200" dirty="0" smtClean="0"/>
            <a:t>Informes</a:t>
          </a:r>
          <a:endParaRPr lang="es-ES" sz="3200" dirty="0"/>
        </a:p>
      </dgm:t>
    </dgm:pt>
    <dgm:pt modelId="{EE6331FE-4715-4CC1-A53C-34C6124FE188}" type="parTrans" cxnId="{32E3A507-D494-4832-82AB-DB91A0E6B684}">
      <dgm:prSet/>
      <dgm:spPr/>
      <dgm:t>
        <a:bodyPr/>
        <a:lstStyle/>
        <a:p>
          <a:endParaRPr lang="es-ES"/>
        </a:p>
      </dgm:t>
    </dgm:pt>
    <dgm:pt modelId="{EF91C471-9DB3-4BE4-BFA5-9AADB9AE1CA7}" type="sibTrans" cxnId="{32E3A507-D494-4832-82AB-DB91A0E6B684}">
      <dgm:prSet/>
      <dgm:spPr/>
      <dgm:t>
        <a:bodyPr/>
        <a:lstStyle/>
        <a:p>
          <a:endParaRPr lang="es-ES"/>
        </a:p>
      </dgm:t>
    </dgm:pt>
    <dgm:pt modelId="{3681E739-3499-41FD-923E-87F02B17DEB8}">
      <dgm:prSet phldrT="[Texto]"/>
      <dgm:spPr/>
      <dgm:t>
        <a:bodyPr/>
        <a:lstStyle/>
        <a:p>
          <a:r>
            <a:rPr lang="es-ES_tradnl" dirty="0" smtClean="0"/>
            <a:t>Son documentos originados por el trabajo interno de instituciones con actividades </a:t>
          </a:r>
          <a:r>
            <a:rPr lang="es-ES" dirty="0" smtClean="0"/>
            <a:t>de investigación, o encargados por organismos públicos a expertos externos o </a:t>
          </a:r>
          <a:r>
            <a:rPr lang="es-ES_tradnl" dirty="0" smtClean="0"/>
            <a:t>consultores. </a:t>
          </a:r>
          <a:endParaRPr lang="es-ES" dirty="0"/>
        </a:p>
      </dgm:t>
    </dgm:pt>
    <dgm:pt modelId="{F94CC794-B105-4FED-B5C8-CA0666C02E01}" type="parTrans" cxnId="{401DBA03-D3AD-4C32-A79E-E4457B1D181E}">
      <dgm:prSet/>
      <dgm:spPr/>
      <dgm:t>
        <a:bodyPr/>
        <a:lstStyle/>
        <a:p>
          <a:endParaRPr lang="es-ES"/>
        </a:p>
      </dgm:t>
    </dgm:pt>
    <dgm:pt modelId="{A49C7C71-5074-4D4B-A4A0-5868E510FC02}" type="sibTrans" cxnId="{401DBA03-D3AD-4C32-A79E-E4457B1D181E}">
      <dgm:prSet/>
      <dgm:spPr/>
      <dgm:t>
        <a:bodyPr/>
        <a:lstStyle/>
        <a:p>
          <a:endParaRPr lang="es-ES"/>
        </a:p>
      </dgm:t>
    </dgm:pt>
    <dgm:pt modelId="{FB64F7BB-D6D1-4A53-BDB2-FFB5C3BAC992}">
      <dgm:prSet phldrT="[Texto]"/>
      <dgm:spPr/>
      <dgm:t>
        <a:bodyPr/>
        <a:lstStyle/>
        <a:p>
          <a:r>
            <a:rPr lang="es-ES_tradnl" dirty="0" smtClean="0"/>
            <a:t>A veces, pueden ser documentos de uso interno, de circulación restringida y no publicados dentro de los cauces habituales de edición.</a:t>
          </a:r>
          <a:endParaRPr lang="es-ES" dirty="0"/>
        </a:p>
      </dgm:t>
    </dgm:pt>
    <dgm:pt modelId="{6792ACD7-58EA-4EA6-A922-AF0D0B067C22}" type="parTrans" cxnId="{BAA7B60C-06D1-4463-9BAA-0872542B9B39}">
      <dgm:prSet/>
      <dgm:spPr/>
      <dgm:t>
        <a:bodyPr/>
        <a:lstStyle/>
        <a:p>
          <a:endParaRPr lang="es-ES"/>
        </a:p>
      </dgm:t>
    </dgm:pt>
    <dgm:pt modelId="{8C84A025-88CC-4460-8B9B-D129796CC265}" type="sibTrans" cxnId="{BAA7B60C-06D1-4463-9BAA-0872542B9B39}">
      <dgm:prSet/>
      <dgm:spPr/>
      <dgm:t>
        <a:bodyPr/>
        <a:lstStyle/>
        <a:p>
          <a:endParaRPr lang="es-ES"/>
        </a:p>
      </dgm:t>
    </dgm:pt>
    <dgm:pt modelId="{C486C6EC-D5EB-48D0-8441-D1C530B39EB8}">
      <dgm:prSet phldrT="[Texto]"/>
      <dgm:spPr/>
      <dgm:t>
        <a:bodyPr/>
        <a:lstStyle/>
        <a:p>
          <a:r>
            <a:rPr lang="es-ES" dirty="0" smtClean="0"/>
            <a:t>A pesar de estas dificultades de acceso, </a:t>
          </a:r>
          <a:r>
            <a:rPr lang="es-ES_tradnl" dirty="0" smtClean="0"/>
            <a:t>pueden contener información muy valiosa, punta, inédita, de </a:t>
          </a:r>
          <a:r>
            <a:rPr lang="es-ES" dirty="0" smtClean="0"/>
            <a:t>investigación aplicada…</a:t>
          </a:r>
          <a:endParaRPr lang="es-ES" dirty="0"/>
        </a:p>
      </dgm:t>
    </dgm:pt>
    <dgm:pt modelId="{D30F0A9F-CF63-425E-9BF2-AA8A55E87560}" type="parTrans" cxnId="{D6E80850-C960-4212-8590-52DF4545A54B}">
      <dgm:prSet/>
      <dgm:spPr/>
      <dgm:t>
        <a:bodyPr/>
        <a:lstStyle/>
        <a:p>
          <a:endParaRPr lang="es-ES"/>
        </a:p>
      </dgm:t>
    </dgm:pt>
    <dgm:pt modelId="{10284594-624F-4DA7-89BB-12E7AA58AD5E}" type="sibTrans" cxnId="{D6E80850-C960-4212-8590-52DF4545A54B}">
      <dgm:prSet/>
      <dgm:spPr/>
      <dgm:t>
        <a:bodyPr/>
        <a:lstStyle/>
        <a:p>
          <a:endParaRPr lang="es-ES"/>
        </a:p>
      </dgm:t>
    </dgm:pt>
    <dgm:pt modelId="{5A553AD4-FEE0-4CA6-96DC-B27C6462E56B}">
      <dgm:prSet phldrT="[Texto]"/>
      <dgm:spPr/>
      <dgm:t>
        <a:bodyPr/>
        <a:lstStyle/>
        <a:p>
          <a:r>
            <a:rPr lang="es-ES_tradnl" dirty="0" smtClean="0"/>
            <a:t>En inglés suelen denominarse reports. Se citan de forma similar a los libros, pero al </a:t>
          </a:r>
          <a:r>
            <a:rPr lang="es-ES" dirty="0" smtClean="0"/>
            <a:t>ser generalmente elaborados o encargados por organismos o empresas, estos </a:t>
          </a:r>
          <a:r>
            <a:rPr lang="es-ES_tradnl" dirty="0" smtClean="0"/>
            <a:t>suelen aparecer mencionados junto con un número de identificación del informe.</a:t>
          </a:r>
          <a:endParaRPr lang="es-ES" dirty="0"/>
        </a:p>
      </dgm:t>
    </dgm:pt>
    <dgm:pt modelId="{FCC46C58-F3A5-421E-8C8C-B4D907BDA483}" type="parTrans" cxnId="{D488C2EB-4D80-48C5-B49E-393EF2FB6406}">
      <dgm:prSet/>
      <dgm:spPr/>
      <dgm:t>
        <a:bodyPr/>
        <a:lstStyle/>
        <a:p>
          <a:endParaRPr lang="es-ES"/>
        </a:p>
      </dgm:t>
    </dgm:pt>
    <dgm:pt modelId="{D81DA5CF-B0E5-46D1-99AD-6BEF8C826AAE}" type="sibTrans" cxnId="{D488C2EB-4D80-48C5-B49E-393EF2FB6406}">
      <dgm:prSet/>
      <dgm:spPr/>
      <dgm:t>
        <a:bodyPr/>
        <a:lstStyle/>
        <a:p>
          <a:endParaRPr lang="es-ES"/>
        </a:p>
      </dgm:t>
    </dgm:pt>
    <dgm:pt modelId="{1B856A22-291B-44B8-AD40-7458130DB73D}">
      <dgm:prSet/>
      <dgm:spPr/>
      <dgm:t>
        <a:bodyPr/>
        <a:lstStyle/>
        <a:p>
          <a:r>
            <a:rPr lang="es-ES" b="1" dirty="0" smtClean="0"/>
            <a:t>CARRERAS, N; DORRONSORO, JL</a:t>
          </a:r>
          <a:r>
            <a:rPr lang="es-ES" dirty="0" smtClean="0"/>
            <a:t>. 1996. </a:t>
          </a:r>
          <a:r>
            <a:rPr lang="es-ES" i="1" dirty="0" smtClean="0"/>
            <a:t>Planta de autogeneración </a:t>
          </a:r>
          <a:r>
            <a:rPr lang="es-ES_tradnl" i="1" dirty="0" smtClean="0"/>
            <a:t>eléctrica del vertedero de Artigas (Bilbao, ES)</a:t>
          </a:r>
          <a:r>
            <a:rPr lang="es-ES_tradnl" dirty="0" smtClean="0"/>
            <a:t>. Madrid: Centro de Investigaciones Energéticas, Medioambientales y Tescnológicas – CIEMAT. </a:t>
          </a:r>
          <a:r>
            <a:rPr lang="es-ES" dirty="0" smtClean="0"/>
            <a:t>Informes técnicos CIEMAT, 791.</a:t>
          </a:r>
          <a:endParaRPr lang="es-ES" dirty="0"/>
        </a:p>
      </dgm:t>
    </dgm:pt>
    <dgm:pt modelId="{960BC09E-B40B-4796-B25B-92F801ABEAD0}" type="parTrans" cxnId="{C7901946-9E47-43D0-A1D6-9E81705AC33A}">
      <dgm:prSet/>
      <dgm:spPr/>
      <dgm:t>
        <a:bodyPr/>
        <a:lstStyle/>
        <a:p>
          <a:endParaRPr lang="es-ES"/>
        </a:p>
      </dgm:t>
    </dgm:pt>
    <dgm:pt modelId="{B861CEB4-89D8-41C5-AB54-F888B9E0EA1E}" type="sibTrans" cxnId="{C7901946-9E47-43D0-A1D6-9E81705AC33A}">
      <dgm:prSet/>
      <dgm:spPr/>
      <dgm:t>
        <a:bodyPr/>
        <a:lstStyle/>
        <a:p>
          <a:endParaRPr lang="es-ES"/>
        </a:p>
      </dgm:t>
    </dgm:pt>
    <dgm:pt modelId="{AAC28D4B-707B-45B2-922F-FA4B54BEBFC4}">
      <dgm:prSet/>
      <dgm:spPr/>
      <dgm:t>
        <a:bodyPr/>
        <a:lstStyle/>
        <a:p>
          <a:r>
            <a:rPr lang="es-ES_tradnl" dirty="0" smtClean="0"/>
            <a:t>Los informes técnicos pueden ser difíciles de localizar, sólo accesibles para las </a:t>
          </a:r>
          <a:r>
            <a:rPr lang="es-ES" dirty="0" smtClean="0"/>
            <a:t>propias instituciones académicas, administrativas, empresas, etc., que los han </a:t>
          </a:r>
          <a:r>
            <a:rPr lang="es-ES_tradnl" dirty="0" smtClean="0"/>
            <a:t>generado. Cada vez en más casos, pueden estar accesibles a través de las páginas </a:t>
          </a:r>
          <a:r>
            <a:rPr lang="es-ES" dirty="0" smtClean="0"/>
            <a:t>web de las instituciones.</a:t>
          </a:r>
          <a:endParaRPr lang="es-ES" dirty="0"/>
        </a:p>
      </dgm:t>
    </dgm:pt>
    <dgm:pt modelId="{86E63FA3-BC31-4FD1-89CF-5021555B9C0E}" type="parTrans" cxnId="{81428CA5-4078-445D-9AE3-60863BCAE363}">
      <dgm:prSet/>
      <dgm:spPr/>
      <dgm:t>
        <a:bodyPr/>
        <a:lstStyle/>
        <a:p>
          <a:endParaRPr lang="es-ES"/>
        </a:p>
      </dgm:t>
    </dgm:pt>
    <dgm:pt modelId="{F4E35718-F009-4245-B5C4-613961A66554}" type="sibTrans" cxnId="{81428CA5-4078-445D-9AE3-60863BCAE363}">
      <dgm:prSet/>
      <dgm:spPr/>
      <dgm:t>
        <a:bodyPr/>
        <a:lstStyle/>
        <a:p>
          <a:endParaRPr lang="es-ES"/>
        </a:p>
      </dgm:t>
    </dgm:pt>
    <dgm:pt modelId="{DBD94469-7C51-4BA8-BCB0-371F91A2F352}">
      <dgm:prSet/>
      <dgm:spPr/>
      <dgm:t>
        <a:bodyPr/>
        <a:lstStyle/>
        <a:p>
          <a:r>
            <a:rPr lang="es-ES_tradnl" dirty="0" smtClean="0"/>
            <a:t>Las bases de datos bibliográficas especializadas en los diferentes campos científicos </a:t>
          </a:r>
          <a:r>
            <a:rPr lang="es-ES" dirty="0" smtClean="0"/>
            <a:t>suelen identificar este tipo de documentos. Sobre todo si se trata de informes encargados o elaborados por organismos públicos. Así sucede, por ejemplo, en </a:t>
          </a:r>
          <a:r>
            <a:rPr lang="es-ES_tradnl" dirty="0" smtClean="0"/>
            <a:t>bases de datos como </a:t>
          </a:r>
          <a:r>
            <a:rPr lang="es-ES_tradnl" dirty="0" smtClean="0">
              <a:hlinkClick xmlns:r="http://schemas.openxmlformats.org/officeDocument/2006/relationships" r:id="rId1"/>
            </a:rPr>
            <a:t>CAB </a:t>
          </a:r>
          <a:r>
            <a:rPr lang="es-ES_tradnl" dirty="0" smtClean="0"/>
            <a:t>(de agricultura), </a:t>
          </a:r>
          <a:r>
            <a:rPr lang="es-ES_tradnl" dirty="0" smtClean="0">
              <a:hlinkClick xmlns:r="http://schemas.openxmlformats.org/officeDocument/2006/relationships" r:id="rId2"/>
            </a:rPr>
            <a:t>ERIC</a:t>
          </a:r>
          <a:r>
            <a:rPr lang="es-ES_tradnl" dirty="0" smtClean="0"/>
            <a:t> (educación), </a:t>
          </a:r>
          <a:r>
            <a:rPr lang="es-ES_tradnl" dirty="0" smtClean="0">
              <a:hlinkClick xmlns:r="http://schemas.openxmlformats.org/officeDocument/2006/relationships" r:id="rId3"/>
            </a:rPr>
            <a:t>Compendex</a:t>
          </a:r>
          <a:r>
            <a:rPr lang="es-ES_tradnl" dirty="0" smtClean="0"/>
            <a:t> (ingeniaría).</a:t>
          </a:r>
          <a:endParaRPr lang="es-ES" dirty="0"/>
        </a:p>
      </dgm:t>
    </dgm:pt>
    <dgm:pt modelId="{436E55AF-5E7A-4495-A0F2-33DA7D83EB1B}" type="parTrans" cxnId="{648F9AAF-3FF2-4979-B3DF-33BA06CF7006}">
      <dgm:prSet/>
      <dgm:spPr/>
      <dgm:t>
        <a:bodyPr/>
        <a:lstStyle/>
        <a:p>
          <a:endParaRPr lang="es-ES"/>
        </a:p>
      </dgm:t>
    </dgm:pt>
    <dgm:pt modelId="{6CDF5950-BD6D-407D-86CF-A31854574556}" type="sibTrans" cxnId="{648F9AAF-3FF2-4979-B3DF-33BA06CF7006}">
      <dgm:prSet/>
      <dgm:spPr/>
      <dgm:t>
        <a:bodyPr/>
        <a:lstStyle/>
        <a:p>
          <a:endParaRPr lang="es-ES"/>
        </a:p>
      </dgm:t>
    </dgm:pt>
    <dgm:pt modelId="{067EEC2E-49B2-4BF2-8DF8-8984DF11A1E3}">
      <dgm:prSet/>
      <dgm:spPr/>
      <dgm:t>
        <a:bodyPr/>
        <a:lstStyle/>
        <a:p>
          <a:r>
            <a:rPr lang="es-ES_tradnl" dirty="0" smtClean="0"/>
            <a:t>También existen otras bases de datos que recogen específicamente este tipo de documentos. Es el caso de </a:t>
          </a:r>
          <a:r>
            <a:rPr lang="es-ES_tradnl" dirty="0" smtClean="0">
              <a:hlinkClick xmlns:r="http://schemas.openxmlformats.org/officeDocument/2006/relationships" r:id="rId4"/>
            </a:rPr>
            <a:t>NTIS</a:t>
          </a:r>
          <a:r>
            <a:rPr lang="es-ES_tradnl" dirty="0" smtClean="0"/>
            <a:t> que reúne informes </a:t>
          </a:r>
          <a:r>
            <a:rPr lang="es-ES" dirty="0" smtClean="0"/>
            <a:t>técnicos encargados o realizados por departamentos u organismos estadounidenses; u </a:t>
          </a:r>
          <a:r>
            <a:rPr lang="es-ES" dirty="0" smtClean="0">
              <a:hlinkClick xmlns:r="http://schemas.openxmlformats.org/officeDocument/2006/relationships" r:id="rId5"/>
            </a:rPr>
            <a:t>OpenSIGLE</a:t>
          </a:r>
          <a:r>
            <a:rPr lang="es-ES" dirty="0" smtClean="0"/>
            <a:t> - System for Information on Grey Literature in Europe</a:t>
          </a:r>
          <a:endParaRPr lang="es-ES" dirty="0"/>
        </a:p>
      </dgm:t>
    </dgm:pt>
    <dgm:pt modelId="{D00AA6B2-C259-4D51-9D43-ED984E7F8586}" type="parTrans" cxnId="{5183F58F-C0E5-4E17-85ED-6F2B57FD4E0C}">
      <dgm:prSet/>
      <dgm:spPr/>
      <dgm:t>
        <a:bodyPr/>
        <a:lstStyle/>
        <a:p>
          <a:endParaRPr lang="es-ES"/>
        </a:p>
      </dgm:t>
    </dgm:pt>
    <dgm:pt modelId="{3B0EE248-16BD-4485-8BAC-5F070F87A422}" type="sibTrans" cxnId="{5183F58F-C0E5-4E17-85ED-6F2B57FD4E0C}">
      <dgm:prSet/>
      <dgm:spPr/>
      <dgm:t>
        <a:bodyPr/>
        <a:lstStyle/>
        <a:p>
          <a:endParaRPr lang="es-ES"/>
        </a:p>
      </dgm:t>
    </dgm:pt>
    <dgm:pt modelId="{52F4DCC9-BFF6-4647-84B9-646447F02335}" type="pres">
      <dgm:prSet presAssocID="{B22D2450-250E-4ADA-9115-91984276BD39}" presName="linear" presStyleCnt="0">
        <dgm:presLayoutVars>
          <dgm:dir/>
          <dgm:animLvl val="lvl"/>
          <dgm:resizeHandles val="exact"/>
        </dgm:presLayoutVars>
      </dgm:prSet>
      <dgm:spPr/>
      <dgm:t>
        <a:bodyPr/>
        <a:lstStyle/>
        <a:p>
          <a:endParaRPr lang="es-ES"/>
        </a:p>
      </dgm:t>
    </dgm:pt>
    <dgm:pt modelId="{EC30DA20-81BB-4032-BEA0-E75A6AC32D08}" type="pres">
      <dgm:prSet presAssocID="{69D176EB-708E-4E68-8F78-9F77E592CBD1}" presName="parentLin" presStyleCnt="0"/>
      <dgm:spPr/>
    </dgm:pt>
    <dgm:pt modelId="{7AE689CC-E747-4FF7-B0B7-C6207BB8D2A8}" type="pres">
      <dgm:prSet presAssocID="{69D176EB-708E-4E68-8F78-9F77E592CBD1}" presName="parentLeftMargin" presStyleLbl="node1" presStyleIdx="0" presStyleCnt="1"/>
      <dgm:spPr/>
      <dgm:t>
        <a:bodyPr/>
        <a:lstStyle/>
        <a:p>
          <a:endParaRPr lang="es-ES"/>
        </a:p>
      </dgm:t>
    </dgm:pt>
    <dgm:pt modelId="{2981E97B-CFEF-4066-96D5-422A5A15031D}" type="pres">
      <dgm:prSet presAssocID="{69D176EB-708E-4E68-8F78-9F77E592CBD1}" presName="parentText" presStyleLbl="node1" presStyleIdx="0" presStyleCnt="1" custScaleY="131718">
        <dgm:presLayoutVars>
          <dgm:chMax val="0"/>
          <dgm:bulletEnabled val="1"/>
        </dgm:presLayoutVars>
      </dgm:prSet>
      <dgm:spPr/>
      <dgm:t>
        <a:bodyPr/>
        <a:lstStyle/>
        <a:p>
          <a:endParaRPr lang="es-ES"/>
        </a:p>
      </dgm:t>
    </dgm:pt>
    <dgm:pt modelId="{84C7831C-5173-47C1-A970-EF101D990E48}" type="pres">
      <dgm:prSet presAssocID="{69D176EB-708E-4E68-8F78-9F77E592CBD1}" presName="negativeSpace" presStyleCnt="0"/>
      <dgm:spPr/>
    </dgm:pt>
    <dgm:pt modelId="{29D9E915-7124-4F6A-910A-3CA17397484F}" type="pres">
      <dgm:prSet presAssocID="{69D176EB-708E-4E68-8F78-9F77E592CBD1}" presName="childText" presStyleLbl="conFgAcc1" presStyleIdx="0" presStyleCnt="1" custScaleY="101951">
        <dgm:presLayoutVars>
          <dgm:bulletEnabled val="1"/>
        </dgm:presLayoutVars>
      </dgm:prSet>
      <dgm:spPr/>
      <dgm:t>
        <a:bodyPr/>
        <a:lstStyle/>
        <a:p>
          <a:endParaRPr lang="es-ES"/>
        </a:p>
      </dgm:t>
    </dgm:pt>
  </dgm:ptLst>
  <dgm:cxnLst>
    <dgm:cxn modelId="{4CC72590-3B3D-4AC9-A844-E2C80FF8311F}" type="presOf" srcId="{DBD94469-7C51-4BA8-BCB0-371F91A2F352}" destId="{29D9E915-7124-4F6A-910A-3CA17397484F}" srcOrd="0" destOrd="6" presId="urn:microsoft.com/office/officeart/2005/8/layout/list1"/>
    <dgm:cxn modelId="{5183F58F-C0E5-4E17-85ED-6F2B57FD4E0C}" srcId="{69D176EB-708E-4E68-8F78-9F77E592CBD1}" destId="{067EEC2E-49B2-4BF2-8DF8-8984DF11A1E3}" srcOrd="7" destOrd="0" parTransId="{D00AA6B2-C259-4D51-9D43-ED984E7F8586}" sibTransId="{3B0EE248-16BD-4485-8BAC-5F070F87A422}"/>
    <dgm:cxn modelId="{38F333B7-946C-4B01-9054-D7B848C14AEE}" type="presOf" srcId="{69D176EB-708E-4E68-8F78-9F77E592CBD1}" destId="{7AE689CC-E747-4FF7-B0B7-C6207BB8D2A8}" srcOrd="0" destOrd="0" presId="urn:microsoft.com/office/officeart/2005/8/layout/list1"/>
    <dgm:cxn modelId="{A0408609-6BD2-400A-BE81-54A974127785}" type="presOf" srcId="{1B856A22-291B-44B8-AD40-7458130DB73D}" destId="{29D9E915-7124-4F6A-910A-3CA17397484F}" srcOrd="0" destOrd="4" presId="urn:microsoft.com/office/officeart/2005/8/layout/list1"/>
    <dgm:cxn modelId="{401DBA03-D3AD-4C32-A79E-E4457B1D181E}" srcId="{69D176EB-708E-4E68-8F78-9F77E592CBD1}" destId="{3681E739-3499-41FD-923E-87F02B17DEB8}" srcOrd="0" destOrd="0" parTransId="{F94CC794-B105-4FED-B5C8-CA0666C02E01}" sibTransId="{A49C7C71-5074-4D4B-A4A0-5868E510FC02}"/>
    <dgm:cxn modelId="{D6E80850-C960-4212-8590-52DF4545A54B}" srcId="{69D176EB-708E-4E68-8F78-9F77E592CBD1}" destId="{C486C6EC-D5EB-48D0-8441-D1C530B39EB8}" srcOrd="2" destOrd="0" parTransId="{D30F0A9F-CF63-425E-9BF2-AA8A55E87560}" sibTransId="{10284594-624F-4DA7-89BB-12E7AA58AD5E}"/>
    <dgm:cxn modelId="{32E3A507-D494-4832-82AB-DB91A0E6B684}" srcId="{B22D2450-250E-4ADA-9115-91984276BD39}" destId="{69D176EB-708E-4E68-8F78-9F77E592CBD1}" srcOrd="0" destOrd="0" parTransId="{EE6331FE-4715-4CC1-A53C-34C6124FE188}" sibTransId="{EF91C471-9DB3-4BE4-BFA5-9AADB9AE1CA7}"/>
    <dgm:cxn modelId="{81428CA5-4078-445D-9AE3-60863BCAE363}" srcId="{69D176EB-708E-4E68-8F78-9F77E592CBD1}" destId="{AAC28D4B-707B-45B2-922F-FA4B54BEBFC4}" srcOrd="5" destOrd="0" parTransId="{86E63FA3-BC31-4FD1-89CF-5021555B9C0E}" sibTransId="{F4E35718-F009-4245-B5C4-613961A66554}"/>
    <dgm:cxn modelId="{5468FF37-AF2D-4D46-9639-21986BF6E19A}" type="presOf" srcId="{3681E739-3499-41FD-923E-87F02B17DEB8}" destId="{29D9E915-7124-4F6A-910A-3CA17397484F}" srcOrd="0" destOrd="0" presId="urn:microsoft.com/office/officeart/2005/8/layout/list1"/>
    <dgm:cxn modelId="{F387A147-35A0-4504-B540-7E3538E6E0F1}" type="presOf" srcId="{AAC28D4B-707B-45B2-922F-FA4B54BEBFC4}" destId="{29D9E915-7124-4F6A-910A-3CA17397484F}" srcOrd="0" destOrd="5" presId="urn:microsoft.com/office/officeart/2005/8/layout/list1"/>
    <dgm:cxn modelId="{C2DB33C8-5681-4902-9EB7-B3F677746CF2}" type="presOf" srcId="{FB64F7BB-D6D1-4A53-BDB2-FFB5C3BAC992}" destId="{29D9E915-7124-4F6A-910A-3CA17397484F}" srcOrd="0" destOrd="1" presId="urn:microsoft.com/office/officeart/2005/8/layout/list1"/>
    <dgm:cxn modelId="{648F9AAF-3FF2-4979-B3DF-33BA06CF7006}" srcId="{69D176EB-708E-4E68-8F78-9F77E592CBD1}" destId="{DBD94469-7C51-4BA8-BCB0-371F91A2F352}" srcOrd="6" destOrd="0" parTransId="{436E55AF-5E7A-4495-A0F2-33DA7D83EB1B}" sibTransId="{6CDF5950-BD6D-407D-86CF-A31854574556}"/>
    <dgm:cxn modelId="{EEEC3136-A731-426E-A924-4691315160BA}" type="presOf" srcId="{067EEC2E-49B2-4BF2-8DF8-8984DF11A1E3}" destId="{29D9E915-7124-4F6A-910A-3CA17397484F}" srcOrd="0" destOrd="7" presId="urn:microsoft.com/office/officeart/2005/8/layout/list1"/>
    <dgm:cxn modelId="{D488C2EB-4D80-48C5-B49E-393EF2FB6406}" srcId="{69D176EB-708E-4E68-8F78-9F77E592CBD1}" destId="{5A553AD4-FEE0-4CA6-96DC-B27C6462E56B}" srcOrd="3" destOrd="0" parTransId="{FCC46C58-F3A5-421E-8C8C-B4D907BDA483}" sibTransId="{D81DA5CF-B0E5-46D1-99AD-6BEF8C826AAE}"/>
    <dgm:cxn modelId="{4A2BC241-1A28-4AAA-A399-FA30B210F6D9}" type="presOf" srcId="{C486C6EC-D5EB-48D0-8441-D1C530B39EB8}" destId="{29D9E915-7124-4F6A-910A-3CA17397484F}" srcOrd="0" destOrd="2" presId="urn:microsoft.com/office/officeart/2005/8/layout/list1"/>
    <dgm:cxn modelId="{BAA7B60C-06D1-4463-9BAA-0872542B9B39}" srcId="{69D176EB-708E-4E68-8F78-9F77E592CBD1}" destId="{FB64F7BB-D6D1-4A53-BDB2-FFB5C3BAC992}" srcOrd="1" destOrd="0" parTransId="{6792ACD7-58EA-4EA6-A922-AF0D0B067C22}" sibTransId="{8C84A025-88CC-4460-8B9B-D129796CC265}"/>
    <dgm:cxn modelId="{5B4A81D0-3525-4B05-AC94-B2C1F91A4DD9}" type="presOf" srcId="{5A553AD4-FEE0-4CA6-96DC-B27C6462E56B}" destId="{29D9E915-7124-4F6A-910A-3CA17397484F}" srcOrd="0" destOrd="3" presId="urn:microsoft.com/office/officeart/2005/8/layout/list1"/>
    <dgm:cxn modelId="{24CE6B0D-E21F-4E0A-94D4-167A08AE30A4}" type="presOf" srcId="{B22D2450-250E-4ADA-9115-91984276BD39}" destId="{52F4DCC9-BFF6-4647-84B9-646447F02335}" srcOrd="0" destOrd="0" presId="urn:microsoft.com/office/officeart/2005/8/layout/list1"/>
    <dgm:cxn modelId="{C7901946-9E47-43D0-A1D6-9E81705AC33A}" srcId="{69D176EB-708E-4E68-8F78-9F77E592CBD1}" destId="{1B856A22-291B-44B8-AD40-7458130DB73D}" srcOrd="4" destOrd="0" parTransId="{960BC09E-B40B-4796-B25B-92F801ABEAD0}" sibTransId="{B861CEB4-89D8-41C5-AB54-F888B9E0EA1E}"/>
    <dgm:cxn modelId="{EC28590B-DFDD-4F19-9312-847407FF58D4}" type="presOf" srcId="{69D176EB-708E-4E68-8F78-9F77E592CBD1}" destId="{2981E97B-CFEF-4066-96D5-422A5A15031D}" srcOrd="1" destOrd="0" presId="urn:microsoft.com/office/officeart/2005/8/layout/list1"/>
    <dgm:cxn modelId="{776250CE-DEBE-41AD-94B1-618AC21AE57B}" type="presParOf" srcId="{52F4DCC9-BFF6-4647-84B9-646447F02335}" destId="{EC30DA20-81BB-4032-BEA0-E75A6AC32D08}" srcOrd="0" destOrd="0" presId="urn:microsoft.com/office/officeart/2005/8/layout/list1"/>
    <dgm:cxn modelId="{1C486762-AC6B-47AF-89CF-86CDA97990A4}" type="presParOf" srcId="{EC30DA20-81BB-4032-BEA0-E75A6AC32D08}" destId="{7AE689CC-E747-4FF7-B0B7-C6207BB8D2A8}" srcOrd="0" destOrd="0" presId="urn:microsoft.com/office/officeart/2005/8/layout/list1"/>
    <dgm:cxn modelId="{86AD5CD9-D94C-44B1-AD82-1DC1CF9F93BD}" type="presParOf" srcId="{EC30DA20-81BB-4032-BEA0-E75A6AC32D08}" destId="{2981E97B-CFEF-4066-96D5-422A5A15031D}" srcOrd="1" destOrd="0" presId="urn:microsoft.com/office/officeart/2005/8/layout/list1"/>
    <dgm:cxn modelId="{8A81BC4F-4C0C-4675-9406-E3F0A2395CF4}" type="presParOf" srcId="{52F4DCC9-BFF6-4647-84B9-646447F02335}" destId="{84C7831C-5173-47C1-A970-EF101D990E48}" srcOrd="1" destOrd="0" presId="urn:microsoft.com/office/officeart/2005/8/layout/list1"/>
    <dgm:cxn modelId="{0AED1C30-AAAC-49AF-A5A2-978222D6EF5F}" type="presParOf" srcId="{52F4DCC9-BFF6-4647-84B9-646447F02335}" destId="{29D9E915-7124-4F6A-910A-3CA17397484F}"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3A2E4C-51FF-4AC8-A2B8-6044A91D1FC0}" type="doc">
      <dgm:prSet loTypeId="urn:microsoft.com/office/officeart/2005/8/layout/list1" loCatId="list" qsTypeId="urn:microsoft.com/office/officeart/2005/8/quickstyle/simple1" qsCatId="simple" csTypeId="urn:microsoft.com/office/officeart/2005/8/colors/colorful1#17" csCatId="colorful" phldr="1"/>
      <dgm:spPr/>
      <dgm:t>
        <a:bodyPr/>
        <a:lstStyle/>
        <a:p>
          <a:endParaRPr lang="es-ES"/>
        </a:p>
      </dgm:t>
    </dgm:pt>
    <dgm:pt modelId="{8E05A019-474B-4B2E-96F1-773DF438ABFD}">
      <dgm:prSet phldrT="[Texto]" custT="1"/>
      <dgm:spPr/>
      <dgm:t>
        <a:bodyPr/>
        <a:lstStyle/>
        <a:p>
          <a:r>
            <a:rPr lang="es-ES" sz="3200" dirty="0" smtClean="0"/>
            <a:t>Documentos de Internet</a:t>
          </a:r>
          <a:endParaRPr lang="es-ES" sz="3200" dirty="0"/>
        </a:p>
      </dgm:t>
    </dgm:pt>
    <dgm:pt modelId="{88E3FC30-7FE3-4C3E-B7CC-8A350F49E8F3}" type="parTrans" cxnId="{956506E4-D6B0-40C7-AA45-8C1B3DBE1975}">
      <dgm:prSet/>
      <dgm:spPr/>
      <dgm:t>
        <a:bodyPr/>
        <a:lstStyle/>
        <a:p>
          <a:endParaRPr lang="es-ES"/>
        </a:p>
      </dgm:t>
    </dgm:pt>
    <dgm:pt modelId="{C4CE69A8-E68D-432B-93E6-A3E9E1F2722C}" type="sibTrans" cxnId="{956506E4-D6B0-40C7-AA45-8C1B3DBE1975}">
      <dgm:prSet/>
      <dgm:spPr/>
      <dgm:t>
        <a:bodyPr/>
        <a:lstStyle/>
        <a:p>
          <a:endParaRPr lang="es-ES"/>
        </a:p>
      </dgm:t>
    </dgm:pt>
    <dgm:pt modelId="{06972A02-0ECE-40A7-A025-2F14A67DED36}">
      <dgm:prSet phldrT="[Texto]" custT="1"/>
      <dgm:spPr/>
      <dgm:t>
        <a:bodyPr/>
        <a:lstStyle/>
        <a:p>
          <a:r>
            <a:rPr lang="es-ES_tradnl" sz="1300" dirty="0" smtClean="0"/>
            <a:t>Desde hace unos años asistimos a la transición de lo impreso a lo digital. Mucha información publicada en los tipos de documentos que hemos visto anteriormente se edita también en internet. En algunos casos ya se edita exclusivamente en internet. Pero junto a esto, que sigue teniendo un carácter </a:t>
          </a:r>
          <a:r>
            <a:rPr lang="es-ES" sz="1300" dirty="0" smtClean="0"/>
            <a:t>arbitrado al venir avalado por editoriales asentadas, organismos públicos, </a:t>
          </a:r>
          <a:r>
            <a:rPr lang="es-ES_tradnl" sz="1300" dirty="0" smtClean="0"/>
            <a:t>instituciones científicas o profesionales, y que sigue siendo la columna vertebral de la comunicación científica, también prolifera otro tipo de información que hay que </a:t>
          </a:r>
          <a:r>
            <a:rPr lang="es-ES" sz="1300" dirty="0" smtClean="0"/>
            <a:t>tener en cuenta.</a:t>
          </a:r>
          <a:endParaRPr lang="es-ES" sz="1300" dirty="0"/>
        </a:p>
      </dgm:t>
    </dgm:pt>
    <dgm:pt modelId="{27A2770E-086A-401A-B33D-845741C8CE4D}" type="parTrans" cxnId="{D0DBF2AA-BB7E-4323-B356-5663875A15A9}">
      <dgm:prSet/>
      <dgm:spPr/>
      <dgm:t>
        <a:bodyPr/>
        <a:lstStyle/>
        <a:p>
          <a:endParaRPr lang="es-ES"/>
        </a:p>
      </dgm:t>
    </dgm:pt>
    <dgm:pt modelId="{65634290-444E-48FE-8FEC-B68B506AE1FB}" type="sibTrans" cxnId="{D0DBF2AA-BB7E-4323-B356-5663875A15A9}">
      <dgm:prSet/>
      <dgm:spPr/>
      <dgm:t>
        <a:bodyPr/>
        <a:lstStyle/>
        <a:p>
          <a:endParaRPr lang="es-ES"/>
        </a:p>
      </dgm:t>
    </dgm:pt>
    <dgm:pt modelId="{D4FF74EF-E614-485E-8334-8E480F8FCBF7}">
      <dgm:prSet custT="1"/>
      <dgm:spPr/>
      <dgm:t>
        <a:bodyPr/>
        <a:lstStyle/>
        <a:p>
          <a:r>
            <a:rPr lang="es-ES_tradnl" sz="1300" dirty="0" smtClean="0"/>
            <a:t>Nos referimos a la información contenida en multitud de páginas web, blogs, wikis, listas de distribución, foros diversos, etc., que sirven para la publicación en línea, el debate y la interactividad. </a:t>
          </a:r>
          <a:endParaRPr lang="es-ES" sz="1300" dirty="0"/>
        </a:p>
      </dgm:t>
    </dgm:pt>
    <dgm:pt modelId="{3E299946-0A43-450D-9639-3FCF0F2E0CD2}" type="parTrans" cxnId="{7B6717E3-058C-4A07-9E7C-A575ED06068A}">
      <dgm:prSet/>
      <dgm:spPr/>
      <dgm:t>
        <a:bodyPr/>
        <a:lstStyle/>
        <a:p>
          <a:endParaRPr lang="es-ES"/>
        </a:p>
      </dgm:t>
    </dgm:pt>
    <dgm:pt modelId="{CDDC831D-F44E-4B0E-845D-A701E8337007}" type="sibTrans" cxnId="{7B6717E3-058C-4A07-9E7C-A575ED06068A}">
      <dgm:prSet/>
      <dgm:spPr/>
      <dgm:t>
        <a:bodyPr/>
        <a:lstStyle/>
        <a:p>
          <a:endParaRPr lang="es-ES"/>
        </a:p>
      </dgm:t>
    </dgm:pt>
    <dgm:pt modelId="{02E7FA24-D8C3-4A36-B3EA-E52EF351C02C}">
      <dgm:prSet custT="1"/>
      <dgm:spPr/>
      <dgm:t>
        <a:bodyPr/>
        <a:lstStyle/>
        <a:p>
          <a:r>
            <a:rPr lang="es-ES_tradnl" sz="1300" dirty="0" smtClean="0"/>
            <a:t>Hay estudios que recalcan la potencialidad de estos nuevos modelos de </a:t>
          </a:r>
          <a:r>
            <a:rPr lang="es-ES" sz="1300" dirty="0" smtClean="0"/>
            <a:t>comunicación científica digital.</a:t>
          </a:r>
          <a:endParaRPr lang="es-ES" sz="1300" dirty="0"/>
        </a:p>
      </dgm:t>
    </dgm:pt>
    <dgm:pt modelId="{6B9E6445-FD98-4A77-95A3-09A6A5D6B8A3}" type="parTrans" cxnId="{A4DCBB5A-BD5A-4A2F-8B6E-3F1ADCA46A9A}">
      <dgm:prSet/>
      <dgm:spPr/>
      <dgm:t>
        <a:bodyPr/>
        <a:lstStyle/>
        <a:p>
          <a:endParaRPr lang="es-ES"/>
        </a:p>
      </dgm:t>
    </dgm:pt>
    <dgm:pt modelId="{A020CC7A-A2CD-4B7F-9FFD-626DF111C67E}" type="sibTrans" cxnId="{A4DCBB5A-BD5A-4A2F-8B6E-3F1ADCA46A9A}">
      <dgm:prSet/>
      <dgm:spPr/>
      <dgm:t>
        <a:bodyPr/>
        <a:lstStyle/>
        <a:p>
          <a:endParaRPr lang="es-ES"/>
        </a:p>
      </dgm:t>
    </dgm:pt>
    <dgm:pt modelId="{6FA22769-63AC-4535-8220-C7F1F44AC91F}">
      <dgm:prSet custT="1"/>
      <dgm:spPr/>
      <dgm:t>
        <a:bodyPr/>
        <a:lstStyle/>
        <a:p>
          <a:r>
            <a:rPr lang="es-ES_tradnl" sz="1300" dirty="0" smtClean="0"/>
            <a:t>En los últimos años han surgido también aplicaciones y plataformas encaminadas a ofrecer a los científicos herramientas para gestionar sus flujos de trabajo, facilitarles las búsquedas de información o posibilitarles nuevos canales para comunicar sus progresos. A esto se le ha denominado ciencia 2.0. </a:t>
          </a:r>
          <a:endParaRPr lang="es-ES" sz="1300" dirty="0"/>
        </a:p>
      </dgm:t>
    </dgm:pt>
    <dgm:pt modelId="{1F46E9CD-C582-4BAE-AE1C-14E5642ECD1B}" type="parTrans" cxnId="{F3C5CFF0-6E0A-4439-AA13-63E6D9FC6BD5}">
      <dgm:prSet/>
      <dgm:spPr/>
      <dgm:t>
        <a:bodyPr/>
        <a:lstStyle/>
        <a:p>
          <a:endParaRPr lang="es-ES"/>
        </a:p>
      </dgm:t>
    </dgm:pt>
    <dgm:pt modelId="{9E3ED4F4-0C83-4850-A968-26D7C1309DC8}" type="sibTrans" cxnId="{F3C5CFF0-6E0A-4439-AA13-63E6D9FC6BD5}">
      <dgm:prSet/>
      <dgm:spPr/>
      <dgm:t>
        <a:bodyPr/>
        <a:lstStyle/>
        <a:p>
          <a:endParaRPr lang="es-ES"/>
        </a:p>
      </dgm:t>
    </dgm:pt>
    <dgm:pt modelId="{B0FB7685-B6FE-457A-8C9C-69392745A99A}">
      <dgm:prSet custT="1"/>
      <dgm:spPr/>
      <dgm:t>
        <a:bodyPr/>
        <a:lstStyle/>
        <a:p>
          <a:r>
            <a:rPr lang="es-ES_tradnl" sz="1300" dirty="0" smtClean="0"/>
            <a:t>No obstante, en los estudios sobre el impacto de la información digital sobre la conducta informativa del mundo científico o académico se ve que los canales tradicionales de comunicación científica continúan siendo los preferidos. No existe ninguna evidencia clara de que las nuevas herramientas de comunicación en línea (listas de distribución, blocs, wikis, etc.) estén superando a medios tradicionales como, por ejemplo, los congresos.</a:t>
          </a:r>
          <a:endParaRPr lang="es-ES" sz="1300" dirty="0"/>
        </a:p>
      </dgm:t>
    </dgm:pt>
    <dgm:pt modelId="{BA15ABD6-B85B-4E53-93FC-5644D2FC7FE3}" type="parTrans" cxnId="{473359F2-8645-4ED4-AE54-4D96A0F13D7A}">
      <dgm:prSet/>
      <dgm:spPr/>
      <dgm:t>
        <a:bodyPr/>
        <a:lstStyle/>
        <a:p>
          <a:endParaRPr lang="es-ES"/>
        </a:p>
      </dgm:t>
    </dgm:pt>
    <dgm:pt modelId="{0D28BB9B-2420-4BC2-BC80-FEBEBBE72A81}" type="sibTrans" cxnId="{473359F2-8645-4ED4-AE54-4D96A0F13D7A}">
      <dgm:prSet/>
      <dgm:spPr/>
      <dgm:t>
        <a:bodyPr/>
        <a:lstStyle/>
        <a:p>
          <a:endParaRPr lang="es-ES"/>
        </a:p>
      </dgm:t>
    </dgm:pt>
    <dgm:pt modelId="{0587334E-F0A6-439F-BD26-83856C2E0A91}">
      <dgm:prSet custT="1"/>
      <dgm:spPr/>
      <dgm:t>
        <a:bodyPr/>
        <a:lstStyle/>
        <a:p>
          <a:r>
            <a:rPr lang="es-ES_tradnl" sz="1300" dirty="0" smtClean="0"/>
            <a:t>A veces se ha calificado a esta información como meramente “publicada” (dada a conocer a la sociedad), que además suele ser a menudo “autopublicada”, en contraposición a la “editada” que correspondería a los </a:t>
          </a:r>
          <a:r>
            <a:rPr lang="es-ES" sz="1300" dirty="0" smtClean="0"/>
            <a:t>documentos a los que nos referíamos antes.</a:t>
          </a:r>
          <a:endParaRPr lang="es-ES" sz="1300" dirty="0"/>
        </a:p>
      </dgm:t>
    </dgm:pt>
    <dgm:pt modelId="{2CAB5125-FD4F-4C03-AB3A-3E12712A4508}" type="parTrans" cxnId="{EEC3226F-7362-4654-B67C-7D5508DB6AA2}">
      <dgm:prSet/>
      <dgm:spPr/>
      <dgm:t>
        <a:bodyPr/>
        <a:lstStyle/>
        <a:p>
          <a:endParaRPr lang="es-ES"/>
        </a:p>
      </dgm:t>
    </dgm:pt>
    <dgm:pt modelId="{2566DCEB-67BB-42BD-A08D-6469D0D1AE4A}" type="sibTrans" cxnId="{EEC3226F-7362-4654-B67C-7D5508DB6AA2}">
      <dgm:prSet/>
      <dgm:spPr/>
      <dgm:t>
        <a:bodyPr/>
        <a:lstStyle/>
        <a:p>
          <a:endParaRPr lang="es-ES"/>
        </a:p>
      </dgm:t>
    </dgm:pt>
    <dgm:pt modelId="{74EFF460-4281-4910-8E40-420F23969F0F}">
      <dgm:prSet custT="1"/>
      <dgm:spPr/>
      <dgm:t>
        <a:bodyPr/>
        <a:lstStyle/>
        <a:p>
          <a:r>
            <a:rPr lang="es-ES_tradnl" sz="1300" dirty="0" smtClean="0"/>
            <a:t>Iniciativas en </a:t>
          </a:r>
          <a:r>
            <a:rPr lang="es-ES" sz="1300" dirty="0" smtClean="0"/>
            <a:t>este contexto serían: las redes de blogs científicos, revistas 2.0, iniciativas para </a:t>
          </a:r>
          <a:r>
            <a:rPr lang="es-ES_tradnl" sz="1300" dirty="0" smtClean="0"/>
            <a:t>compartir los datos brutos de investigación, redes sociales científicas o iniciativas para impulsar el audio y el video como canales de comunicación y divulgación </a:t>
          </a:r>
          <a:r>
            <a:rPr lang="es-ES" sz="1300" dirty="0" smtClean="0"/>
            <a:t>científica.</a:t>
          </a:r>
          <a:endParaRPr lang="es-ES" sz="1300" dirty="0"/>
        </a:p>
      </dgm:t>
    </dgm:pt>
    <dgm:pt modelId="{58B2900A-F079-4C87-8810-1A2F295F563F}" type="parTrans" cxnId="{8EB079B7-D9DD-4534-8320-E2C83DE8E2AF}">
      <dgm:prSet/>
      <dgm:spPr/>
      <dgm:t>
        <a:bodyPr/>
        <a:lstStyle/>
        <a:p>
          <a:endParaRPr lang="es-ES"/>
        </a:p>
      </dgm:t>
    </dgm:pt>
    <dgm:pt modelId="{003D5696-A77B-4ED7-850A-EAE66396A360}" type="sibTrans" cxnId="{8EB079B7-D9DD-4534-8320-E2C83DE8E2AF}">
      <dgm:prSet/>
      <dgm:spPr/>
      <dgm:t>
        <a:bodyPr/>
        <a:lstStyle/>
        <a:p>
          <a:endParaRPr lang="es-ES"/>
        </a:p>
      </dgm:t>
    </dgm:pt>
    <dgm:pt modelId="{68720CC2-64FB-4F49-AAD3-DD9D4001F9A7}" type="pres">
      <dgm:prSet presAssocID="{8C3A2E4C-51FF-4AC8-A2B8-6044A91D1FC0}" presName="linear" presStyleCnt="0">
        <dgm:presLayoutVars>
          <dgm:dir/>
          <dgm:animLvl val="lvl"/>
          <dgm:resizeHandles val="exact"/>
        </dgm:presLayoutVars>
      </dgm:prSet>
      <dgm:spPr/>
      <dgm:t>
        <a:bodyPr/>
        <a:lstStyle/>
        <a:p>
          <a:endParaRPr lang="es-ES"/>
        </a:p>
      </dgm:t>
    </dgm:pt>
    <dgm:pt modelId="{3BB192E5-79A2-43AD-9581-678EE82DDA9D}" type="pres">
      <dgm:prSet presAssocID="{8E05A019-474B-4B2E-96F1-773DF438ABFD}" presName="parentLin" presStyleCnt="0"/>
      <dgm:spPr/>
    </dgm:pt>
    <dgm:pt modelId="{D2F55CA8-0942-46BA-9012-004A95C10F2C}" type="pres">
      <dgm:prSet presAssocID="{8E05A019-474B-4B2E-96F1-773DF438ABFD}" presName="parentLeftMargin" presStyleLbl="node1" presStyleIdx="0" presStyleCnt="1"/>
      <dgm:spPr/>
      <dgm:t>
        <a:bodyPr/>
        <a:lstStyle/>
        <a:p>
          <a:endParaRPr lang="es-ES"/>
        </a:p>
      </dgm:t>
    </dgm:pt>
    <dgm:pt modelId="{0EE86D13-EE38-42A5-874C-595354979771}" type="pres">
      <dgm:prSet presAssocID="{8E05A019-474B-4B2E-96F1-773DF438ABFD}" presName="parentText" presStyleLbl="node1" presStyleIdx="0" presStyleCnt="1" custScaleY="369813">
        <dgm:presLayoutVars>
          <dgm:chMax val="0"/>
          <dgm:bulletEnabled val="1"/>
        </dgm:presLayoutVars>
      </dgm:prSet>
      <dgm:spPr/>
      <dgm:t>
        <a:bodyPr/>
        <a:lstStyle/>
        <a:p>
          <a:endParaRPr lang="es-ES"/>
        </a:p>
      </dgm:t>
    </dgm:pt>
    <dgm:pt modelId="{AC60BCFF-4AFB-4248-878A-5D78E4BB74F0}" type="pres">
      <dgm:prSet presAssocID="{8E05A019-474B-4B2E-96F1-773DF438ABFD}" presName="negativeSpace" presStyleCnt="0"/>
      <dgm:spPr/>
    </dgm:pt>
    <dgm:pt modelId="{23A3F401-BCE5-4F4E-9B63-8A99B026A57F}" type="pres">
      <dgm:prSet presAssocID="{8E05A019-474B-4B2E-96F1-773DF438ABFD}" presName="childText" presStyleLbl="conFgAcc1" presStyleIdx="0" presStyleCnt="1" custScaleY="104920">
        <dgm:presLayoutVars>
          <dgm:bulletEnabled val="1"/>
        </dgm:presLayoutVars>
      </dgm:prSet>
      <dgm:spPr/>
      <dgm:t>
        <a:bodyPr/>
        <a:lstStyle/>
        <a:p>
          <a:endParaRPr lang="es-ES"/>
        </a:p>
      </dgm:t>
    </dgm:pt>
  </dgm:ptLst>
  <dgm:cxnLst>
    <dgm:cxn modelId="{28B0A750-57A9-4115-B57A-FBC8F1567BDE}" type="presOf" srcId="{8C3A2E4C-51FF-4AC8-A2B8-6044A91D1FC0}" destId="{68720CC2-64FB-4F49-AAD3-DD9D4001F9A7}" srcOrd="0" destOrd="0" presId="urn:microsoft.com/office/officeart/2005/8/layout/list1"/>
    <dgm:cxn modelId="{473359F2-8645-4ED4-AE54-4D96A0F13D7A}" srcId="{8E05A019-474B-4B2E-96F1-773DF438ABFD}" destId="{B0FB7685-B6FE-457A-8C9C-69392745A99A}" srcOrd="6" destOrd="0" parTransId="{BA15ABD6-B85B-4E53-93FC-5644D2FC7FE3}" sibTransId="{0D28BB9B-2420-4BC2-BC80-FEBEBBE72A81}"/>
    <dgm:cxn modelId="{F3C5CFF0-6E0A-4439-AA13-63E6D9FC6BD5}" srcId="{8E05A019-474B-4B2E-96F1-773DF438ABFD}" destId="{6FA22769-63AC-4535-8220-C7F1F44AC91F}" srcOrd="4" destOrd="0" parTransId="{1F46E9CD-C582-4BAE-AE1C-14E5642ECD1B}" sibTransId="{9E3ED4F4-0C83-4850-A968-26D7C1309DC8}"/>
    <dgm:cxn modelId="{ADF60011-0FB7-4E29-B80C-DDC3B6EDB752}" type="presOf" srcId="{B0FB7685-B6FE-457A-8C9C-69392745A99A}" destId="{23A3F401-BCE5-4F4E-9B63-8A99B026A57F}" srcOrd="0" destOrd="6" presId="urn:microsoft.com/office/officeart/2005/8/layout/list1"/>
    <dgm:cxn modelId="{E3614C27-A230-4899-A6F9-DB1F182FA0FF}" type="presOf" srcId="{06972A02-0ECE-40A7-A025-2F14A67DED36}" destId="{23A3F401-BCE5-4F4E-9B63-8A99B026A57F}" srcOrd="0" destOrd="0" presId="urn:microsoft.com/office/officeart/2005/8/layout/list1"/>
    <dgm:cxn modelId="{25C025D4-2FF4-47C2-80B6-2050BC363D58}" type="presOf" srcId="{0587334E-F0A6-439F-BD26-83856C2E0A91}" destId="{23A3F401-BCE5-4F4E-9B63-8A99B026A57F}" srcOrd="0" destOrd="2" presId="urn:microsoft.com/office/officeart/2005/8/layout/list1"/>
    <dgm:cxn modelId="{7EBCA57C-91B1-4B11-BDA1-D72C096EBED5}" type="presOf" srcId="{D4FF74EF-E614-485E-8334-8E480F8FCBF7}" destId="{23A3F401-BCE5-4F4E-9B63-8A99B026A57F}" srcOrd="0" destOrd="1" presId="urn:microsoft.com/office/officeart/2005/8/layout/list1"/>
    <dgm:cxn modelId="{A4DCBB5A-BD5A-4A2F-8B6E-3F1ADCA46A9A}" srcId="{8E05A019-474B-4B2E-96F1-773DF438ABFD}" destId="{02E7FA24-D8C3-4A36-B3EA-E52EF351C02C}" srcOrd="3" destOrd="0" parTransId="{6B9E6445-FD98-4A77-95A3-09A6A5D6B8A3}" sibTransId="{A020CC7A-A2CD-4B7F-9FFD-626DF111C67E}"/>
    <dgm:cxn modelId="{D0DBF2AA-BB7E-4323-B356-5663875A15A9}" srcId="{8E05A019-474B-4B2E-96F1-773DF438ABFD}" destId="{06972A02-0ECE-40A7-A025-2F14A67DED36}" srcOrd="0" destOrd="0" parTransId="{27A2770E-086A-401A-B33D-845741C8CE4D}" sibTransId="{65634290-444E-48FE-8FEC-B68B506AE1FB}"/>
    <dgm:cxn modelId="{88A92C5C-D126-4A0E-BD53-8F11CAB0C935}" type="presOf" srcId="{8E05A019-474B-4B2E-96F1-773DF438ABFD}" destId="{D2F55CA8-0942-46BA-9012-004A95C10F2C}" srcOrd="0" destOrd="0" presId="urn:microsoft.com/office/officeart/2005/8/layout/list1"/>
    <dgm:cxn modelId="{8EB079B7-D9DD-4534-8320-E2C83DE8E2AF}" srcId="{8E05A019-474B-4B2E-96F1-773DF438ABFD}" destId="{74EFF460-4281-4910-8E40-420F23969F0F}" srcOrd="5" destOrd="0" parTransId="{58B2900A-F079-4C87-8810-1A2F295F563F}" sibTransId="{003D5696-A77B-4ED7-850A-EAE66396A360}"/>
    <dgm:cxn modelId="{64C83735-135C-40D2-9633-005A1820760A}" type="presOf" srcId="{6FA22769-63AC-4535-8220-C7F1F44AC91F}" destId="{23A3F401-BCE5-4F4E-9B63-8A99B026A57F}" srcOrd="0" destOrd="4" presId="urn:microsoft.com/office/officeart/2005/8/layout/list1"/>
    <dgm:cxn modelId="{956506E4-D6B0-40C7-AA45-8C1B3DBE1975}" srcId="{8C3A2E4C-51FF-4AC8-A2B8-6044A91D1FC0}" destId="{8E05A019-474B-4B2E-96F1-773DF438ABFD}" srcOrd="0" destOrd="0" parTransId="{88E3FC30-7FE3-4C3E-B7CC-8A350F49E8F3}" sibTransId="{C4CE69A8-E68D-432B-93E6-A3E9E1F2722C}"/>
    <dgm:cxn modelId="{D2397F6C-A356-447A-B7D5-74C8156BD2FC}" type="presOf" srcId="{74EFF460-4281-4910-8E40-420F23969F0F}" destId="{23A3F401-BCE5-4F4E-9B63-8A99B026A57F}" srcOrd="0" destOrd="5" presId="urn:microsoft.com/office/officeart/2005/8/layout/list1"/>
    <dgm:cxn modelId="{EEC3226F-7362-4654-B67C-7D5508DB6AA2}" srcId="{8E05A019-474B-4B2E-96F1-773DF438ABFD}" destId="{0587334E-F0A6-439F-BD26-83856C2E0A91}" srcOrd="2" destOrd="0" parTransId="{2CAB5125-FD4F-4C03-AB3A-3E12712A4508}" sibTransId="{2566DCEB-67BB-42BD-A08D-6469D0D1AE4A}"/>
    <dgm:cxn modelId="{181DD81F-F2E0-4A02-B230-9F1C219CF55D}" type="presOf" srcId="{02E7FA24-D8C3-4A36-B3EA-E52EF351C02C}" destId="{23A3F401-BCE5-4F4E-9B63-8A99B026A57F}" srcOrd="0" destOrd="3" presId="urn:microsoft.com/office/officeart/2005/8/layout/list1"/>
    <dgm:cxn modelId="{7B6717E3-058C-4A07-9E7C-A575ED06068A}" srcId="{8E05A019-474B-4B2E-96F1-773DF438ABFD}" destId="{D4FF74EF-E614-485E-8334-8E480F8FCBF7}" srcOrd="1" destOrd="0" parTransId="{3E299946-0A43-450D-9639-3FCF0F2E0CD2}" sibTransId="{CDDC831D-F44E-4B0E-845D-A701E8337007}"/>
    <dgm:cxn modelId="{78A38538-9E98-4A62-BCB0-6216AABB9ABC}" type="presOf" srcId="{8E05A019-474B-4B2E-96F1-773DF438ABFD}" destId="{0EE86D13-EE38-42A5-874C-595354979771}" srcOrd="1" destOrd="0" presId="urn:microsoft.com/office/officeart/2005/8/layout/list1"/>
    <dgm:cxn modelId="{7CF69A1C-9868-43B6-A4C7-8F2C370BB8A3}" type="presParOf" srcId="{68720CC2-64FB-4F49-AAD3-DD9D4001F9A7}" destId="{3BB192E5-79A2-43AD-9581-678EE82DDA9D}" srcOrd="0" destOrd="0" presId="urn:microsoft.com/office/officeart/2005/8/layout/list1"/>
    <dgm:cxn modelId="{AA7433E6-0D71-4004-832A-1BDE5E699668}" type="presParOf" srcId="{3BB192E5-79A2-43AD-9581-678EE82DDA9D}" destId="{D2F55CA8-0942-46BA-9012-004A95C10F2C}" srcOrd="0" destOrd="0" presId="urn:microsoft.com/office/officeart/2005/8/layout/list1"/>
    <dgm:cxn modelId="{299F0913-EFFD-4C74-8A6B-2747B67A1172}" type="presParOf" srcId="{3BB192E5-79A2-43AD-9581-678EE82DDA9D}" destId="{0EE86D13-EE38-42A5-874C-595354979771}" srcOrd="1" destOrd="0" presId="urn:microsoft.com/office/officeart/2005/8/layout/list1"/>
    <dgm:cxn modelId="{C4557CD0-505A-4895-9B81-2E36B35B3749}" type="presParOf" srcId="{68720CC2-64FB-4F49-AAD3-DD9D4001F9A7}" destId="{AC60BCFF-4AFB-4248-878A-5D78E4BB74F0}" srcOrd="1" destOrd="0" presId="urn:microsoft.com/office/officeart/2005/8/layout/list1"/>
    <dgm:cxn modelId="{1EA5CEAE-2E77-43A7-BA8D-E9A8B6A2EF78}" type="presParOf" srcId="{68720CC2-64FB-4F49-AAD3-DD9D4001F9A7}" destId="{23A3F401-BCE5-4F4E-9B63-8A99B026A57F}"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69780-48EB-4B27-BD55-96F684460E35}" type="doc">
      <dgm:prSet loTypeId="urn:microsoft.com/office/officeart/2009/3/layout/HorizontalOrganizationChart" loCatId="hierarchy" qsTypeId="urn:microsoft.com/office/officeart/2005/8/quickstyle/simple1" qsCatId="simple" csTypeId="urn:microsoft.com/office/officeart/2005/8/colors/colorful1#5" csCatId="colorful" phldr="1"/>
      <dgm:spPr/>
      <dgm:t>
        <a:bodyPr/>
        <a:lstStyle/>
        <a:p>
          <a:endParaRPr lang="es-ES"/>
        </a:p>
      </dgm:t>
    </dgm:pt>
    <dgm:pt modelId="{5E99B5E0-BFC7-4C5D-9895-C39095CFE4E4}">
      <dgm:prSet phldrT="[Texto]"/>
      <dgm:spPr/>
      <dgm:t>
        <a:bodyPr/>
        <a:lstStyle/>
        <a:p>
          <a:r>
            <a:rPr lang="es-ES" dirty="0" smtClean="0"/>
            <a:t>Por qué se publica</a:t>
          </a:r>
          <a:endParaRPr lang="es-ES" dirty="0"/>
        </a:p>
      </dgm:t>
    </dgm:pt>
    <dgm:pt modelId="{A18D0FCB-E06B-4594-AD37-2EE9C69A2EB0}" type="parTrans" cxnId="{8DFDD099-7C9F-4ECB-A3C5-AD97DCA905AD}">
      <dgm:prSet/>
      <dgm:spPr/>
      <dgm:t>
        <a:bodyPr/>
        <a:lstStyle/>
        <a:p>
          <a:endParaRPr lang="es-ES"/>
        </a:p>
      </dgm:t>
    </dgm:pt>
    <dgm:pt modelId="{7714752B-EDA9-4850-A596-4D11D6882462}" type="sibTrans" cxnId="{8DFDD099-7C9F-4ECB-A3C5-AD97DCA905AD}">
      <dgm:prSet/>
      <dgm:spPr/>
      <dgm:t>
        <a:bodyPr/>
        <a:lstStyle/>
        <a:p>
          <a:endParaRPr lang="es-ES"/>
        </a:p>
      </dgm:t>
    </dgm:pt>
    <dgm:pt modelId="{5FEDB2CF-3E9E-4AB7-A78E-59C6FD33A359}">
      <dgm:prSet phldrT="[Texto]"/>
      <dgm:spPr/>
      <dgm:t>
        <a:bodyPr/>
        <a:lstStyle/>
        <a:p>
          <a:r>
            <a:rPr lang="es-ES" dirty="0" smtClean="0"/>
            <a:t>Para reivindicar la prioridad de los descubrimientos</a:t>
          </a:r>
          <a:endParaRPr lang="es-ES" dirty="0"/>
        </a:p>
      </dgm:t>
    </dgm:pt>
    <dgm:pt modelId="{69E69951-19E8-400D-8548-7F3705576877}" type="parTrans" cxnId="{CE73AA83-8D4C-4872-B65F-8667B1A1FF5F}">
      <dgm:prSet/>
      <dgm:spPr/>
      <dgm:t>
        <a:bodyPr/>
        <a:lstStyle/>
        <a:p>
          <a:endParaRPr lang="es-ES"/>
        </a:p>
      </dgm:t>
    </dgm:pt>
    <dgm:pt modelId="{32D0DC84-7617-4932-8E48-E7602EFF23B3}" type="sibTrans" cxnId="{CE73AA83-8D4C-4872-B65F-8667B1A1FF5F}">
      <dgm:prSet/>
      <dgm:spPr/>
      <dgm:t>
        <a:bodyPr/>
        <a:lstStyle/>
        <a:p>
          <a:endParaRPr lang="es-ES"/>
        </a:p>
      </dgm:t>
    </dgm:pt>
    <dgm:pt modelId="{F5EF8619-BB35-4661-8861-B3EFFE071085}">
      <dgm:prSet phldrT="[Texto]"/>
      <dgm:spPr/>
      <dgm:t>
        <a:bodyPr/>
        <a:lstStyle/>
        <a:p>
          <a:r>
            <a:rPr lang="es-ES" dirty="0" smtClean="0"/>
            <a:t>Contribución al corpus de conocimiento público y consensuado</a:t>
          </a:r>
          <a:endParaRPr lang="es-ES" dirty="0"/>
        </a:p>
      </dgm:t>
    </dgm:pt>
    <dgm:pt modelId="{D4BF871C-5FF6-448F-88E5-71CFC5569132}" type="parTrans" cxnId="{551C35CB-0275-443D-82C9-110EC3E29787}">
      <dgm:prSet/>
      <dgm:spPr/>
      <dgm:t>
        <a:bodyPr/>
        <a:lstStyle/>
        <a:p>
          <a:endParaRPr lang="es-ES"/>
        </a:p>
      </dgm:t>
    </dgm:pt>
    <dgm:pt modelId="{5979017B-6A67-4FC3-9104-D451324BB323}" type="sibTrans" cxnId="{551C35CB-0275-443D-82C9-110EC3E29787}">
      <dgm:prSet/>
      <dgm:spPr/>
      <dgm:t>
        <a:bodyPr/>
        <a:lstStyle/>
        <a:p>
          <a:endParaRPr lang="es-ES"/>
        </a:p>
      </dgm:t>
    </dgm:pt>
    <dgm:pt modelId="{6FF8BC08-53CB-4702-8554-485FE405407D}">
      <dgm:prSet phldrT="[Texto]"/>
      <dgm:spPr/>
      <dgm:t>
        <a:bodyPr/>
        <a:lstStyle/>
        <a:p>
          <a:r>
            <a:rPr lang="es-ES" dirty="0" smtClean="0"/>
            <a:t>Filtro que garantiza la claridad, relevancia, originalidad y cientificidad</a:t>
          </a:r>
          <a:endParaRPr lang="es-ES" dirty="0"/>
        </a:p>
      </dgm:t>
    </dgm:pt>
    <dgm:pt modelId="{90EA1769-DFD3-4D8E-880D-59CF856B9FF4}" type="parTrans" cxnId="{99056DFF-096D-4839-99BE-7ED25918B1F6}">
      <dgm:prSet/>
      <dgm:spPr/>
      <dgm:t>
        <a:bodyPr/>
        <a:lstStyle/>
        <a:p>
          <a:endParaRPr lang="es-ES"/>
        </a:p>
      </dgm:t>
    </dgm:pt>
    <dgm:pt modelId="{92216182-DD40-407F-A47A-35A90F808CE8}" type="sibTrans" cxnId="{99056DFF-096D-4839-99BE-7ED25918B1F6}">
      <dgm:prSet/>
      <dgm:spPr/>
      <dgm:t>
        <a:bodyPr/>
        <a:lstStyle/>
        <a:p>
          <a:endParaRPr lang="es-ES"/>
        </a:p>
      </dgm:t>
    </dgm:pt>
    <dgm:pt modelId="{1162A38E-ED45-4EE7-8522-4D779BFFCD00}" type="pres">
      <dgm:prSet presAssocID="{F4769780-48EB-4B27-BD55-96F684460E35}" presName="hierChild1" presStyleCnt="0">
        <dgm:presLayoutVars>
          <dgm:orgChart val="1"/>
          <dgm:chPref val="1"/>
          <dgm:dir/>
          <dgm:animOne val="branch"/>
          <dgm:animLvl val="lvl"/>
          <dgm:resizeHandles/>
        </dgm:presLayoutVars>
      </dgm:prSet>
      <dgm:spPr/>
      <dgm:t>
        <a:bodyPr/>
        <a:lstStyle/>
        <a:p>
          <a:endParaRPr lang="es-ES"/>
        </a:p>
      </dgm:t>
    </dgm:pt>
    <dgm:pt modelId="{E02C8050-E0AA-43FF-8274-0451F42C5E28}" type="pres">
      <dgm:prSet presAssocID="{5E99B5E0-BFC7-4C5D-9895-C39095CFE4E4}" presName="hierRoot1" presStyleCnt="0">
        <dgm:presLayoutVars>
          <dgm:hierBranch val="init"/>
        </dgm:presLayoutVars>
      </dgm:prSet>
      <dgm:spPr/>
    </dgm:pt>
    <dgm:pt modelId="{E7F25A98-4BEB-4B38-ADE9-8FFA2D0276A3}" type="pres">
      <dgm:prSet presAssocID="{5E99B5E0-BFC7-4C5D-9895-C39095CFE4E4}" presName="rootComposite1" presStyleCnt="0"/>
      <dgm:spPr/>
    </dgm:pt>
    <dgm:pt modelId="{F45AF6C6-0132-4C20-BAEE-8FCA5A94E549}" type="pres">
      <dgm:prSet presAssocID="{5E99B5E0-BFC7-4C5D-9895-C39095CFE4E4}" presName="rootText1" presStyleLbl="node0" presStyleIdx="0" presStyleCnt="1">
        <dgm:presLayoutVars>
          <dgm:chPref val="3"/>
        </dgm:presLayoutVars>
      </dgm:prSet>
      <dgm:spPr/>
      <dgm:t>
        <a:bodyPr/>
        <a:lstStyle/>
        <a:p>
          <a:endParaRPr lang="es-ES"/>
        </a:p>
      </dgm:t>
    </dgm:pt>
    <dgm:pt modelId="{C552B99C-2802-4E6E-81FD-BF962F73947A}" type="pres">
      <dgm:prSet presAssocID="{5E99B5E0-BFC7-4C5D-9895-C39095CFE4E4}" presName="rootConnector1" presStyleLbl="node1" presStyleIdx="0" presStyleCnt="0"/>
      <dgm:spPr/>
      <dgm:t>
        <a:bodyPr/>
        <a:lstStyle/>
        <a:p>
          <a:endParaRPr lang="es-ES"/>
        </a:p>
      </dgm:t>
    </dgm:pt>
    <dgm:pt modelId="{0F613910-1873-4C1D-A111-38C95DA05FD4}" type="pres">
      <dgm:prSet presAssocID="{5E99B5E0-BFC7-4C5D-9895-C39095CFE4E4}" presName="hierChild2" presStyleCnt="0"/>
      <dgm:spPr/>
    </dgm:pt>
    <dgm:pt modelId="{08912E06-769B-4986-BEC6-D14E2E3CBA83}" type="pres">
      <dgm:prSet presAssocID="{69E69951-19E8-400D-8548-7F3705576877}" presName="Name64" presStyleLbl="parChTrans1D2" presStyleIdx="0" presStyleCnt="3"/>
      <dgm:spPr/>
      <dgm:t>
        <a:bodyPr/>
        <a:lstStyle/>
        <a:p>
          <a:endParaRPr lang="es-ES"/>
        </a:p>
      </dgm:t>
    </dgm:pt>
    <dgm:pt modelId="{8076DCA3-D214-4CA3-BB8E-C7D363B6D49F}" type="pres">
      <dgm:prSet presAssocID="{5FEDB2CF-3E9E-4AB7-A78E-59C6FD33A359}" presName="hierRoot2" presStyleCnt="0">
        <dgm:presLayoutVars>
          <dgm:hierBranch val="init"/>
        </dgm:presLayoutVars>
      </dgm:prSet>
      <dgm:spPr/>
    </dgm:pt>
    <dgm:pt modelId="{EDCE0FE3-BBB0-4C10-96F8-16C85F1F25AF}" type="pres">
      <dgm:prSet presAssocID="{5FEDB2CF-3E9E-4AB7-A78E-59C6FD33A359}" presName="rootComposite" presStyleCnt="0"/>
      <dgm:spPr/>
    </dgm:pt>
    <dgm:pt modelId="{8CA4A742-80BF-467F-8BB4-D1B3CEDFC5E5}" type="pres">
      <dgm:prSet presAssocID="{5FEDB2CF-3E9E-4AB7-A78E-59C6FD33A359}" presName="rootText" presStyleLbl="node2" presStyleIdx="0" presStyleCnt="3">
        <dgm:presLayoutVars>
          <dgm:chPref val="3"/>
        </dgm:presLayoutVars>
      </dgm:prSet>
      <dgm:spPr/>
      <dgm:t>
        <a:bodyPr/>
        <a:lstStyle/>
        <a:p>
          <a:endParaRPr lang="es-ES"/>
        </a:p>
      </dgm:t>
    </dgm:pt>
    <dgm:pt modelId="{C0F8A3B2-86A8-41EA-91E3-8D37FE9B6A1A}" type="pres">
      <dgm:prSet presAssocID="{5FEDB2CF-3E9E-4AB7-A78E-59C6FD33A359}" presName="rootConnector" presStyleLbl="node2" presStyleIdx="0" presStyleCnt="3"/>
      <dgm:spPr/>
      <dgm:t>
        <a:bodyPr/>
        <a:lstStyle/>
        <a:p>
          <a:endParaRPr lang="es-ES"/>
        </a:p>
      </dgm:t>
    </dgm:pt>
    <dgm:pt modelId="{5DFA71B7-BE30-46BF-9B3E-E08E0F35FA09}" type="pres">
      <dgm:prSet presAssocID="{5FEDB2CF-3E9E-4AB7-A78E-59C6FD33A359}" presName="hierChild4" presStyleCnt="0"/>
      <dgm:spPr/>
    </dgm:pt>
    <dgm:pt modelId="{71B9D1A1-AB5A-4F44-B847-B4CC1470DC46}" type="pres">
      <dgm:prSet presAssocID="{5FEDB2CF-3E9E-4AB7-A78E-59C6FD33A359}" presName="hierChild5" presStyleCnt="0"/>
      <dgm:spPr/>
    </dgm:pt>
    <dgm:pt modelId="{BB65AFFC-6E10-4B0F-B49E-4E805C15AE02}" type="pres">
      <dgm:prSet presAssocID="{90EA1769-DFD3-4D8E-880D-59CF856B9FF4}" presName="Name64" presStyleLbl="parChTrans1D2" presStyleIdx="1" presStyleCnt="3"/>
      <dgm:spPr/>
      <dgm:t>
        <a:bodyPr/>
        <a:lstStyle/>
        <a:p>
          <a:endParaRPr lang="es-ES"/>
        </a:p>
      </dgm:t>
    </dgm:pt>
    <dgm:pt modelId="{DA9F61ED-AF6E-46B4-8C2B-E58E11D3C88C}" type="pres">
      <dgm:prSet presAssocID="{6FF8BC08-53CB-4702-8554-485FE405407D}" presName="hierRoot2" presStyleCnt="0">
        <dgm:presLayoutVars>
          <dgm:hierBranch val="init"/>
        </dgm:presLayoutVars>
      </dgm:prSet>
      <dgm:spPr/>
    </dgm:pt>
    <dgm:pt modelId="{4399574F-9F66-479F-A0F5-6D2EBEC5A3FE}" type="pres">
      <dgm:prSet presAssocID="{6FF8BC08-53CB-4702-8554-485FE405407D}" presName="rootComposite" presStyleCnt="0"/>
      <dgm:spPr/>
    </dgm:pt>
    <dgm:pt modelId="{0EF5550B-AAC0-4DCB-AF3F-D1E06D20D16D}" type="pres">
      <dgm:prSet presAssocID="{6FF8BC08-53CB-4702-8554-485FE405407D}" presName="rootText" presStyleLbl="node2" presStyleIdx="1" presStyleCnt="3">
        <dgm:presLayoutVars>
          <dgm:chPref val="3"/>
        </dgm:presLayoutVars>
      </dgm:prSet>
      <dgm:spPr/>
      <dgm:t>
        <a:bodyPr/>
        <a:lstStyle/>
        <a:p>
          <a:endParaRPr lang="es-ES"/>
        </a:p>
      </dgm:t>
    </dgm:pt>
    <dgm:pt modelId="{519A0B06-239F-4578-96A3-362A8041259A}" type="pres">
      <dgm:prSet presAssocID="{6FF8BC08-53CB-4702-8554-485FE405407D}" presName="rootConnector" presStyleLbl="node2" presStyleIdx="1" presStyleCnt="3"/>
      <dgm:spPr/>
      <dgm:t>
        <a:bodyPr/>
        <a:lstStyle/>
        <a:p>
          <a:endParaRPr lang="es-ES"/>
        </a:p>
      </dgm:t>
    </dgm:pt>
    <dgm:pt modelId="{B3ED7C89-AA3A-486E-AA89-4F7BE7673B63}" type="pres">
      <dgm:prSet presAssocID="{6FF8BC08-53CB-4702-8554-485FE405407D}" presName="hierChild4" presStyleCnt="0"/>
      <dgm:spPr/>
    </dgm:pt>
    <dgm:pt modelId="{D27DB866-3D81-4EFA-80A6-725574878592}" type="pres">
      <dgm:prSet presAssocID="{6FF8BC08-53CB-4702-8554-485FE405407D}" presName="hierChild5" presStyleCnt="0"/>
      <dgm:spPr/>
    </dgm:pt>
    <dgm:pt modelId="{CC11D27C-3131-450F-BA1A-F34B7C5C85A1}" type="pres">
      <dgm:prSet presAssocID="{D4BF871C-5FF6-448F-88E5-71CFC5569132}" presName="Name64" presStyleLbl="parChTrans1D2" presStyleIdx="2" presStyleCnt="3"/>
      <dgm:spPr/>
      <dgm:t>
        <a:bodyPr/>
        <a:lstStyle/>
        <a:p>
          <a:endParaRPr lang="es-ES"/>
        </a:p>
      </dgm:t>
    </dgm:pt>
    <dgm:pt modelId="{0710F3C6-3A54-43B1-8583-B05E8EA1D8C5}" type="pres">
      <dgm:prSet presAssocID="{F5EF8619-BB35-4661-8861-B3EFFE071085}" presName="hierRoot2" presStyleCnt="0">
        <dgm:presLayoutVars>
          <dgm:hierBranch val="init"/>
        </dgm:presLayoutVars>
      </dgm:prSet>
      <dgm:spPr/>
    </dgm:pt>
    <dgm:pt modelId="{A84BA69C-6847-458B-9FE9-9150D9FD0932}" type="pres">
      <dgm:prSet presAssocID="{F5EF8619-BB35-4661-8861-B3EFFE071085}" presName="rootComposite" presStyleCnt="0"/>
      <dgm:spPr/>
    </dgm:pt>
    <dgm:pt modelId="{6136A6CB-7F33-4DC6-BDA0-D2F98ADD7C1D}" type="pres">
      <dgm:prSet presAssocID="{F5EF8619-BB35-4661-8861-B3EFFE071085}" presName="rootText" presStyleLbl="node2" presStyleIdx="2" presStyleCnt="3">
        <dgm:presLayoutVars>
          <dgm:chPref val="3"/>
        </dgm:presLayoutVars>
      </dgm:prSet>
      <dgm:spPr/>
      <dgm:t>
        <a:bodyPr/>
        <a:lstStyle/>
        <a:p>
          <a:endParaRPr lang="es-ES"/>
        </a:p>
      </dgm:t>
    </dgm:pt>
    <dgm:pt modelId="{6E54B9A8-5D6E-4F95-82A3-D1D45DC1AC4D}" type="pres">
      <dgm:prSet presAssocID="{F5EF8619-BB35-4661-8861-B3EFFE071085}" presName="rootConnector" presStyleLbl="node2" presStyleIdx="2" presStyleCnt="3"/>
      <dgm:spPr/>
      <dgm:t>
        <a:bodyPr/>
        <a:lstStyle/>
        <a:p>
          <a:endParaRPr lang="es-ES"/>
        </a:p>
      </dgm:t>
    </dgm:pt>
    <dgm:pt modelId="{BCD273A0-9BD7-41DA-B7F3-372EBE9C909E}" type="pres">
      <dgm:prSet presAssocID="{F5EF8619-BB35-4661-8861-B3EFFE071085}" presName="hierChild4" presStyleCnt="0"/>
      <dgm:spPr/>
    </dgm:pt>
    <dgm:pt modelId="{3F93DA68-85AB-4322-B3F7-92D7A34B75C5}" type="pres">
      <dgm:prSet presAssocID="{F5EF8619-BB35-4661-8861-B3EFFE071085}" presName="hierChild5" presStyleCnt="0"/>
      <dgm:spPr/>
    </dgm:pt>
    <dgm:pt modelId="{E0BEBE83-6694-40D4-AD23-E5A6AFBFB501}" type="pres">
      <dgm:prSet presAssocID="{5E99B5E0-BFC7-4C5D-9895-C39095CFE4E4}" presName="hierChild3" presStyleCnt="0"/>
      <dgm:spPr/>
    </dgm:pt>
  </dgm:ptLst>
  <dgm:cxnLst>
    <dgm:cxn modelId="{33DBE914-0F52-4859-A6C8-C9118B04100C}" type="presOf" srcId="{69E69951-19E8-400D-8548-7F3705576877}" destId="{08912E06-769B-4986-BEC6-D14E2E3CBA83}" srcOrd="0" destOrd="0" presId="urn:microsoft.com/office/officeart/2009/3/layout/HorizontalOrganizationChart"/>
    <dgm:cxn modelId="{8FB66E84-15AF-4383-BBCE-1A4D76674A20}" type="presOf" srcId="{5E99B5E0-BFC7-4C5D-9895-C39095CFE4E4}" destId="{C552B99C-2802-4E6E-81FD-BF962F73947A}" srcOrd="1" destOrd="0" presId="urn:microsoft.com/office/officeart/2009/3/layout/HorizontalOrganizationChart"/>
    <dgm:cxn modelId="{FFBCC847-CE48-438D-9AB1-CF41F6DE54D4}" type="presOf" srcId="{F5EF8619-BB35-4661-8861-B3EFFE071085}" destId="{6136A6CB-7F33-4DC6-BDA0-D2F98ADD7C1D}" srcOrd="0" destOrd="0" presId="urn:microsoft.com/office/officeart/2009/3/layout/HorizontalOrganizationChart"/>
    <dgm:cxn modelId="{F9112BF2-ECE6-4FCD-AD7D-9B488B1B05B6}" type="presOf" srcId="{6FF8BC08-53CB-4702-8554-485FE405407D}" destId="{0EF5550B-AAC0-4DCB-AF3F-D1E06D20D16D}" srcOrd="0" destOrd="0" presId="urn:microsoft.com/office/officeart/2009/3/layout/HorizontalOrganizationChart"/>
    <dgm:cxn modelId="{551C35CB-0275-443D-82C9-110EC3E29787}" srcId="{5E99B5E0-BFC7-4C5D-9895-C39095CFE4E4}" destId="{F5EF8619-BB35-4661-8861-B3EFFE071085}" srcOrd="2" destOrd="0" parTransId="{D4BF871C-5FF6-448F-88E5-71CFC5569132}" sibTransId="{5979017B-6A67-4FC3-9104-D451324BB323}"/>
    <dgm:cxn modelId="{99056DFF-096D-4839-99BE-7ED25918B1F6}" srcId="{5E99B5E0-BFC7-4C5D-9895-C39095CFE4E4}" destId="{6FF8BC08-53CB-4702-8554-485FE405407D}" srcOrd="1" destOrd="0" parTransId="{90EA1769-DFD3-4D8E-880D-59CF856B9FF4}" sibTransId="{92216182-DD40-407F-A47A-35A90F808CE8}"/>
    <dgm:cxn modelId="{237999D7-8550-4DCC-A934-7ECF427F1A10}" type="presOf" srcId="{5FEDB2CF-3E9E-4AB7-A78E-59C6FD33A359}" destId="{C0F8A3B2-86A8-41EA-91E3-8D37FE9B6A1A}" srcOrd="1" destOrd="0" presId="urn:microsoft.com/office/officeart/2009/3/layout/HorizontalOrganizationChart"/>
    <dgm:cxn modelId="{89401211-2990-416E-B007-43CBAA8E5657}" type="presOf" srcId="{90EA1769-DFD3-4D8E-880D-59CF856B9FF4}" destId="{BB65AFFC-6E10-4B0F-B49E-4E805C15AE02}" srcOrd="0" destOrd="0" presId="urn:microsoft.com/office/officeart/2009/3/layout/HorizontalOrganizationChart"/>
    <dgm:cxn modelId="{2A398F88-BDF3-4DF2-88EE-D852196E7D9C}" type="presOf" srcId="{D4BF871C-5FF6-448F-88E5-71CFC5569132}" destId="{CC11D27C-3131-450F-BA1A-F34B7C5C85A1}" srcOrd="0" destOrd="0" presId="urn:microsoft.com/office/officeart/2009/3/layout/HorizontalOrganizationChart"/>
    <dgm:cxn modelId="{54A11167-A9C0-4453-AB51-A314935DEB72}" type="presOf" srcId="{5FEDB2CF-3E9E-4AB7-A78E-59C6FD33A359}" destId="{8CA4A742-80BF-467F-8BB4-D1B3CEDFC5E5}" srcOrd="0" destOrd="0" presId="urn:microsoft.com/office/officeart/2009/3/layout/HorizontalOrganizationChart"/>
    <dgm:cxn modelId="{6B655E6F-1485-4108-B71D-53D2B53B3703}" type="presOf" srcId="{5E99B5E0-BFC7-4C5D-9895-C39095CFE4E4}" destId="{F45AF6C6-0132-4C20-BAEE-8FCA5A94E549}" srcOrd="0" destOrd="0" presId="urn:microsoft.com/office/officeart/2009/3/layout/HorizontalOrganizationChart"/>
    <dgm:cxn modelId="{8DFDD099-7C9F-4ECB-A3C5-AD97DCA905AD}" srcId="{F4769780-48EB-4B27-BD55-96F684460E35}" destId="{5E99B5E0-BFC7-4C5D-9895-C39095CFE4E4}" srcOrd="0" destOrd="0" parTransId="{A18D0FCB-E06B-4594-AD37-2EE9C69A2EB0}" sibTransId="{7714752B-EDA9-4850-A596-4D11D6882462}"/>
    <dgm:cxn modelId="{A3FF8B91-383E-4718-9891-85DA2414169C}" type="presOf" srcId="{F5EF8619-BB35-4661-8861-B3EFFE071085}" destId="{6E54B9A8-5D6E-4F95-82A3-D1D45DC1AC4D}" srcOrd="1" destOrd="0" presId="urn:microsoft.com/office/officeart/2009/3/layout/HorizontalOrganizationChart"/>
    <dgm:cxn modelId="{8A77B951-EB06-43FA-AEF8-811AA56B7E8A}" type="presOf" srcId="{6FF8BC08-53CB-4702-8554-485FE405407D}" destId="{519A0B06-239F-4578-96A3-362A8041259A}" srcOrd="1" destOrd="0" presId="urn:microsoft.com/office/officeart/2009/3/layout/HorizontalOrganizationChart"/>
    <dgm:cxn modelId="{CE73AA83-8D4C-4872-B65F-8667B1A1FF5F}" srcId="{5E99B5E0-BFC7-4C5D-9895-C39095CFE4E4}" destId="{5FEDB2CF-3E9E-4AB7-A78E-59C6FD33A359}" srcOrd="0" destOrd="0" parTransId="{69E69951-19E8-400D-8548-7F3705576877}" sibTransId="{32D0DC84-7617-4932-8E48-E7602EFF23B3}"/>
    <dgm:cxn modelId="{FA805688-B359-4CF4-BC73-42AB2FDFAB3A}" type="presOf" srcId="{F4769780-48EB-4B27-BD55-96F684460E35}" destId="{1162A38E-ED45-4EE7-8522-4D779BFFCD00}" srcOrd="0" destOrd="0" presId="urn:microsoft.com/office/officeart/2009/3/layout/HorizontalOrganizationChart"/>
    <dgm:cxn modelId="{890B767F-55C2-4200-B8D7-1E9B0A42A0D6}" type="presParOf" srcId="{1162A38E-ED45-4EE7-8522-4D779BFFCD00}" destId="{E02C8050-E0AA-43FF-8274-0451F42C5E28}" srcOrd="0" destOrd="0" presId="urn:microsoft.com/office/officeart/2009/3/layout/HorizontalOrganizationChart"/>
    <dgm:cxn modelId="{3F7F2B95-C6F5-48E8-A357-14520959F287}" type="presParOf" srcId="{E02C8050-E0AA-43FF-8274-0451F42C5E28}" destId="{E7F25A98-4BEB-4B38-ADE9-8FFA2D0276A3}" srcOrd="0" destOrd="0" presId="urn:microsoft.com/office/officeart/2009/3/layout/HorizontalOrganizationChart"/>
    <dgm:cxn modelId="{F1866C9C-2CBD-40B4-B15A-34AF96364505}" type="presParOf" srcId="{E7F25A98-4BEB-4B38-ADE9-8FFA2D0276A3}" destId="{F45AF6C6-0132-4C20-BAEE-8FCA5A94E549}" srcOrd="0" destOrd="0" presId="urn:microsoft.com/office/officeart/2009/3/layout/HorizontalOrganizationChart"/>
    <dgm:cxn modelId="{8439F03A-F09E-4CEB-8A2F-B849A55F17B6}" type="presParOf" srcId="{E7F25A98-4BEB-4B38-ADE9-8FFA2D0276A3}" destId="{C552B99C-2802-4E6E-81FD-BF962F73947A}" srcOrd="1" destOrd="0" presId="urn:microsoft.com/office/officeart/2009/3/layout/HorizontalOrganizationChart"/>
    <dgm:cxn modelId="{42EEA169-39DB-439C-B780-FF478822F37E}" type="presParOf" srcId="{E02C8050-E0AA-43FF-8274-0451F42C5E28}" destId="{0F613910-1873-4C1D-A111-38C95DA05FD4}" srcOrd="1" destOrd="0" presId="urn:microsoft.com/office/officeart/2009/3/layout/HorizontalOrganizationChart"/>
    <dgm:cxn modelId="{AC183285-0E0E-4956-9097-52307C2D2C0C}" type="presParOf" srcId="{0F613910-1873-4C1D-A111-38C95DA05FD4}" destId="{08912E06-769B-4986-BEC6-D14E2E3CBA83}" srcOrd="0" destOrd="0" presId="urn:microsoft.com/office/officeart/2009/3/layout/HorizontalOrganizationChart"/>
    <dgm:cxn modelId="{E3AEE38D-861C-490B-B092-A651C9294817}" type="presParOf" srcId="{0F613910-1873-4C1D-A111-38C95DA05FD4}" destId="{8076DCA3-D214-4CA3-BB8E-C7D363B6D49F}" srcOrd="1" destOrd="0" presId="urn:microsoft.com/office/officeart/2009/3/layout/HorizontalOrganizationChart"/>
    <dgm:cxn modelId="{24502725-25A8-4531-9623-A39EDA093794}" type="presParOf" srcId="{8076DCA3-D214-4CA3-BB8E-C7D363B6D49F}" destId="{EDCE0FE3-BBB0-4C10-96F8-16C85F1F25AF}" srcOrd="0" destOrd="0" presId="urn:microsoft.com/office/officeart/2009/3/layout/HorizontalOrganizationChart"/>
    <dgm:cxn modelId="{50E48446-FB51-46C1-AB4F-301B480359EF}" type="presParOf" srcId="{EDCE0FE3-BBB0-4C10-96F8-16C85F1F25AF}" destId="{8CA4A742-80BF-467F-8BB4-D1B3CEDFC5E5}" srcOrd="0" destOrd="0" presId="urn:microsoft.com/office/officeart/2009/3/layout/HorizontalOrganizationChart"/>
    <dgm:cxn modelId="{FF3969DD-8288-43A2-9794-69105936ED4C}" type="presParOf" srcId="{EDCE0FE3-BBB0-4C10-96F8-16C85F1F25AF}" destId="{C0F8A3B2-86A8-41EA-91E3-8D37FE9B6A1A}" srcOrd="1" destOrd="0" presId="urn:microsoft.com/office/officeart/2009/3/layout/HorizontalOrganizationChart"/>
    <dgm:cxn modelId="{222613E0-525D-46F7-9C3B-D91C5B6045B1}" type="presParOf" srcId="{8076DCA3-D214-4CA3-BB8E-C7D363B6D49F}" destId="{5DFA71B7-BE30-46BF-9B3E-E08E0F35FA09}" srcOrd="1" destOrd="0" presId="urn:microsoft.com/office/officeart/2009/3/layout/HorizontalOrganizationChart"/>
    <dgm:cxn modelId="{360B12B7-FD50-4EF2-9143-39133C2D52D4}" type="presParOf" srcId="{8076DCA3-D214-4CA3-BB8E-C7D363B6D49F}" destId="{71B9D1A1-AB5A-4F44-B847-B4CC1470DC46}" srcOrd="2" destOrd="0" presId="urn:microsoft.com/office/officeart/2009/3/layout/HorizontalOrganizationChart"/>
    <dgm:cxn modelId="{1BD20485-A68F-44A4-A3AE-30688BD962E1}" type="presParOf" srcId="{0F613910-1873-4C1D-A111-38C95DA05FD4}" destId="{BB65AFFC-6E10-4B0F-B49E-4E805C15AE02}" srcOrd="2" destOrd="0" presId="urn:microsoft.com/office/officeart/2009/3/layout/HorizontalOrganizationChart"/>
    <dgm:cxn modelId="{31E3F71E-3936-4299-97B2-4CD2A6627489}" type="presParOf" srcId="{0F613910-1873-4C1D-A111-38C95DA05FD4}" destId="{DA9F61ED-AF6E-46B4-8C2B-E58E11D3C88C}" srcOrd="3" destOrd="0" presId="urn:microsoft.com/office/officeart/2009/3/layout/HorizontalOrganizationChart"/>
    <dgm:cxn modelId="{DED741D7-4BC7-4E3F-90FE-0A7F768D57B3}" type="presParOf" srcId="{DA9F61ED-AF6E-46B4-8C2B-E58E11D3C88C}" destId="{4399574F-9F66-479F-A0F5-6D2EBEC5A3FE}" srcOrd="0" destOrd="0" presId="urn:microsoft.com/office/officeart/2009/3/layout/HorizontalOrganizationChart"/>
    <dgm:cxn modelId="{A69EF8D7-07FE-4F88-B8B0-F42F70386091}" type="presParOf" srcId="{4399574F-9F66-479F-A0F5-6D2EBEC5A3FE}" destId="{0EF5550B-AAC0-4DCB-AF3F-D1E06D20D16D}" srcOrd="0" destOrd="0" presId="urn:microsoft.com/office/officeart/2009/3/layout/HorizontalOrganizationChart"/>
    <dgm:cxn modelId="{652F8945-6719-4271-9EFD-4C8E947DBE84}" type="presParOf" srcId="{4399574F-9F66-479F-A0F5-6D2EBEC5A3FE}" destId="{519A0B06-239F-4578-96A3-362A8041259A}" srcOrd="1" destOrd="0" presId="urn:microsoft.com/office/officeart/2009/3/layout/HorizontalOrganizationChart"/>
    <dgm:cxn modelId="{4ECFB065-C6EA-4D59-B5C3-9479027411DF}" type="presParOf" srcId="{DA9F61ED-AF6E-46B4-8C2B-E58E11D3C88C}" destId="{B3ED7C89-AA3A-486E-AA89-4F7BE7673B63}" srcOrd="1" destOrd="0" presId="urn:microsoft.com/office/officeart/2009/3/layout/HorizontalOrganizationChart"/>
    <dgm:cxn modelId="{85AA34AD-1217-4598-9BCC-C864B34FA732}" type="presParOf" srcId="{DA9F61ED-AF6E-46B4-8C2B-E58E11D3C88C}" destId="{D27DB866-3D81-4EFA-80A6-725574878592}" srcOrd="2" destOrd="0" presId="urn:microsoft.com/office/officeart/2009/3/layout/HorizontalOrganizationChart"/>
    <dgm:cxn modelId="{24C2A1D0-ECA8-40B2-82A8-D04B3AE5EAFE}" type="presParOf" srcId="{0F613910-1873-4C1D-A111-38C95DA05FD4}" destId="{CC11D27C-3131-450F-BA1A-F34B7C5C85A1}" srcOrd="4" destOrd="0" presId="urn:microsoft.com/office/officeart/2009/3/layout/HorizontalOrganizationChart"/>
    <dgm:cxn modelId="{F80A0914-D4BD-41EA-B66C-E304A18B8CB9}" type="presParOf" srcId="{0F613910-1873-4C1D-A111-38C95DA05FD4}" destId="{0710F3C6-3A54-43B1-8583-B05E8EA1D8C5}" srcOrd="5" destOrd="0" presId="urn:microsoft.com/office/officeart/2009/3/layout/HorizontalOrganizationChart"/>
    <dgm:cxn modelId="{DD813405-7E43-4325-A490-88079E4D26B3}" type="presParOf" srcId="{0710F3C6-3A54-43B1-8583-B05E8EA1D8C5}" destId="{A84BA69C-6847-458B-9FE9-9150D9FD0932}" srcOrd="0" destOrd="0" presId="urn:microsoft.com/office/officeart/2009/3/layout/HorizontalOrganizationChart"/>
    <dgm:cxn modelId="{2DF96AF2-EDCB-48FD-91D9-B206B239A3C5}" type="presParOf" srcId="{A84BA69C-6847-458B-9FE9-9150D9FD0932}" destId="{6136A6CB-7F33-4DC6-BDA0-D2F98ADD7C1D}" srcOrd="0" destOrd="0" presId="urn:microsoft.com/office/officeart/2009/3/layout/HorizontalOrganizationChart"/>
    <dgm:cxn modelId="{8A76D2EC-F9A0-414A-A0BE-344F5F805B29}" type="presParOf" srcId="{A84BA69C-6847-458B-9FE9-9150D9FD0932}" destId="{6E54B9A8-5D6E-4F95-82A3-D1D45DC1AC4D}" srcOrd="1" destOrd="0" presId="urn:microsoft.com/office/officeart/2009/3/layout/HorizontalOrganizationChart"/>
    <dgm:cxn modelId="{42324E15-0C13-4490-8C60-E218C57FB4C3}" type="presParOf" srcId="{0710F3C6-3A54-43B1-8583-B05E8EA1D8C5}" destId="{BCD273A0-9BD7-41DA-B7F3-372EBE9C909E}" srcOrd="1" destOrd="0" presId="urn:microsoft.com/office/officeart/2009/3/layout/HorizontalOrganizationChart"/>
    <dgm:cxn modelId="{6D146DBD-4711-4097-A37C-7D553A4DE0ED}" type="presParOf" srcId="{0710F3C6-3A54-43B1-8583-B05E8EA1D8C5}" destId="{3F93DA68-85AB-4322-B3F7-92D7A34B75C5}" srcOrd="2" destOrd="0" presId="urn:microsoft.com/office/officeart/2009/3/layout/HorizontalOrganizationChart"/>
    <dgm:cxn modelId="{A0F2E76C-64E1-4F52-8751-C6D3547174D9}" type="presParOf" srcId="{E02C8050-E0AA-43FF-8274-0451F42C5E28}" destId="{E0BEBE83-6694-40D4-AD23-E5A6AFBFB501}"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7B3231-6FCF-47CE-A3C1-BD6ACEFC58AD}" type="doc">
      <dgm:prSet loTypeId="urn:microsoft.com/office/officeart/2005/8/layout/list1" loCatId="list" qsTypeId="urn:microsoft.com/office/officeart/2005/8/quickstyle/simple1" qsCatId="simple" csTypeId="urn:microsoft.com/office/officeart/2005/8/colors/colorful1#18" csCatId="colorful" phldr="1"/>
      <dgm:spPr/>
      <dgm:t>
        <a:bodyPr/>
        <a:lstStyle/>
        <a:p>
          <a:endParaRPr lang="es-ES"/>
        </a:p>
      </dgm:t>
    </dgm:pt>
    <dgm:pt modelId="{0D01922E-8578-48A9-B0F4-B1B851B71A91}">
      <dgm:prSet phldrT="[Texto]"/>
      <dgm:spPr/>
      <dgm:t>
        <a:bodyPr/>
        <a:lstStyle/>
        <a:p>
          <a:endParaRPr lang="es-ES" dirty="0"/>
        </a:p>
      </dgm:t>
    </dgm:pt>
    <dgm:pt modelId="{1BA2EF09-1CAF-4943-9019-EE10293D4DF9}" type="parTrans" cxnId="{9EE563F6-00F4-4871-8A65-2F904136A2A5}">
      <dgm:prSet/>
      <dgm:spPr/>
      <dgm:t>
        <a:bodyPr/>
        <a:lstStyle/>
        <a:p>
          <a:endParaRPr lang="es-ES"/>
        </a:p>
      </dgm:t>
    </dgm:pt>
    <dgm:pt modelId="{9BD97957-F6DE-46E8-A13C-FF10C799F8FB}" type="sibTrans" cxnId="{9EE563F6-00F4-4871-8A65-2F904136A2A5}">
      <dgm:prSet/>
      <dgm:spPr/>
      <dgm:t>
        <a:bodyPr/>
        <a:lstStyle/>
        <a:p>
          <a:endParaRPr lang="es-ES"/>
        </a:p>
      </dgm:t>
    </dgm:pt>
    <dgm:pt modelId="{1729B204-1330-48CE-B93F-06FC0AD91F05}">
      <dgm:prSet phldrT="[Texto]"/>
      <dgm:spPr/>
      <dgm:t>
        <a:bodyPr/>
        <a:lstStyle/>
        <a:p>
          <a:r>
            <a:rPr lang="en-US" b="1" dirty="0" err="1" smtClean="0"/>
            <a:t>Nawar</a:t>
          </a:r>
          <a:r>
            <a:rPr lang="en-US" b="1" dirty="0" smtClean="0"/>
            <a:t>, W.W</a:t>
          </a:r>
          <a:r>
            <a:rPr lang="en-US" dirty="0" smtClean="0"/>
            <a:t>. </a:t>
          </a:r>
          <a:r>
            <a:rPr lang="en-US" i="1" dirty="0" smtClean="0"/>
            <a:t>The use of ionizing radiation in the preservation of food</a:t>
          </a:r>
          <a:r>
            <a:rPr lang="en-US" dirty="0" smtClean="0"/>
            <a:t>. In </a:t>
          </a:r>
          <a:r>
            <a:rPr lang="en-US" dirty="0" err="1" smtClean="0"/>
            <a:t>Gaonkar</a:t>
          </a:r>
          <a:r>
            <a:rPr lang="en-US" dirty="0" smtClean="0"/>
            <a:t> A. G. et al. Food Processing: Recent Developments. New York : Elsevier, 1995. ISBN 978-0-444-81500-2. </a:t>
          </a:r>
          <a:r>
            <a:rPr lang="es-ES" dirty="0" smtClean="0"/>
            <a:t>doi:10.1016/B978-044481500-2/50013-X</a:t>
          </a:r>
          <a:endParaRPr lang="es-ES" dirty="0"/>
        </a:p>
      </dgm:t>
    </dgm:pt>
    <dgm:pt modelId="{0C893211-B063-4D4B-BA20-5D98A21AAA90}" type="parTrans" cxnId="{158EDE62-A8C7-4626-9262-B6E07AF1E561}">
      <dgm:prSet/>
      <dgm:spPr/>
      <dgm:t>
        <a:bodyPr/>
        <a:lstStyle/>
        <a:p>
          <a:endParaRPr lang="es-ES"/>
        </a:p>
      </dgm:t>
    </dgm:pt>
    <dgm:pt modelId="{AFD28F56-7C00-4703-AFDC-340C5256F448}" type="sibTrans" cxnId="{158EDE62-A8C7-4626-9262-B6E07AF1E561}">
      <dgm:prSet/>
      <dgm:spPr/>
      <dgm:t>
        <a:bodyPr/>
        <a:lstStyle/>
        <a:p>
          <a:endParaRPr lang="es-ES"/>
        </a:p>
      </dgm:t>
    </dgm:pt>
    <dgm:pt modelId="{1CA38057-7D3D-421D-92F6-F926064B40B6}">
      <dgm:prSet phldrT="[Texto]"/>
      <dgm:spPr/>
      <dgm:t>
        <a:bodyPr/>
        <a:lstStyle/>
        <a:p>
          <a:endParaRPr lang="es-ES" dirty="0"/>
        </a:p>
      </dgm:t>
    </dgm:pt>
    <dgm:pt modelId="{E83FB413-E54D-4896-96E8-93A36DAA4C7D}" type="parTrans" cxnId="{BD799862-4257-47A3-8E0E-4590960FF2E7}">
      <dgm:prSet/>
      <dgm:spPr/>
      <dgm:t>
        <a:bodyPr/>
        <a:lstStyle/>
        <a:p>
          <a:endParaRPr lang="es-ES"/>
        </a:p>
      </dgm:t>
    </dgm:pt>
    <dgm:pt modelId="{DA2410FB-46AB-4AFD-B780-B882F4FC3025}" type="sibTrans" cxnId="{BD799862-4257-47A3-8E0E-4590960FF2E7}">
      <dgm:prSet/>
      <dgm:spPr/>
      <dgm:t>
        <a:bodyPr/>
        <a:lstStyle/>
        <a:p>
          <a:endParaRPr lang="es-ES"/>
        </a:p>
      </dgm:t>
    </dgm:pt>
    <dgm:pt modelId="{7FDA48A6-4F59-4382-A137-2E43771C89B7}">
      <dgm:prSet phldrT="[Texto]"/>
      <dgm:spPr/>
      <dgm:t>
        <a:bodyPr/>
        <a:lstStyle/>
        <a:p>
          <a:endParaRPr lang="es-ES" dirty="0"/>
        </a:p>
      </dgm:t>
    </dgm:pt>
    <dgm:pt modelId="{07BDCE43-E09D-4F78-B939-2CB82F69307A}" type="parTrans" cxnId="{1DF129ED-B6D2-4DAD-BA45-753461569918}">
      <dgm:prSet/>
      <dgm:spPr/>
      <dgm:t>
        <a:bodyPr/>
        <a:lstStyle/>
        <a:p>
          <a:endParaRPr lang="es-ES"/>
        </a:p>
      </dgm:t>
    </dgm:pt>
    <dgm:pt modelId="{1B7D5913-0E8B-4D32-9BD5-1D31431C5FD7}" type="sibTrans" cxnId="{1DF129ED-B6D2-4DAD-BA45-753461569918}">
      <dgm:prSet/>
      <dgm:spPr/>
      <dgm:t>
        <a:bodyPr/>
        <a:lstStyle/>
        <a:p>
          <a:endParaRPr lang="es-ES"/>
        </a:p>
      </dgm:t>
    </dgm:pt>
    <dgm:pt modelId="{8D2C4A9C-FB1B-428B-B62B-B7FF1CEF1156}">
      <dgm:prSet phldrT="[Texto]"/>
      <dgm:spPr/>
      <dgm:t>
        <a:bodyPr/>
        <a:lstStyle/>
        <a:p>
          <a:r>
            <a:rPr lang="en-US" b="1" dirty="0" smtClean="0"/>
            <a:t>BERK, Z</a:t>
          </a:r>
          <a:r>
            <a:rPr lang="en-US" i="1" dirty="0" smtClean="0"/>
            <a:t>. Food Process Engineering and Technology</a:t>
          </a:r>
          <a:r>
            <a:rPr lang="en-US" dirty="0" smtClean="0"/>
            <a:t>. New York : Elsevier, 2009. ISBN 978-0-12-373660-4</a:t>
          </a:r>
          <a:endParaRPr lang="es-ES" dirty="0"/>
        </a:p>
      </dgm:t>
    </dgm:pt>
    <dgm:pt modelId="{59D83DCF-514B-482E-A5CC-1A8433DDC400}" type="parTrans" cxnId="{9518C555-CAAA-4C67-9F0C-D4EF6DD35C3E}">
      <dgm:prSet/>
      <dgm:spPr/>
      <dgm:t>
        <a:bodyPr/>
        <a:lstStyle/>
        <a:p>
          <a:endParaRPr lang="es-ES"/>
        </a:p>
      </dgm:t>
    </dgm:pt>
    <dgm:pt modelId="{BE42A244-462B-42BE-90D5-E7C0325DA7E3}" type="sibTrans" cxnId="{9518C555-CAAA-4C67-9F0C-D4EF6DD35C3E}">
      <dgm:prSet/>
      <dgm:spPr/>
      <dgm:t>
        <a:bodyPr/>
        <a:lstStyle/>
        <a:p>
          <a:endParaRPr lang="es-ES"/>
        </a:p>
      </dgm:t>
    </dgm:pt>
    <dgm:pt modelId="{D99B82AE-BF65-419E-997E-7A12DC4E9E4F}">
      <dgm:prSet phldrT="[Texto]"/>
      <dgm:spPr/>
      <dgm:t>
        <a:bodyPr/>
        <a:lstStyle/>
        <a:p>
          <a:endParaRPr lang="es-ES" dirty="0"/>
        </a:p>
      </dgm:t>
    </dgm:pt>
    <dgm:pt modelId="{C0D61FAA-0C07-4BD2-9AA5-5E52C63B48CD}" type="parTrans" cxnId="{8F8E1A30-E54F-42D5-9553-F22C0D983C5C}">
      <dgm:prSet/>
      <dgm:spPr/>
      <dgm:t>
        <a:bodyPr/>
        <a:lstStyle/>
        <a:p>
          <a:endParaRPr lang="es-ES"/>
        </a:p>
      </dgm:t>
    </dgm:pt>
    <dgm:pt modelId="{8A221679-F8D1-4DDF-95DF-6A256851ED72}" type="sibTrans" cxnId="{8F8E1A30-E54F-42D5-9553-F22C0D983C5C}">
      <dgm:prSet/>
      <dgm:spPr/>
      <dgm:t>
        <a:bodyPr/>
        <a:lstStyle/>
        <a:p>
          <a:endParaRPr lang="es-ES"/>
        </a:p>
      </dgm:t>
    </dgm:pt>
    <dgm:pt modelId="{CF110F14-9C3A-499D-AC6E-6E0201AC089C}">
      <dgm:prSet phldrT="[Texto]"/>
      <dgm:spPr/>
      <dgm:t>
        <a:bodyPr/>
        <a:lstStyle/>
        <a:p>
          <a:r>
            <a:rPr lang="es-ES" b="1" dirty="0" smtClean="0"/>
            <a:t>UNE 50137:2000</a:t>
          </a:r>
          <a:r>
            <a:rPr lang="es-ES" i="1" dirty="0" smtClean="0"/>
            <a:t>. Información y documentación. Indicadores de rendimiento bibliotecario</a:t>
          </a:r>
          <a:r>
            <a:rPr lang="es-ES" dirty="0" smtClean="0"/>
            <a:t>. Madrid: AENOR, 2000</a:t>
          </a:r>
          <a:endParaRPr lang="es-ES" dirty="0"/>
        </a:p>
      </dgm:t>
    </dgm:pt>
    <dgm:pt modelId="{6F0A0E5E-36CD-4C4B-AEFA-62103F28ECF0}" type="parTrans" cxnId="{EF8F406D-27DA-4A9C-8940-96D5C56320CC}">
      <dgm:prSet/>
      <dgm:spPr/>
      <dgm:t>
        <a:bodyPr/>
        <a:lstStyle/>
        <a:p>
          <a:endParaRPr lang="es-ES"/>
        </a:p>
      </dgm:t>
    </dgm:pt>
    <dgm:pt modelId="{74F7CDD8-76F8-4DC1-A0D2-7CDEE7FF3691}" type="sibTrans" cxnId="{EF8F406D-27DA-4A9C-8940-96D5C56320CC}">
      <dgm:prSet/>
      <dgm:spPr/>
      <dgm:t>
        <a:bodyPr/>
        <a:lstStyle/>
        <a:p>
          <a:endParaRPr lang="es-ES"/>
        </a:p>
      </dgm:t>
    </dgm:pt>
    <dgm:pt modelId="{EF6BE6D1-36EB-4C11-B33B-EAB66449B889}">
      <dgm:prSet phldrT="[Texto]"/>
      <dgm:spPr/>
      <dgm:t>
        <a:bodyPr/>
        <a:lstStyle/>
        <a:p>
          <a:r>
            <a:rPr lang="es-ES" b="1" dirty="0" smtClean="0"/>
            <a:t>UNE-ISO/TR 20983:2006 IN</a:t>
          </a:r>
          <a:r>
            <a:rPr lang="es-ES" i="1" dirty="0" smtClean="0"/>
            <a:t>. Información y documentación. Indicadores para los Servicios Bibliotecarios Electrónicos</a:t>
          </a:r>
          <a:r>
            <a:rPr lang="es-ES" dirty="0" smtClean="0"/>
            <a:t>. (ISO/TR 20983:2003) </a:t>
          </a:r>
          <a:endParaRPr lang="es-ES" dirty="0"/>
        </a:p>
      </dgm:t>
    </dgm:pt>
    <dgm:pt modelId="{A95B06B5-EF39-4686-B3A5-34E2D2BCFABA}" type="parTrans" cxnId="{AA47114E-6504-4E4F-9E7C-C9AA78034CA5}">
      <dgm:prSet/>
      <dgm:spPr/>
      <dgm:t>
        <a:bodyPr/>
        <a:lstStyle/>
        <a:p>
          <a:endParaRPr lang="es-ES"/>
        </a:p>
      </dgm:t>
    </dgm:pt>
    <dgm:pt modelId="{961C2892-99F8-4306-AAB7-02EC746CD7EB}" type="sibTrans" cxnId="{AA47114E-6504-4E4F-9E7C-C9AA78034CA5}">
      <dgm:prSet/>
      <dgm:spPr/>
      <dgm:t>
        <a:bodyPr/>
        <a:lstStyle/>
        <a:p>
          <a:endParaRPr lang="es-ES"/>
        </a:p>
      </dgm:t>
    </dgm:pt>
    <dgm:pt modelId="{13622D85-8C58-4333-9051-AEB35D72B635}" type="pres">
      <dgm:prSet presAssocID="{F27B3231-6FCF-47CE-A3C1-BD6ACEFC58AD}" presName="linear" presStyleCnt="0">
        <dgm:presLayoutVars>
          <dgm:dir/>
          <dgm:animLvl val="lvl"/>
          <dgm:resizeHandles val="exact"/>
        </dgm:presLayoutVars>
      </dgm:prSet>
      <dgm:spPr/>
      <dgm:t>
        <a:bodyPr/>
        <a:lstStyle/>
        <a:p>
          <a:endParaRPr lang="es-ES"/>
        </a:p>
      </dgm:t>
    </dgm:pt>
    <dgm:pt modelId="{7578A9F2-8634-4540-8798-16B7FC3C0CD9}" type="pres">
      <dgm:prSet presAssocID="{0D01922E-8578-48A9-B0F4-B1B851B71A91}" presName="parentLin" presStyleCnt="0"/>
      <dgm:spPr/>
    </dgm:pt>
    <dgm:pt modelId="{958C98D7-0EC5-4759-9FD1-4C677BC613C1}" type="pres">
      <dgm:prSet presAssocID="{0D01922E-8578-48A9-B0F4-B1B851B71A91}" presName="parentLeftMargin" presStyleLbl="node1" presStyleIdx="0" presStyleCnt="4"/>
      <dgm:spPr/>
      <dgm:t>
        <a:bodyPr/>
        <a:lstStyle/>
        <a:p>
          <a:endParaRPr lang="es-ES"/>
        </a:p>
      </dgm:t>
    </dgm:pt>
    <dgm:pt modelId="{51E6AB61-DAD2-4F5A-93DE-03BBAAEF76FE}" type="pres">
      <dgm:prSet presAssocID="{0D01922E-8578-48A9-B0F4-B1B851B71A91}" presName="parentText" presStyleLbl="node1" presStyleIdx="0" presStyleCnt="4">
        <dgm:presLayoutVars>
          <dgm:chMax val="0"/>
          <dgm:bulletEnabled val="1"/>
        </dgm:presLayoutVars>
      </dgm:prSet>
      <dgm:spPr/>
      <dgm:t>
        <a:bodyPr/>
        <a:lstStyle/>
        <a:p>
          <a:endParaRPr lang="es-ES"/>
        </a:p>
      </dgm:t>
    </dgm:pt>
    <dgm:pt modelId="{32F1D40F-36A3-4E0D-A088-8B1B377B7DAE}" type="pres">
      <dgm:prSet presAssocID="{0D01922E-8578-48A9-B0F4-B1B851B71A91}" presName="negativeSpace" presStyleCnt="0"/>
      <dgm:spPr/>
    </dgm:pt>
    <dgm:pt modelId="{D9A04A8E-C4A4-47B2-A9C7-1EB46D4D2BE6}" type="pres">
      <dgm:prSet presAssocID="{0D01922E-8578-48A9-B0F4-B1B851B71A91}" presName="childText" presStyleLbl="conFgAcc1" presStyleIdx="0" presStyleCnt="4">
        <dgm:presLayoutVars>
          <dgm:bulletEnabled val="1"/>
        </dgm:presLayoutVars>
      </dgm:prSet>
      <dgm:spPr/>
      <dgm:t>
        <a:bodyPr/>
        <a:lstStyle/>
        <a:p>
          <a:endParaRPr lang="es-ES"/>
        </a:p>
      </dgm:t>
    </dgm:pt>
    <dgm:pt modelId="{3E6BF00C-20ED-4665-B729-1EBACA34E6D1}" type="pres">
      <dgm:prSet presAssocID="{9BD97957-F6DE-46E8-A13C-FF10C799F8FB}" presName="spaceBetweenRectangles" presStyleCnt="0"/>
      <dgm:spPr/>
    </dgm:pt>
    <dgm:pt modelId="{14DE1B67-A3D1-4BC4-9250-7BF4935A08C3}" type="pres">
      <dgm:prSet presAssocID="{7FDA48A6-4F59-4382-A137-2E43771C89B7}" presName="parentLin" presStyleCnt="0"/>
      <dgm:spPr/>
    </dgm:pt>
    <dgm:pt modelId="{0E0DD77C-CC41-497F-AF72-98DAA471CE42}" type="pres">
      <dgm:prSet presAssocID="{7FDA48A6-4F59-4382-A137-2E43771C89B7}" presName="parentLeftMargin" presStyleLbl="node1" presStyleIdx="0" presStyleCnt="4"/>
      <dgm:spPr/>
      <dgm:t>
        <a:bodyPr/>
        <a:lstStyle/>
        <a:p>
          <a:endParaRPr lang="es-ES"/>
        </a:p>
      </dgm:t>
    </dgm:pt>
    <dgm:pt modelId="{ADC3988F-17A5-4B65-9E3B-E5971FB82948}" type="pres">
      <dgm:prSet presAssocID="{7FDA48A6-4F59-4382-A137-2E43771C89B7}" presName="parentText" presStyleLbl="node1" presStyleIdx="1" presStyleCnt="4">
        <dgm:presLayoutVars>
          <dgm:chMax val="0"/>
          <dgm:bulletEnabled val="1"/>
        </dgm:presLayoutVars>
      </dgm:prSet>
      <dgm:spPr/>
      <dgm:t>
        <a:bodyPr/>
        <a:lstStyle/>
        <a:p>
          <a:endParaRPr lang="es-ES"/>
        </a:p>
      </dgm:t>
    </dgm:pt>
    <dgm:pt modelId="{0B643069-B300-4651-896E-821A2B920C87}" type="pres">
      <dgm:prSet presAssocID="{7FDA48A6-4F59-4382-A137-2E43771C89B7}" presName="negativeSpace" presStyleCnt="0"/>
      <dgm:spPr/>
    </dgm:pt>
    <dgm:pt modelId="{486B39E5-C3CE-4DD3-AF91-01FDE1D9F895}" type="pres">
      <dgm:prSet presAssocID="{7FDA48A6-4F59-4382-A137-2E43771C89B7}" presName="childText" presStyleLbl="conFgAcc1" presStyleIdx="1" presStyleCnt="4">
        <dgm:presLayoutVars>
          <dgm:bulletEnabled val="1"/>
        </dgm:presLayoutVars>
      </dgm:prSet>
      <dgm:spPr/>
      <dgm:t>
        <a:bodyPr/>
        <a:lstStyle/>
        <a:p>
          <a:endParaRPr lang="es-ES"/>
        </a:p>
      </dgm:t>
    </dgm:pt>
    <dgm:pt modelId="{A4F2BA6D-4B20-40DC-BCFF-B207F63F4DC7}" type="pres">
      <dgm:prSet presAssocID="{1B7D5913-0E8B-4D32-9BD5-1D31431C5FD7}" presName="spaceBetweenRectangles" presStyleCnt="0"/>
      <dgm:spPr/>
    </dgm:pt>
    <dgm:pt modelId="{156AFF23-7627-4E77-A8DE-B0E38893F74E}" type="pres">
      <dgm:prSet presAssocID="{1CA38057-7D3D-421D-92F6-F926064B40B6}" presName="parentLin" presStyleCnt="0"/>
      <dgm:spPr/>
    </dgm:pt>
    <dgm:pt modelId="{18D7F093-6480-4D62-849D-69DEA8730655}" type="pres">
      <dgm:prSet presAssocID="{1CA38057-7D3D-421D-92F6-F926064B40B6}" presName="parentLeftMargin" presStyleLbl="node1" presStyleIdx="1" presStyleCnt="4"/>
      <dgm:spPr/>
      <dgm:t>
        <a:bodyPr/>
        <a:lstStyle/>
        <a:p>
          <a:endParaRPr lang="es-ES"/>
        </a:p>
      </dgm:t>
    </dgm:pt>
    <dgm:pt modelId="{A21BDE6E-E4F4-42B4-A8B3-FE2470D576D1}" type="pres">
      <dgm:prSet presAssocID="{1CA38057-7D3D-421D-92F6-F926064B40B6}" presName="parentText" presStyleLbl="node1" presStyleIdx="2" presStyleCnt="4">
        <dgm:presLayoutVars>
          <dgm:chMax val="0"/>
          <dgm:bulletEnabled val="1"/>
        </dgm:presLayoutVars>
      </dgm:prSet>
      <dgm:spPr/>
      <dgm:t>
        <a:bodyPr/>
        <a:lstStyle/>
        <a:p>
          <a:endParaRPr lang="es-ES"/>
        </a:p>
      </dgm:t>
    </dgm:pt>
    <dgm:pt modelId="{3D705113-2883-4C30-AB78-A32860BE8545}" type="pres">
      <dgm:prSet presAssocID="{1CA38057-7D3D-421D-92F6-F926064B40B6}" presName="negativeSpace" presStyleCnt="0"/>
      <dgm:spPr/>
    </dgm:pt>
    <dgm:pt modelId="{46B34CC9-D390-4A78-BF29-705B88A4FE36}" type="pres">
      <dgm:prSet presAssocID="{1CA38057-7D3D-421D-92F6-F926064B40B6}" presName="childText" presStyleLbl="conFgAcc1" presStyleIdx="2" presStyleCnt="4">
        <dgm:presLayoutVars>
          <dgm:bulletEnabled val="1"/>
        </dgm:presLayoutVars>
      </dgm:prSet>
      <dgm:spPr/>
      <dgm:t>
        <a:bodyPr/>
        <a:lstStyle/>
        <a:p>
          <a:endParaRPr lang="es-ES"/>
        </a:p>
      </dgm:t>
    </dgm:pt>
    <dgm:pt modelId="{7E33EF22-3155-4F32-B835-D6DAFC5C22D6}" type="pres">
      <dgm:prSet presAssocID="{DA2410FB-46AB-4AFD-B780-B882F4FC3025}" presName="spaceBetweenRectangles" presStyleCnt="0"/>
      <dgm:spPr/>
    </dgm:pt>
    <dgm:pt modelId="{DC7123CD-48D3-4345-9C7E-6A3D16D76773}" type="pres">
      <dgm:prSet presAssocID="{D99B82AE-BF65-419E-997E-7A12DC4E9E4F}" presName="parentLin" presStyleCnt="0"/>
      <dgm:spPr/>
    </dgm:pt>
    <dgm:pt modelId="{EE85E2DC-C531-4293-A2F5-43E82FB37547}" type="pres">
      <dgm:prSet presAssocID="{D99B82AE-BF65-419E-997E-7A12DC4E9E4F}" presName="parentLeftMargin" presStyleLbl="node1" presStyleIdx="2" presStyleCnt="4"/>
      <dgm:spPr/>
      <dgm:t>
        <a:bodyPr/>
        <a:lstStyle/>
        <a:p>
          <a:endParaRPr lang="es-ES"/>
        </a:p>
      </dgm:t>
    </dgm:pt>
    <dgm:pt modelId="{47D66D40-F09B-417C-9934-63A8B81769DC}" type="pres">
      <dgm:prSet presAssocID="{D99B82AE-BF65-419E-997E-7A12DC4E9E4F}" presName="parentText" presStyleLbl="node1" presStyleIdx="3" presStyleCnt="4">
        <dgm:presLayoutVars>
          <dgm:chMax val="0"/>
          <dgm:bulletEnabled val="1"/>
        </dgm:presLayoutVars>
      </dgm:prSet>
      <dgm:spPr/>
      <dgm:t>
        <a:bodyPr/>
        <a:lstStyle/>
        <a:p>
          <a:endParaRPr lang="es-ES"/>
        </a:p>
      </dgm:t>
    </dgm:pt>
    <dgm:pt modelId="{AEEACC9F-8ABB-4ADA-B196-1824CBD1BD88}" type="pres">
      <dgm:prSet presAssocID="{D99B82AE-BF65-419E-997E-7A12DC4E9E4F}" presName="negativeSpace" presStyleCnt="0"/>
      <dgm:spPr/>
    </dgm:pt>
    <dgm:pt modelId="{0AB97ABF-D402-497F-BDDA-771B9D78053B}" type="pres">
      <dgm:prSet presAssocID="{D99B82AE-BF65-419E-997E-7A12DC4E9E4F}" presName="childText" presStyleLbl="conFgAcc1" presStyleIdx="3" presStyleCnt="4">
        <dgm:presLayoutVars>
          <dgm:bulletEnabled val="1"/>
        </dgm:presLayoutVars>
      </dgm:prSet>
      <dgm:spPr/>
      <dgm:t>
        <a:bodyPr/>
        <a:lstStyle/>
        <a:p>
          <a:endParaRPr lang="es-ES"/>
        </a:p>
      </dgm:t>
    </dgm:pt>
  </dgm:ptLst>
  <dgm:cxnLst>
    <dgm:cxn modelId="{AA47114E-6504-4E4F-9E7C-C9AA78034CA5}" srcId="{D99B82AE-BF65-419E-997E-7A12DC4E9E4F}" destId="{EF6BE6D1-36EB-4C11-B33B-EAB66449B889}" srcOrd="0" destOrd="0" parTransId="{A95B06B5-EF39-4686-B3A5-34E2D2BCFABA}" sibTransId="{961C2892-99F8-4306-AAB7-02EC746CD7EB}"/>
    <dgm:cxn modelId="{60523A54-A312-48C2-BC5A-3CD696B34B7A}" type="presOf" srcId="{7FDA48A6-4F59-4382-A137-2E43771C89B7}" destId="{ADC3988F-17A5-4B65-9E3B-E5971FB82948}" srcOrd="1" destOrd="0" presId="urn:microsoft.com/office/officeart/2005/8/layout/list1"/>
    <dgm:cxn modelId="{9EE563F6-00F4-4871-8A65-2F904136A2A5}" srcId="{F27B3231-6FCF-47CE-A3C1-BD6ACEFC58AD}" destId="{0D01922E-8578-48A9-B0F4-B1B851B71A91}" srcOrd="0" destOrd="0" parTransId="{1BA2EF09-1CAF-4943-9019-EE10293D4DF9}" sibTransId="{9BD97957-F6DE-46E8-A13C-FF10C799F8FB}"/>
    <dgm:cxn modelId="{C6EC53A5-DB06-4A37-95ED-6ED8FCEA3FC3}" type="presOf" srcId="{7FDA48A6-4F59-4382-A137-2E43771C89B7}" destId="{0E0DD77C-CC41-497F-AF72-98DAA471CE42}" srcOrd="0" destOrd="0" presId="urn:microsoft.com/office/officeart/2005/8/layout/list1"/>
    <dgm:cxn modelId="{7EEC4902-3582-48D1-88B9-7C1B06C0008C}" type="presOf" srcId="{CF110F14-9C3A-499D-AC6E-6E0201AC089C}" destId="{46B34CC9-D390-4A78-BF29-705B88A4FE36}" srcOrd="0" destOrd="0" presId="urn:microsoft.com/office/officeart/2005/8/layout/list1"/>
    <dgm:cxn modelId="{6905601F-1164-4851-9238-FED685F4362A}" type="presOf" srcId="{D99B82AE-BF65-419E-997E-7A12DC4E9E4F}" destId="{EE85E2DC-C531-4293-A2F5-43E82FB37547}" srcOrd="0" destOrd="0" presId="urn:microsoft.com/office/officeart/2005/8/layout/list1"/>
    <dgm:cxn modelId="{D5096AD3-79F7-465F-B6BA-2E38CD7DF7B3}" type="presOf" srcId="{F27B3231-6FCF-47CE-A3C1-BD6ACEFC58AD}" destId="{13622D85-8C58-4333-9051-AEB35D72B635}" srcOrd="0" destOrd="0" presId="urn:microsoft.com/office/officeart/2005/8/layout/list1"/>
    <dgm:cxn modelId="{158EDE62-A8C7-4626-9262-B6E07AF1E561}" srcId="{7FDA48A6-4F59-4382-A137-2E43771C89B7}" destId="{1729B204-1330-48CE-B93F-06FC0AD91F05}" srcOrd="0" destOrd="0" parTransId="{0C893211-B063-4D4B-BA20-5D98A21AAA90}" sibTransId="{AFD28F56-7C00-4703-AFDC-340C5256F448}"/>
    <dgm:cxn modelId="{D8DDBFA3-0001-433D-8267-526C8208E322}" type="presOf" srcId="{0D01922E-8578-48A9-B0F4-B1B851B71A91}" destId="{51E6AB61-DAD2-4F5A-93DE-03BBAAEF76FE}" srcOrd="1" destOrd="0" presId="urn:microsoft.com/office/officeart/2005/8/layout/list1"/>
    <dgm:cxn modelId="{599278D0-CE87-4422-AC99-8C3B5BDF5F20}" type="presOf" srcId="{EF6BE6D1-36EB-4C11-B33B-EAB66449B889}" destId="{0AB97ABF-D402-497F-BDDA-771B9D78053B}" srcOrd="0" destOrd="0" presId="urn:microsoft.com/office/officeart/2005/8/layout/list1"/>
    <dgm:cxn modelId="{BD799862-4257-47A3-8E0E-4590960FF2E7}" srcId="{F27B3231-6FCF-47CE-A3C1-BD6ACEFC58AD}" destId="{1CA38057-7D3D-421D-92F6-F926064B40B6}" srcOrd="2" destOrd="0" parTransId="{E83FB413-E54D-4896-96E8-93A36DAA4C7D}" sibTransId="{DA2410FB-46AB-4AFD-B780-B882F4FC3025}"/>
    <dgm:cxn modelId="{9518C555-CAAA-4C67-9F0C-D4EF6DD35C3E}" srcId="{0D01922E-8578-48A9-B0F4-B1B851B71A91}" destId="{8D2C4A9C-FB1B-428B-B62B-B7FF1CEF1156}" srcOrd="0" destOrd="0" parTransId="{59D83DCF-514B-482E-A5CC-1A8433DDC400}" sibTransId="{BE42A244-462B-42BE-90D5-E7C0325DA7E3}"/>
    <dgm:cxn modelId="{B6247665-38F1-4D19-AF59-676BB92BF0DE}" type="presOf" srcId="{1729B204-1330-48CE-B93F-06FC0AD91F05}" destId="{486B39E5-C3CE-4DD3-AF91-01FDE1D9F895}" srcOrd="0" destOrd="0" presId="urn:microsoft.com/office/officeart/2005/8/layout/list1"/>
    <dgm:cxn modelId="{EF8F406D-27DA-4A9C-8940-96D5C56320CC}" srcId="{1CA38057-7D3D-421D-92F6-F926064B40B6}" destId="{CF110F14-9C3A-499D-AC6E-6E0201AC089C}" srcOrd="0" destOrd="0" parTransId="{6F0A0E5E-36CD-4C4B-AEFA-62103F28ECF0}" sibTransId="{74F7CDD8-76F8-4DC1-A0D2-7CDEE7FF3691}"/>
    <dgm:cxn modelId="{4EB0A637-7DF5-481C-A39F-BDE49BB9FB43}" type="presOf" srcId="{D99B82AE-BF65-419E-997E-7A12DC4E9E4F}" destId="{47D66D40-F09B-417C-9934-63A8B81769DC}" srcOrd="1" destOrd="0" presId="urn:microsoft.com/office/officeart/2005/8/layout/list1"/>
    <dgm:cxn modelId="{8F8E1A30-E54F-42D5-9553-F22C0D983C5C}" srcId="{F27B3231-6FCF-47CE-A3C1-BD6ACEFC58AD}" destId="{D99B82AE-BF65-419E-997E-7A12DC4E9E4F}" srcOrd="3" destOrd="0" parTransId="{C0D61FAA-0C07-4BD2-9AA5-5E52C63B48CD}" sibTransId="{8A221679-F8D1-4DDF-95DF-6A256851ED72}"/>
    <dgm:cxn modelId="{1DF129ED-B6D2-4DAD-BA45-753461569918}" srcId="{F27B3231-6FCF-47CE-A3C1-BD6ACEFC58AD}" destId="{7FDA48A6-4F59-4382-A137-2E43771C89B7}" srcOrd="1" destOrd="0" parTransId="{07BDCE43-E09D-4F78-B939-2CB82F69307A}" sibTransId="{1B7D5913-0E8B-4D32-9BD5-1D31431C5FD7}"/>
    <dgm:cxn modelId="{0050BAFE-D926-449F-A540-C17F615EC30F}" type="presOf" srcId="{8D2C4A9C-FB1B-428B-B62B-B7FF1CEF1156}" destId="{D9A04A8E-C4A4-47B2-A9C7-1EB46D4D2BE6}" srcOrd="0" destOrd="0" presId="urn:microsoft.com/office/officeart/2005/8/layout/list1"/>
    <dgm:cxn modelId="{57A60E5C-5314-4CD0-BC68-AEFAA2B60EDC}" type="presOf" srcId="{1CA38057-7D3D-421D-92F6-F926064B40B6}" destId="{18D7F093-6480-4D62-849D-69DEA8730655}" srcOrd="0" destOrd="0" presId="urn:microsoft.com/office/officeart/2005/8/layout/list1"/>
    <dgm:cxn modelId="{09B74AFD-EA65-48F2-B7C7-2B1F3F426E4D}" type="presOf" srcId="{0D01922E-8578-48A9-B0F4-B1B851B71A91}" destId="{958C98D7-0EC5-4759-9FD1-4C677BC613C1}" srcOrd="0" destOrd="0" presId="urn:microsoft.com/office/officeart/2005/8/layout/list1"/>
    <dgm:cxn modelId="{A4C7702B-906E-4860-9B03-57AF939E8F94}" type="presOf" srcId="{1CA38057-7D3D-421D-92F6-F926064B40B6}" destId="{A21BDE6E-E4F4-42B4-A8B3-FE2470D576D1}" srcOrd="1" destOrd="0" presId="urn:microsoft.com/office/officeart/2005/8/layout/list1"/>
    <dgm:cxn modelId="{582DD2E4-F778-4EDD-8B42-E4C8D1000015}" type="presParOf" srcId="{13622D85-8C58-4333-9051-AEB35D72B635}" destId="{7578A9F2-8634-4540-8798-16B7FC3C0CD9}" srcOrd="0" destOrd="0" presId="urn:microsoft.com/office/officeart/2005/8/layout/list1"/>
    <dgm:cxn modelId="{46F951EB-41DD-4495-AE3D-D36C3859109D}" type="presParOf" srcId="{7578A9F2-8634-4540-8798-16B7FC3C0CD9}" destId="{958C98D7-0EC5-4759-9FD1-4C677BC613C1}" srcOrd="0" destOrd="0" presId="urn:microsoft.com/office/officeart/2005/8/layout/list1"/>
    <dgm:cxn modelId="{CA2412F1-751B-45BA-8AD0-4944CCFA053A}" type="presParOf" srcId="{7578A9F2-8634-4540-8798-16B7FC3C0CD9}" destId="{51E6AB61-DAD2-4F5A-93DE-03BBAAEF76FE}" srcOrd="1" destOrd="0" presId="urn:microsoft.com/office/officeart/2005/8/layout/list1"/>
    <dgm:cxn modelId="{BFCBE670-C358-4991-B8C5-2CD98DB997B8}" type="presParOf" srcId="{13622D85-8C58-4333-9051-AEB35D72B635}" destId="{32F1D40F-36A3-4E0D-A088-8B1B377B7DAE}" srcOrd="1" destOrd="0" presId="urn:microsoft.com/office/officeart/2005/8/layout/list1"/>
    <dgm:cxn modelId="{6F5ACD33-A102-4891-AB74-89D0E67C9262}" type="presParOf" srcId="{13622D85-8C58-4333-9051-AEB35D72B635}" destId="{D9A04A8E-C4A4-47B2-A9C7-1EB46D4D2BE6}" srcOrd="2" destOrd="0" presId="urn:microsoft.com/office/officeart/2005/8/layout/list1"/>
    <dgm:cxn modelId="{3C5C48BE-6CF2-4FCF-AAF7-C26132344B3E}" type="presParOf" srcId="{13622D85-8C58-4333-9051-AEB35D72B635}" destId="{3E6BF00C-20ED-4665-B729-1EBACA34E6D1}" srcOrd="3" destOrd="0" presId="urn:microsoft.com/office/officeart/2005/8/layout/list1"/>
    <dgm:cxn modelId="{7F9A08CB-6A26-48F1-9134-DBC179745E4B}" type="presParOf" srcId="{13622D85-8C58-4333-9051-AEB35D72B635}" destId="{14DE1B67-A3D1-4BC4-9250-7BF4935A08C3}" srcOrd="4" destOrd="0" presId="urn:microsoft.com/office/officeart/2005/8/layout/list1"/>
    <dgm:cxn modelId="{71C85652-CBED-4679-A1AA-C91015EB7139}" type="presParOf" srcId="{14DE1B67-A3D1-4BC4-9250-7BF4935A08C3}" destId="{0E0DD77C-CC41-497F-AF72-98DAA471CE42}" srcOrd="0" destOrd="0" presId="urn:microsoft.com/office/officeart/2005/8/layout/list1"/>
    <dgm:cxn modelId="{9E00BE46-E6B8-4C04-A06F-EE296F55BD13}" type="presParOf" srcId="{14DE1B67-A3D1-4BC4-9250-7BF4935A08C3}" destId="{ADC3988F-17A5-4B65-9E3B-E5971FB82948}" srcOrd="1" destOrd="0" presId="urn:microsoft.com/office/officeart/2005/8/layout/list1"/>
    <dgm:cxn modelId="{990A7E7C-EE9E-4F14-AF26-9E176DAF0708}" type="presParOf" srcId="{13622D85-8C58-4333-9051-AEB35D72B635}" destId="{0B643069-B300-4651-896E-821A2B920C87}" srcOrd="5" destOrd="0" presId="urn:microsoft.com/office/officeart/2005/8/layout/list1"/>
    <dgm:cxn modelId="{7C5A0995-0860-4CF6-834C-D759353ADC95}" type="presParOf" srcId="{13622D85-8C58-4333-9051-AEB35D72B635}" destId="{486B39E5-C3CE-4DD3-AF91-01FDE1D9F895}" srcOrd="6" destOrd="0" presId="urn:microsoft.com/office/officeart/2005/8/layout/list1"/>
    <dgm:cxn modelId="{9D63CD46-F153-4917-8BD4-873C82CC7DF1}" type="presParOf" srcId="{13622D85-8C58-4333-9051-AEB35D72B635}" destId="{A4F2BA6D-4B20-40DC-BCFF-B207F63F4DC7}" srcOrd="7" destOrd="0" presId="urn:microsoft.com/office/officeart/2005/8/layout/list1"/>
    <dgm:cxn modelId="{AB354D49-D5D0-49B2-AF1F-080C9414932A}" type="presParOf" srcId="{13622D85-8C58-4333-9051-AEB35D72B635}" destId="{156AFF23-7627-4E77-A8DE-B0E38893F74E}" srcOrd="8" destOrd="0" presId="urn:microsoft.com/office/officeart/2005/8/layout/list1"/>
    <dgm:cxn modelId="{A42FBF32-CCAC-44A1-9DAE-BB2E3951981C}" type="presParOf" srcId="{156AFF23-7627-4E77-A8DE-B0E38893F74E}" destId="{18D7F093-6480-4D62-849D-69DEA8730655}" srcOrd="0" destOrd="0" presId="urn:microsoft.com/office/officeart/2005/8/layout/list1"/>
    <dgm:cxn modelId="{A414579A-364B-4570-8CD9-641BAB41AB19}" type="presParOf" srcId="{156AFF23-7627-4E77-A8DE-B0E38893F74E}" destId="{A21BDE6E-E4F4-42B4-A8B3-FE2470D576D1}" srcOrd="1" destOrd="0" presId="urn:microsoft.com/office/officeart/2005/8/layout/list1"/>
    <dgm:cxn modelId="{BB9FC6DA-9A74-43D0-B7C8-DE018FCFA93A}" type="presParOf" srcId="{13622D85-8C58-4333-9051-AEB35D72B635}" destId="{3D705113-2883-4C30-AB78-A32860BE8545}" srcOrd="9" destOrd="0" presId="urn:microsoft.com/office/officeart/2005/8/layout/list1"/>
    <dgm:cxn modelId="{D1F7DAD1-8570-4ACA-8AA6-60460D56C035}" type="presParOf" srcId="{13622D85-8C58-4333-9051-AEB35D72B635}" destId="{46B34CC9-D390-4A78-BF29-705B88A4FE36}" srcOrd="10" destOrd="0" presId="urn:microsoft.com/office/officeart/2005/8/layout/list1"/>
    <dgm:cxn modelId="{1BF21254-65CC-4975-91F5-A5ABF5C44865}" type="presParOf" srcId="{13622D85-8C58-4333-9051-AEB35D72B635}" destId="{7E33EF22-3155-4F32-B835-D6DAFC5C22D6}" srcOrd="11" destOrd="0" presId="urn:microsoft.com/office/officeart/2005/8/layout/list1"/>
    <dgm:cxn modelId="{4447211E-1B9F-4032-813A-F75AE8C26285}" type="presParOf" srcId="{13622D85-8C58-4333-9051-AEB35D72B635}" destId="{DC7123CD-48D3-4345-9C7E-6A3D16D76773}" srcOrd="12" destOrd="0" presId="urn:microsoft.com/office/officeart/2005/8/layout/list1"/>
    <dgm:cxn modelId="{A6A21B9C-C04F-4A9F-B6BD-E0BFE78478D0}" type="presParOf" srcId="{DC7123CD-48D3-4345-9C7E-6A3D16D76773}" destId="{EE85E2DC-C531-4293-A2F5-43E82FB37547}" srcOrd="0" destOrd="0" presId="urn:microsoft.com/office/officeart/2005/8/layout/list1"/>
    <dgm:cxn modelId="{D81F111D-3434-4365-9BEA-BD37E2B14776}" type="presParOf" srcId="{DC7123CD-48D3-4345-9C7E-6A3D16D76773}" destId="{47D66D40-F09B-417C-9934-63A8B81769DC}" srcOrd="1" destOrd="0" presId="urn:microsoft.com/office/officeart/2005/8/layout/list1"/>
    <dgm:cxn modelId="{83A6DFCF-29BD-4593-9683-AC8B13EA4573}" type="presParOf" srcId="{13622D85-8C58-4333-9051-AEB35D72B635}" destId="{AEEACC9F-8ABB-4ADA-B196-1824CBD1BD88}" srcOrd="13" destOrd="0" presId="urn:microsoft.com/office/officeart/2005/8/layout/list1"/>
    <dgm:cxn modelId="{B4D71CC2-84F0-418A-B422-3C06AE5BFCBF}" type="presParOf" srcId="{13622D85-8C58-4333-9051-AEB35D72B635}" destId="{0AB97ABF-D402-497F-BDDA-771B9D78053B}"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206696-04D1-4E1F-A597-E76B08F2E0C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002A11F5-4F3D-4696-B302-F803D0378863}">
      <dgm:prSet phldrT="[Texto]"/>
      <dgm:spPr/>
      <dgm:t>
        <a:bodyPr/>
        <a:lstStyle/>
        <a:p>
          <a:endParaRPr lang="es-ES" dirty="0"/>
        </a:p>
      </dgm:t>
    </dgm:pt>
    <dgm:pt modelId="{70049609-20FD-47E4-88E4-F4612D1C61E3}" type="parTrans" cxnId="{DB4F97C0-30BC-47BB-95CA-945A636D77C7}">
      <dgm:prSet/>
      <dgm:spPr/>
      <dgm:t>
        <a:bodyPr/>
        <a:lstStyle/>
        <a:p>
          <a:endParaRPr lang="es-ES"/>
        </a:p>
      </dgm:t>
    </dgm:pt>
    <dgm:pt modelId="{559FFF66-BC62-4CDE-9C3D-A12774EB35D3}" type="sibTrans" cxnId="{DB4F97C0-30BC-47BB-95CA-945A636D77C7}">
      <dgm:prSet/>
      <dgm:spPr/>
      <dgm:t>
        <a:bodyPr/>
        <a:lstStyle/>
        <a:p>
          <a:endParaRPr lang="es-ES"/>
        </a:p>
      </dgm:t>
    </dgm:pt>
    <dgm:pt modelId="{B1D4A4ED-FF4C-46AA-88AB-CC1487E3FD60}">
      <dgm:prSet phldrT="[Texto]"/>
      <dgm:spPr/>
      <dgm:t>
        <a:bodyPr/>
        <a:lstStyle/>
        <a:p>
          <a:endParaRPr lang="es-ES" dirty="0"/>
        </a:p>
      </dgm:t>
    </dgm:pt>
    <dgm:pt modelId="{622D4FBB-078B-4621-9FFC-853FBA3E00FC}" type="parTrans" cxnId="{477A753E-FECF-479C-9445-5AAEEBE8F825}">
      <dgm:prSet/>
      <dgm:spPr/>
      <dgm:t>
        <a:bodyPr/>
        <a:lstStyle/>
        <a:p>
          <a:endParaRPr lang="es-ES"/>
        </a:p>
      </dgm:t>
    </dgm:pt>
    <dgm:pt modelId="{6CDF649F-41B3-4250-BB5C-AFCEB3A2D3BE}" type="sibTrans" cxnId="{477A753E-FECF-479C-9445-5AAEEBE8F825}">
      <dgm:prSet/>
      <dgm:spPr/>
      <dgm:t>
        <a:bodyPr/>
        <a:lstStyle/>
        <a:p>
          <a:endParaRPr lang="es-ES"/>
        </a:p>
      </dgm:t>
    </dgm:pt>
    <dgm:pt modelId="{0319E1B2-2FD3-4019-9618-C67366A6B200}">
      <dgm:prSet phldrT="[Texto]"/>
      <dgm:spPr/>
      <dgm:t>
        <a:bodyPr/>
        <a:lstStyle/>
        <a:p>
          <a:r>
            <a:rPr lang="es-ES" b="1" dirty="0" smtClean="0"/>
            <a:t>Martín Gómez, María Teresa </a:t>
          </a:r>
          <a:r>
            <a:rPr lang="es-ES" dirty="0" smtClean="0"/>
            <a:t>. </a:t>
          </a:r>
          <a:r>
            <a:rPr lang="es-ES" i="1" dirty="0" smtClean="0"/>
            <a:t>Estudio del flujo de información sobre </a:t>
          </a:r>
          <a:r>
            <a:rPr lang="es-ES" i="1" dirty="0" err="1" smtClean="0"/>
            <a:t>taxanos</a:t>
          </a:r>
          <a:r>
            <a:rPr lang="es-ES" i="1" dirty="0" smtClean="0"/>
            <a:t> en el tratamiento sistémico del cáncer de mama</a:t>
          </a:r>
          <a:r>
            <a:rPr lang="es-ES" dirty="0" smtClean="0"/>
            <a:t>. Tesis doctoral dirigida por Juan Jesús Cruz Hernández. Universidad de Salamanca (2008)</a:t>
          </a:r>
          <a:endParaRPr lang="es-ES" dirty="0"/>
        </a:p>
      </dgm:t>
    </dgm:pt>
    <dgm:pt modelId="{08D81EB9-86A4-4F93-8BC2-A20F271202FC}" type="parTrans" cxnId="{3C255B7E-8D51-4664-865F-8700A8833EA8}">
      <dgm:prSet/>
      <dgm:spPr/>
      <dgm:t>
        <a:bodyPr/>
        <a:lstStyle/>
        <a:p>
          <a:endParaRPr lang="es-ES"/>
        </a:p>
      </dgm:t>
    </dgm:pt>
    <dgm:pt modelId="{DD2B74CA-A7F7-4C4E-9DCC-0B2E68F09BF1}" type="sibTrans" cxnId="{3C255B7E-8D51-4664-865F-8700A8833EA8}">
      <dgm:prSet/>
      <dgm:spPr/>
      <dgm:t>
        <a:bodyPr/>
        <a:lstStyle/>
        <a:p>
          <a:endParaRPr lang="es-ES"/>
        </a:p>
      </dgm:t>
    </dgm:pt>
    <dgm:pt modelId="{08144970-A601-4596-9C21-90AD64695001}">
      <dgm:prSet phldrT="[Texto]"/>
      <dgm:spPr/>
      <dgm:t>
        <a:bodyPr/>
        <a:lstStyle/>
        <a:p>
          <a:r>
            <a:rPr lang="es-ES" b="1" dirty="0" smtClean="0"/>
            <a:t>Cortés Vargas, Daniel</a:t>
          </a:r>
          <a:r>
            <a:rPr lang="es-ES" dirty="0" smtClean="0"/>
            <a:t>. </a:t>
          </a:r>
          <a:r>
            <a:rPr lang="es-ES" i="1" dirty="0" smtClean="0"/>
            <a:t>Medir la producción productiva de los investigadores universitarios: la </a:t>
          </a:r>
          <a:r>
            <a:rPr lang="es-ES" i="1" dirty="0" err="1" smtClean="0"/>
            <a:t>biblíometria</a:t>
          </a:r>
          <a:r>
            <a:rPr lang="es-ES" i="1" dirty="0" smtClean="0"/>
            <a:t> y sus límites</a:t>
          </a:r>
          <a:r>
            <a:rPr lang="es-ES" dirty="0" smtClean="0"/>
            <a:t>. Revista de la educación superior, ISSN 0185-2760, Vol. 36, Nº. 142, 2007 </a:t>
          </a:r>
          <a:endParaRPr lang="es-ES" dirty="0"/>
        </a:p>
      </dgm:t>
    </dgm:pt>
    <dgm:pt modelId="{9CFB7A37-5256-4F00-B2A4-6AA3FD8EC5A2}" type="parTrans" cxnId="{F3337C9B-6986-4738-BC2D-1D7D0A831BA5}">
      <dgm:prSet/>
      <dgm:spPr/>
      <dgm:t>
        <a:bodyPr/>
        <a:lstStyle/>
        <a:p>
          <a:endParaRPr lang="es-ES"/>
        </a:p>
      </dgm:t>
    </dgm:pt>
    <dgm:pt modelId="{B3C0EC22-D625-4246-B175-8AFDDBA14614}" type="sibTrans" cxnId="{F3337C9B-6986-4738-BC2D-1D7D0A831BA5}">
      <dgm:prSet/>
      <dgm:spPr/>
      <dgm:t>
        <a:bodyPr/>
        <a:lstStyle/>
        <a:p>
          <a:endParaRPr lang="es-ES"/>
        </a:p>
      </dgm:t>
    </dgm:pt>
    <dgm:pt modelId="{9074B887-EBAE-41D5-A2D9-98167ABD1EFE}">
      <dgm:prSet phldrT="[Texto]"/>
      <dgm:spPr/>
      <dgm:t>
        <a:bodyPr/>
        <a:lstStyle/>
        <a:p>
          <a:r>
            <a:rPr lang="es-ES" b="1" dirty="0" err="1" smtClean="0"/>
            <a:t>Pulgarín</a:t>
          </a:r>
          <a:r>
            <a:rPr lang="es-ES" b="1" dirty="0" smtClean="0"/>
            <a:t> Guerrero, A.; Herrera Morillas, J.L. </a:t>
          </a:r>
          <a:r>
            <a:rPr lang="es-ES" i="1" dirty="0" smtClean="0"/>
            <a:t>Aplicación de la </a:t>
          </a:r>
          <a:r>
            <a:rPr lang="es-ES" i="1" dirty="0" err="1" smtClean="0"/>
            <a:t>Bibliometría</a:t>
          </a:r>
          <a:r>
            <a:rPr lang="es-ES" i="1" dirty="0" smtClean="0"/>
            <a:t> al estudio del fondo antiguo: estado de la cuestión y vías de investigación.</a:t>
          </a:r>
          <a:r>
            <a:rPr lang="es-ES" dirty="0" smtClean="0"/>
            <a:t> A ciencia da </a:t>
          </a:r>
          <a:r>
            <a:rPr lang="es-ES" dirty="0" err="1" smtClean="0"/>
            <a:t>informaçao</a:t>
          </a:r>
          <a:r>
            <a:rPr lang="es-ES" dirty="0" smtClean="0"/>
            <a:t> criadora de </a:t>
          </a:r>
          <a:r>
            <a:rPr lang="es-ES" dirty="0" err="1" smtClean="0"/>
            <a:t>conhecimento</a:t>
          </a:r>
          <a:r>
            <a:rPr lang="es-ES" dirty="0" smtClean="0"/>
            <a:t>: Actas do IV </a:t>
          </a:r>
          <a:r>
            <a:rPr lang="es-ES" dirty="0" err="1" smtClean="0"/>
            <a:t>Encontro</a:t>
          </a:r>
          <a:r>
            <a:rPr lang="es-ES" dirty="0" smtClean="0"/>
            <a:t> Ibérico EDIBCIC 2009 / coord. por </a:t>
          </a:r>
          <a:r>
            <a:rPr lang="es-ES" dirty="0" err="1" smtClean="0"/>
            <a:t>Maria</a:t>
          </a:r>
          <a:r>
            <a:rPr lang="es-ES" dirty="0" smtClean="0"/>
            <a:t> Manuel Borges, Elías Sanz Casado, Vol. 2, 2009, ISBN 978-989-26-0014-7, págs. 273-286</a:t>
          </a:r>
          <a:endParaRPr lang="es-ES" dirty="0"/>
        </a:p>
      </dgm:t>
    </dgm:pt>
    <dgm:pt modelId="{7582C29F-BC8E-4038-A726-A2048858BAB5}" type="parTrans" cxnId="{FE299C07-D7E8-4A20-84EE-1F525AC124AA}">
      <dgm:prSet/>
      <dgm:spPr/>
      <dgm:t>
        <a:bodyPr/>
        <a:lstStyle/>
        <a:p>
          <a:endParaRPr lang="es-ES"/>
        </a:p>
      </dgm:t>
    </dgm:pt>
    <dgm:pt modelId="{E0E12104-5E52-48EB-A23C-C6ECCA8CC7F1}" type="sibTrans" cxnId="{FE299C07-D7E8-4A20-84EE-1F525AC124AA}">
      <dgm:prSet/>
      <dgm:spPr/>
      <dgm:t>
        <a:bodyPr/>
        <a:lstStyle/>
        <a:p>
          <a:endParaRPr lang="es-ES"/>
        </a:p>
      </dgm:t>
    </dgm:pt>
    <dgm:pt modelId="{AA8D46B3-8655-44AE-B4C1-644610887C92}">
      <dgm:prSet phldrT="[Texto]"/>
      <dgm:spPr/>
      <dgm:t>
        <a:bodyPr/>
        <a:lstStyle/>
        <a:p>
          <a:endParaRPr lang="es-ES" dirty="0"/>
        </a:p>
      </dgm:t>
    </dgm:pt>
    <dgm:pt modelId="{097E69F8-5B1C-47CA-8705-81904FF9BE05}" type="parTrans" cxnId="{68756E44-508E-4878-B763-2523DB7E99AB}">
      <dgm:prSet/>
      <dgm:spPr/>
      <dgm:t>
        <a:bodyPr/>
        <a:lstStyle/>
        <a:p>
          <a:endParaRPr lang="es-ES"/>
        </a:p>
      </dgm:t>
    </dgm:pt>
    <dgm:pt modelId="{A22F2F7F-27E3-4929-907F-87BC81FD8718}" type="sibTrans" cxnId="{68756E44-508E-4878-B763-2523DB7E99AB}">
      <dgm:prSet/>
      <dgm:spPr/>
      <dgm:t>
        <a:bodyPr/>
        <a:lstStyle/>
        <a:p>
          <a:endParaRPr lang="es-ES"/>
        </a:p>
      </dgm:t>
    </dgm:pt>
    <dgm:pt modelId="{E4B3B958-501A-4DB0-A58A-A9080E8ACD43}">
      <dgm:prSet phldrT="[Texto]"/>
      <dgm:spPr/>
      <dgm:t>
        <a:bodyPr/>
        <a:lstStyle/>
        <a:p>
          <a:r>
            <a:rPr lang="es-ES" b="1" dirty="0" smtClean="0"/>
            <a:t>PHILIPS CORP </a:t>
          </a:r>
          <a:r>
            <a:rPr lang="es-ES" dirty="0" smtClean="0"/>
            <a:t>(1994). </a:t>
          </a:r>
          <a:r>
            <a:rPr lang="es-ES" i="1" dirty="0" err="1" smtClean="0"/>
            <a:t>Method</a:t>
          </a:r>
          <a:r>
            <a:rPr lang="es-ES" i="1" dirty="0" smtClean="0"/>
            <a:t> </a:t>
          </a:r>
          <a:r>
            <a:rPr lang="es-ES" i="1" dirty="0" err="1" smtClean="0"/>
            <a:t>for</a:t>
          </a:r>
          <a:r>
            <a:rPr lang="es-ES" i="1" dirty="0" smtClean="0"/>
            <a:t> </a:t>
          </a:r>
          <a:r>
            <a:rPr lang="es-ES" i="1" dirty="0" err="1" smtClean="0"/>
            <a:t>storing</a:t>
          </a:r>
          <a:r>
            <a:rPr lang="es-ES" i="1" dirty="0" smtClean="0"/>
            <a:t> </a:t>
          </a:r>
          <a:r>
            <a:rPr lang="es-ES" i="1" dirty="0" err="1" smtClean="0"/>
            <a:t>bibliometric</a:t>
          </a:r>
          <a:r>
            <a:rPr lang="es-ES" i="1" dirty="0" smtClean="0"/>
            <a:t> </a:t>
          </a:r>
          <a:r>
            <a:rPr lang="es-ES" i="1" dirty="0" err="1" smtClean="0"/>
            <a:t>information</a:t>
          </a:r>
          <a:r>
            <a:rPr lang="es-ES" i="1" dirty="0" smtClean="0"/>
            <a:t> </a:t>
          </a:r>
          <a:r>
            <a:rPr lang="es-ES" i="1" dirty="0" err="1" smtClean="0"/>
            <a:t>on</a:t>
          </a:r>
          <a:r>
            <a:rPr lang="es-ES" i="1" dirty="0" smtClean="0"/>
            <a:t> </a:t>
          </a:r>
          <a:r>
            <a:rPr lang="es-ES" i="1" dirty="0" err="1" smtClean="0"/>
            <a:t>items</a:t>
          </a:r>
          <a:r>
            <a:rPr lang="es-ES" i="1" dirty="0" smtClean="0"/>
            <a:t> </a:t>
          </a:r>
          <a:r>
            <a:rPr lang="es-ES" i="1" dirty="0" err="1" smtClean="0"/>
            <a:t>from</a:t>
          </a:r>
          <a:r>
            <a:rPr lang="es-ES" i="1" dirty="0" smtClean="0"/>
            <a:t> a </a:t>
          </a:r>
          <a:r>
            <a:rPr lang="es-ES" i="1" dirty="0" err="1" smtClean="0"/>
            <a:t>finite</a:t>
          </a:r>
          <a:r>
            <a:rPr lang="es-ES" i="1" dirty="0" smtClean="0"/>
            <a:t> </a:t>
          </a:r>
          <a:r>
            <a:rPr lang="es-ES" i="1" dirty="0" err="1" smtClean="0"/>
            <a:t>source</a:t>
          </a:r>
          <a:r>
            <a:rPr lang="es-ES" i="1" dirty="0" smtClean="0"/>
            <a:t> of </a:t>
          </a:r>
          <a:r>
            <a:rPr lang="es-ES" i="1" dirty="0" err="1" smtClean="0"/>
            <a:t>text</a:t>
          </a:r>
          <a:r>
            <a:rPr lang="es-ES" i="1" dirty="0" smtClean="0"/>
            <a:t>, and in particular </a:t>
          </a:r>
          <a:r>
            <a:rPr lang="es-ES" i="1" dirty="0" err="1" smtClean="0"/>
            <a:t>document</a:t>
          </a:r>
          <a:r>
            <a:rPr lang="es-ES" i="1" dirty="0" smtClean="0"/>
            <a:t> </a:t>
          </a:r>
          <a:r>
            <a:rPr lang="es-ES" i="1" dirty="0" err="1" smtClean="0"/>
            <a:t>postings</a:t>
          </a:r>
          <a:r>
            <a:rPr lang="es-ES" i="1" dirty="0" smtClean="0"/>
            <a:t> </a:t>
          </a:r>
          <a:r>
            <a:rPr lang="es-ES" i="1" dirty="0" err="1" smtClean="0"/>
            <a:t>for</a:t>
          </a:r>
          <a:r>
            <a:rPr lang="es-ES" i="1" dirty="0" smtClean="0"/>
            <a:t> use in a full-</a:t>
          </a:r>
          <a:r>
            <a:rPr lang="es-ES" i="1" dirty="0" err="1" smtClean="0"/>
            <a:t>text</a:t>
          </a:r>
          <a:r>
            <a:rPr lang="es-ES" i="1" dirty="0" smtClean="0"/>
            <a:t> </a:t>
          </a:r>
          <a:r>
            <a:rPr lang="es-ES" i="1" dirty="0" err="1" smtClean="0"/>
            <a:t>document</a:t>
          </a:r>
          <a:r>
            <a:rPr lang="es-ES" i="1" dirty="0" smtClean="0"/>
            <a:t> </a:t>
          </a:r>
          <a:r>
            <a:rPr lang="es-ES" i="1" dirty="0" err="1" smtClean="0"/>
            <a:t>retrieval</a:t>
          </a:r>
          <a:r>
            <a:rPr lang="es-ES" i="1" dirty="0" smtClean="0"/>
            <a:t> </a:t>
          </a:r>
          <a:r>
            <a:rPr lang="es-ES" i="1" dirty="0" err="1" smtClean="0"/>
            <a:t>system</a:t>
          </a:r>
          <a:r>
            <a:rPr lang="es-ES" dirty="0" smtClean="0"/>
            <a:t>. Inventor: AALBERSBERG IJSBRAND, J. </a:t>
          </a:r>
          <a:r>
            <a:rPr lang="es-ES" dirty="0" err="1" smtClean="0"/>
            <a:t>Int</a:t>
          </a:r>
          <a:r>
            <a:rPr lang="es-ES" dirty="0" smtClean="0"/>
            <a:t>. G06F17/21. </a:t>
          </a:r>
          <a:r>
            <a:rPr lang="es-ES" dirty="0" err="1" smtClean="0"/>
            <a:t>Eur</a:t>
          </a:r>
          <a:r>
            <a:rPr lang="es-ES" dirty="0" smtClean="0"/>
            <a:t>. G06F17/30T. </a:t>
          </a:r>
          <a:r>
            <a:rPr lang="es-ES" dirty="0" err="1" smtClean="0"/>
            <a:t>Priority</a:t>
          </a:r>
          <a:r>
            <a:rPr lang="es-ES" dirty="0" smtClean="0"/>
            <a:t> date: 1991-04-08. US5293552 (A)</a:t>
          </a:r>
          <a:endParaRPr lang="es-ES" dirty="0"/>
        </a:p>
      </dgm:t>
    </dgm:pt>
    <dgm:pt modelId="{CDAC4C33-FF0C-4FC0-A916-558D495DEF7B}" type="parTrans" cxnId="{D4BEE190-E76D-4D5E-A86D-B8A2F69507CA}">
      <dgm:prSet/>
      <dgm:spPr/>
    </dgm:pt>
    <dgm:pt modelId="{F3487478-CE21-4B57-BB07-2985893F4A4D}" type="sibTrans" cxnId="{D4BEE190-E76D-4D5E-A86D-B8A2F69507CA}">
      <dgm:prSet/>
      <dgm:spPr/>
    </dgm:pt>
    <dgm:pt modelId="{40346E46-5D1D-49CA-B885-D7B7BA27529B}">
      <dgm:prSet phldrT="[Texto]"/>
      <dgm:spPr/>
      <dgm:t>
        <a:bodyPr/>
        <a:lstStyle/>
        <a:p>
          <a:endParaRPr lang="es-ES" dirty="0"/>
        </a:p>
      </dgm:t>
    </dgm:pt>
    <dgm:pt modelId="{B9B533D1-4634-41B6-976B-7B5158FBE618}" type="parTrans" cxnId="{49D642E8-0A93-4F7F-BF99-30F6111BDF52}">
      <dgm:prSet/>
      <dgm:spPr/>
    </dgm:pt>
    <dgm:pt modelId="{9DBF9CA6-A0E0-4F4E-AB8D-F629D332FBC7}" type="sibTrans" cxnId="{49D642E8-0A93-4F7F-BF99-30F6111BDF52}">
      <dgm:prSet/>
      <dgm:spPr/>
    </dgm:pt>
    <dgm:pt modelId="{FC19331C-FB4F-4589-93A2-4F5E76EC9561}" type="pres">
      <dgm:prSet presAssocID="{D9206696-04D1-4E1F-A597-E76B08F2E0CB}" presName="linear" presStyleCnt="0">
        <dgm:presLayoutVars>
          <dgm:dir/>
          <dgm:animLvl val="lvl"/>
          <dgm:resizeHandles val="exact"/>
        </dgm:presLayoutVars>
      </dgm:prSet>
      <dgm:spPr/>
      <dgm:t>
        <a:bodyPr/>
        <a:lstStyle/>
        <a:p>
          <a:endParaRPr lang="es-ES"/>
        </a:p>
      </dgm:t>
    </dgm:pt>
    <dgm:pt modelId="{7838AF43-60F0-4801-BEAC-ACD4D497C55A}" type="pres">
      <dgm:prSet presAssocID="{002A11F5-4F3D-4696-B302-F803D0378863}" presName="parentLin" presStyleCnt="0"/>
      <dgm:spPr/>
    </dgm:pt>
    <dgm:pt modelId="{4D55DE18-FDDF-4CCF-8EA8-F35E46C008BB}" type="pres">
      <dgm:prSet presAssocID="{002A11F5-4F3D-4696-B302-F803D0378863}" presName="parentLeftMargin" presStyleLbl="node1" presStyleIdx="0" presStyleCnt="4"/>
      <dgm:spPr/>
      <dgm:t>
        <a:bodyPr/>
        <a:lstStyle/>
        <a:p>
          <a:endParaRPr lang="es-ES"/>
        </a:p>
      </dgm:t>
    </dgm:pt>
    <dgm:pt modelId="{4AEC3476-3FA2-4BF2-819A-30F914BF6B5A}" type="pres">
      <dgm:prSet presAssocID="{002A11F5-4F3D-4696-B302-F803D0378863}" presName="parentText" presStyleLbl="node1" presStyleIdx="0" presStyleCnt="4">
        <dgm:presLayoutVars>
          <dgm:chMax val="0"/>
          <dgm:bulletEnabled val="1"/>
        </dgm:presLayoutVars>
      </dgm:prSet>
      <dgm:spPr/>
      <dgm:t>
        <a:bodyPr/>
        <a:lstStyle/>
        <a:p>
          <a:endParaRPr lang="es-ES"/>
        </a:p>
      </dgm:t>
    </dgm:pt>
    <dgm:pt modelId="{DA656221-7CF2-4063-92F6-D167422AD55E}" type="pres">
      <dgm:prSet presAssocID="{002A11F5-4F3D-4696-B302-F803D0378863}" presName="negativeSpace" presStyleCnt="0"/>
      <dgm:spPr/>
    </dgm:pt>
    <dgm:pt modelId="{A4E1477B-106A-41DD-A7CA-4537FAC294EA}" type="pres">
      <dgm:prSet presAssocID="{002A11F5-4F3D-4696-B302-F803D0378863}" presName="childText" presStyleLbl="conFgAcc1" presStyleIdx="0" presStyleCnt="4">
        <dgm:presLayoutVars>
          <dgm:bulletEnabled val="1"/>
        </dgm:presLayoutVars>
      </dgm:prSet>
      <dgm:spPr/>
      <dgm:t>
        <a:bodyPr/>
        <a:lstStyle/>
        <a:p>
          <a:endParaRPr lang="es-ES"/>
        </a:p>
      </dgm:t>
    </dgm:pt>
    <dgm:pt modelId="{077E2BE2-4A26-4710-BA57-733F35F1541D}" type="pres">
      <dgm:prSet presAssocID="{559FFF66-BC62-4CDE-9C3D-A12774EB35D3}" presName="spaceBetweenRectangles" presStyleCnt="0"/>
      <dgm:spPr/>
    </dgm:pt>
    <dgm:pt modelId="{9CFD003A-4161-4B84-B169-E137DDB94A09}" type="pres">
      <dgm:prSet presAssocID="{B1D4A4ED-FF4C-46AA-88AB-CC1487E3FD60}" presName="parentLin" presStyleCnt="0"/>
      <dgm:spPr/>
    </dgm:pt>
    <dgm:pt modelId="{98CB10A6-CF5D-4AF6-806B-90F0D1139DB0}" type="pres">
      <dgm:prSet presAssocID="{B1D4A4ED-FF4C-46AA-88AB-CC1487E3FD60}" presName="parentLeftMargin" presStyleLbl="node1" presStyleIdx="0" presStyleCnt="4"/>
      <dgm:spPr/>
      <dgm:t>
        <a:bodyPr/>
        <a:lstStyle/>
        <a:p>
          <a:endParaRPr lang="es-ES"/>
        </a:p>
      </dgm:t>
    </dgm:pt>
    <dgm:pt modelId="{05335163-8B5B-49A5-BEE9-34BC97ACED72}" type="pres">
      <dgm:prSet presAssocID="{B1D4A4ED-FF4C-46AA-88AB-CC1487E3FD60}" presName="parentText" presStyleLbl="node1" presStyleIdx="1" presStyleCnt="4">
        <dgm:presLayoutVars>
          <dgm:chMax val="0"/>
          <dgm:bulletEnabled val="1"/>
        </dgm:presLayoutVars>
      </dgm:prSet>
      <dgm:spPr/>
      <dgm:t>
        <a:bodyPr/>
        <a:lstStyle/>
        <a:p>
          <a:endParaRPr lang="es-ES"/>
        </a:p>
      </dgm:t>
    </dgm:pt>
    <dgm:pt modelId="{EDE2C14B-B5DB-4792-86B7-B9E4E562437B}" type="pres">
      <dgm:prSet presAssocID="{B1D4A4ED-FF4C-46AA-88AB-CC1487E3FD60}" presName="negativeSpace" presStyleCnt="0"/>
      <dgm:spPr/>
    </dgm:pt>
    <dgm:pt modelId="{84B59FD3-1EF1-4A06-965F-CD847134101E}" type="pres">
      <dgm:prSet presAssocID="{B1D4A4ED-FF4C-46AA-88AB-CC1487E3FD60}" presName="childText" presStyleLbl="conFgAcc1" presStyleIdx="1" presStyleCnt="4">
        <dgm:presLayoutVars>
          <dgm:bulletEnabled val="1"/>
        </dgm:presLayoutVars>
      </dgm:prSet>
      <dgm:spPr/>
      <dgm:t>
        <a:bodyPr/>
        <a:lstStyle/>
        <a:p>
          <a:endParaRPr lang="es-ES"/>
        </a:p>
      </dgm:t>
    </dgm:pt>
    <dgm:pt modelId="{DE967BE4-0BB8-453B-B9E5-D0C99C2C10BE}" type="pres">
      <dgm:prSet presAssocID="{6CDF649F-41B3-4250-BB5C-AFCEB3A2D3BE}" presName="spaceBetweenRectangles" presStyleCnt="0"/>
      <dgm:spPr/>
    </dgm:pt>
    <dgm:pt modelId="{38727827-D1F5-4AA1-8394-A0C520F286F0}" type="pres">
      <dgm:prSet presAssocID="{AA8D46B3-8655-44AE-B4C1-644610887C92}" presName="parentLin" presStyleCnt="0"/>
      <dgm:spPr/>
    </dgm:pt>
    <dgm:pt modelId="{F1E50712-521F-4823-A369-65D4E2E9F6C5}" type="pres">
      <dgm:prSet presAssocID="{AA8D46B3-8655-44AE-B4C1-644610887C92}" presName="parentLeftMargin" presStyleLbl="node1" presStyleIdx="1" presStyleCnt="4"/>
      <dgm:spPr/>
      <dgm:t>
        <a:bodyPr/>
        <a:lstStyle/>
        <a:p>
          <a:endParaRPr lang="es-ES"/>
        </a:p>
      </dgm:t>
    </dgm:pt>
    <dgm:pt modelId="{0EB93892-C1CB-4260-9E6D-7335CE6F5CB9}" type="pres">
      <dgm:prSet presAssocID="{AA8D46B3-8655-44AE-B4C1-644610887C92}" presName="parentText" presStyleLbl="node1" presStyleIdx="2" presStyleCnt="4">
        <dgm:presLayoutVars>
          <dgm:chMax val="0"/>
          <dgm:bulletEnabled val="1"/>
        </dgm:presLayoutVars>
      </dgm:prSet>
      <dgm:spPr/>
      <dgm:t>
        <a:bodyPr/>
        <a:lstStyle/>
        <a:p>
          <a:endParaRPr lang="es-ES"/>
        </a:p>
      </dgm:t>
    </dgm:pt>
    <dgm:pt modelId="{95C1DF7C-4A88-475E-A9A2-BE113C0A68EA}" type="pres">
      <dgm:prSet presAssocID="{AA8D46B3-8655-44AE-B4C1-644610887C92}" presName="negativeSpace" presStyleCnt="0"/>
      <dgm:spPr/>
    </dgm:pt>
    <dgm:pt modelId="{CB0D1866-02FF-42F7-8135-C8B181F944C6}" type="pres">
      <dgm:prSet presAssocID="{AA8D46B3-8655-44AE-B4C1-644610887C92}" presName="childText" presStyleLbl="conFgAcc1" presStyleIdx="2" presStyleCnt="4">
        <dgm:presLayoutVars>
          <dgm:bulletEnabled val="1"/>
        </dgm:presLayoutVars>
      </dgm:prSet>
      <dgm:spPr/>
      <dgm:t>
        <a:bodyPr/>
        <a:lstStyle/>
        <a:p>
          <a:endParaRPr lang="es-ES"/>
        </a:p>
      </dgm:t>
    </dgm:pt>
    <dgm:pt modelId="{ABE0EF78-34F7-45EC-A74F-A3543DA8C4CE}" type="pres">
      <dgm:prSet presAssocID="{A22F2F7F-27E3-4929-907F-87BC81FD8718}" presName="spaceBetweenRectangles" presStyleCnt="0"/>
      <dgm:spPr/>
    </dgm:pt>
    <dgm:pt modelId="{97F12F25-BB16-4AAC-B727-D984CA5FF32E}" type="pres">
      <dgm:prSet presAssocID="{40346E46-5D1D-49CA-B885-D7B7BA27529B}" presName="parentLin" presStyleCnt="0"/>
      <dgm:spPr/>
    </dgm:pt>
    <dgm:pt modelId="{9A9206DF-1119-4B08-AC71-5FA02E73C63E}" type="pres">
      <dgm:prSet presAssocID="{40346E46-5D1D-49CA-B885-D7B7BA27529B}" presName="parentLeftMargin" presStyleLbl="node1" presStyleIdx="2" presStyleCnt="4"/>
      <dgm:spPr/>
      <dgm:t>
        <a:bodyPr/>
        <a:lstStyle/>
        <a:p>
          <a:endParaRPr lang="es-ES"/>
        </a:p>
      </dgm:t>
    </dgm:pt>
    <dgm:pt modelId="{17A0342B-09DB-41C3-8B28-CCBA315E477C}" type="pres">
      <dgm:prSet presAssocID="{40346E46-5D1D-49CA-B885-D7B7BA27529B}" presName="parentText" presStyleLbl="node1" presStyleIdx="3" presStyleCnt="4">
        <dgm:presLayoutVars>
          <dgm:chMax val="0"/>
          <dgm:bulletEnabled val="1"/>
        </dgm:presLayoutVars>
      </dgm:prSet>
      <dgm:spPr/>
      <dgm:t>
        <a:bodyPr/>
        <a:lstStyle/>
        <a:p>
          <a:endParaRPr lang="es-ES"/>
        </a:p>
      </dgm:t>
    </dgm:pt>
    <dgm:pt modelId="{17FA5995-F34D-4B8B-BB9B-0690428891B7}" type="pres">
      <dgm:prSet presAssocID="{40346E46-5D1D-49CA-B885-D7B7BA27529B}" presName="negativeSpace" presStyleCnt="0"/>
      <dgm:spPr/>
    </dgm:pt>
    <dgm:pt modelId="{FEEB7E5B-3578-4859-A33C-6E19938EF87E}" type="pres">
      <dgm:prSet presAssocID="{40346E46-5D1D-49CA-B885-D7B7BA27529B}" presName="childText" presStyleLbl="conFgAcc1" presStyleIdx="3" presStyleCnt="4">
        <dgm:presLayoutVars>
          <dgm:bulletEnabled val="1"/>
        </dgm:presLayoutVars>
      </dgm:prSet>
      <dgm:spPr/>
      <dgm:t>
        <a:bodyPr/>
        <a:lstStyle/>
        <a:p>
          <a:endParaRPr lang="es-ES"/>
        </a:p>
      </dgm:t>
    </dgm:pt>
  </dgm:ptLst>
  <dgm:cxnLst>
    <dgm:cxn modelId="{68756E44-508E-4878-B763-2523DB7E99AB}" srcId="{D9206696-04D1-4E1F-A597-E76B08F2E0CB}" destId="{AA8D46B3-8655-44AE-B4C1-644610887C92}" srcOrd="2" destOrd="0" parTransId="{097E69F8-5B1C-47CA-8705-81904FF9BE05}" sibTransId="{A22F2F7F-27E3-4929-907F-87BC81FD8718}"/>
    <dgm:cxn modelId="{A5A39CFB-E539-4C85-AD2D-32C2210B50AA}" type="presOf" srcId="{E4B3B958-501A-4DB0-A58A-A9080E8ACD43}" destId="{FEEB7E5B-3578-4859-A33C-6E19938EF87E}" srcOrd="0" destOrd="0" presId="urn:microsoft.com/office/officeart/2005/8/layout/list1"/>
    <dgm:cxn modelId="{DB4F97C0-30BC-47BB-95CA-945A636D77C7}" srcId="{D9206696-04D1-4E1F-A597-E76B08F2E0CB}" destId="{002A11F5-4F3D-4696-B302-F803D0378863}" srcOrd="0" destOrd="0" parTransId="{70049609-20FD-47E4-88E4-F4612D1C61E3}" sibTransId="{559FFF66-BC62-4CDE-9C3D-A12774EB35D3}"/>
    <dgm:cxn modelId="{D4BEE190-E76D-4D5E-A86D-B8A2F69507CA}" srcId="{40346E46-5D1D-49CA-B885-D7B7BA27529B}" destId="{E4B3B958-501A-4DB0-A58A-A9080E8ACD43}" srcOrd="0" destOrd="0" parTransId="{CDAC4C33-FF0C-4FC0-A916-558D495DEF7B}" sibTransId="{F3487478-CE21-4B57-BB07-2985893F4A4D}"/>
    <dgm:cxn modelId="{477A753E-FECF-479C-9445-5AAEEBE8F825}" srcId="{D9206696-04D1-4E1F-A597-E76B08F2E0CB}" destId="{B1D4A4ED-FF4C-46AA-88AB-CC1487E3FD60}" srcOrd="1" destOrd="0" parTransId="{622D4FBB-078B-4621-9FFC-853FBA3E00FC}" sibTransId="{6CDF649F-41B3-4250-BB5C-AFCEB3A2D3BE}"/>
    <dgm:cxn modelId="{3D8879EB-6C76-4B2F-9B39-691E470073B1}" type="presOf" srcId="{002A11F5-4F3D-4696-B302-F803D0378863}" destId="{4D55DE18-FDDF-4CCF-8EA8-F35E46C008BB}" srcOrd="0" destOrd="0" presId="urn:microsoft.com/office/officeart/2005/8/layout/list1"/>
    <dgm:cxn modelId="{A2C96FA1-5471-452B-A500-8C4CA003990A}" type="presOf" srcId="{40346E46-5D1D-49CA-B885-D7B7BA27529B}" destId="{9A9206DF-1119-4B08-AC71-5FA02E73C63E}" srcOrd="0" destOrd="0" presId="urn:microsoft.com/office/officeart/2005/8/layout/list1"/>
    <dgm:cxn modelId="{92EF7214-17B5-4D52-A047-7D59C5694D61}" type="presOf" srcId="{AA8D46B3-8655-44AE-B4C1-644610887C92}" destId="{F1E50712-521F-4823-A369-65D4E2E9F6C5}" srcOrd="0" destOrd="0" presId="urn:microsoft.com/office/officeart/2005/8/layout/list1"/>
    <dgm:cxn modelId="{99F128B3-A73A-4E43-BE07-1C25A2121400}" type="presOf" srcId="{9074B887-EBAE-41D5-A2D9-98167ABD1EFE}" destId="{CB0D1866-02FF-42F7-8135-C8B181F944C6}" srcOrd="0" destOrd="0" presId="urn:microsoft.com/office/officeart/2005/8/layout/list1"/>
    <dgm:cxn modelId="{F3337C9B-6986-4738-BC2D-1D7D0A831BA5}" srcId="{002A11F5-4F3D-4696-B302-F803D0378863}" destId="{08144970-A601-4596-9C21-90AD64695001}" srcOrd="0" destOrd="0" parTransId="{9CFB7A37-5256-4F00-B2A4-6AA3FD8EC5A2}" sibTransId="{B3C0EC22-D625-4246-B175-8AFDDBA14614}"/>
    <dgm:cxn modelId="{77809772-536C-4FE7-8864-92E23C431BDC}" type="presOf" srcId="{40346E46-5D1D-49CA-B885-D7B7BA27529B}" destId="{17A0342B-09DB-41C3-8B28-CCBA315E477C}" srcOrd="1" destOrd="0" presId="urn:microsoft.com/office/officeart/2005/8/layout/list1"/>
    <dgm:cxn modelId="{FE299C07-D7E8-4A20-84EE-1F525AC124AA}" srcId="{AA8D46B3-8655-44AE-B4C1-644610887C92}" destId="{9074B887-EBAE-41D5-A2D9-98167ABD1EFE}" srcOrd="0" destOrd="0" parTransId="{7582C29F-BC8E-4038-A726-A2048858BAB5}" sibTransId="{E0E12104-5E52-48EB-A23C-C6ECCA8CC7F1}"/>
    <dgm:cxn modelId="{49D642E8-0A93-4F7F-BF99-30F6111BDF52}" srcId="{D9206696-04D1-4E1F-A597-E76B08F2E0CB}" destId="{40346E46-5D1D-49CA-B885-D7B7BA27529B}" srcOrd="3" destOrd="0" parTransId="{B9B533D1-4634-41B6-976B-7B5158FBE618}" sibTransId="{9DBF9CA6-A0E0-4F4E-AB8D-F629D332FBC7}"/>
    <dgm:cxn modelId="{53458A85-8543-4179-AA35-1F9209CB019E}" type="presOf" srcId="{08144970-A601-4596-9C21-90AD64695001}" destId="{A4E1477B-106A-41DD-A7CA-4537FAC294EA}" srcOrd="0" destOrd="0" presId="urn:microsoft.com/office/officeart/2005/8/layout/list1"/>
    <dgm:cxn modelId="{66DC2DBC-BA31-45C4-9405-1E7E1EA8F671}" type="presOf" srcId="{D9206696-04D1-4E1F-A597-E76B08F2E0CB}" destId="{FC19331C-FB4F-4589-93A2-4F5E76EC9561}" srcOrd="0" destOrd="0" presId="urn:microsoft.com/office/officeart/2005/8/layout/list1"/>
    <dgm:cxn modelId="{B39179B6-9CEE-4341-83A1-31645876E167}" type="presOf" srcId="{0319E1B2-2FD3-4019-9618-C67366A6B200}" destId="{84B59FD3-1EF1-4A06-965F-CD847134101E}" srcOrd="0" destOrd="0" presId="urn:microsoft.com/office/officeart/2005/8/layout/list1"/>
    <dgm:cxn modelId="{8ADD147E-8925-4014-A240-769A878DD7FE}" type="presOf" srcId="{002A11F5-4F3D-4696-B302-F803D0378863}" destId="{4AEC3476-3FA2-4BF2-819A-30F914BF6B5A}" srcOrd="1" destOrd="0" presId="urn:microsoft.com/office/officeart/2005/8/layout/list1"/>
    <dgm:cxn modelId="{EFC8E9F1-631C-4A33-85FC-9D74640DF3F8}" type="presOf" srcId="{B1D4A4ED-FF4C-46AA-88AB-CC1487E3FD60}" destId="{05335163-8B5B-49A5-BEE9-34BC97ACED72}" srcOrd="1" destOrd="0" presId="urn:microsoft.com/office/officeart/2005/8/layout/list1"/>
    <dgm:cxn modelId="{2EEFB196-1325-406E-8492-0CF3B788AF53}" type="presOf" srcId="{B1D4A4ED-FF4C-46AA-88AB-CC1487E3FD60}" destId="{98CB10A6-CF5D-4AF6-806B-90F0D1139DB0}" srcOrd="0" destOrd="0" presId="urn:microsoft.com/office/officeart/2005/8/layout/list1"/>
    <dgm:cxn modelId="{5BA0ADAF-B696-4896-AD11-6FF9B05254D5}" type="presOf" srcId="{AA8D46B3-8655-44AE-B4C1-644610887C92}" destId="{0EB93892-C1CB-4260-9E6D-7335CE6F5CB9}" srcOrd="1" destOrd="0" presId="urn:microsoft.com/office/officeart/2005/8/layout/list1"/>
    <dgm:cxn modelId="{3C255B7E-8D51-4664-865F-8700A8833EA8}" srcId="{B1D4A4ED-FF4C-46AA-88AB-CC1487E3FD60}" destId="{0319E1B2-2FD3-4019-9618-C67366A6B200}" srcOrd="0" destOrd="0" parTransId="{08D81EB9-86A4-4F93-8BC2-A20F271202FC}" sibTransId="{DD2B74CA-A7F7-4C4E-9DCC-0B2E68F09BF1}"/>
    <dgm:cxn modelId="{D19AA673-D407-4A62-B6DC-89B18DC39A23}" type="presParOf" srcId="{FC19331C-FB4F-4589-93A2-4F5E76EC9561}" destId="{7838AF43-60F0-4801-BEAC-ACD4D497C55A}" srcOrd="0" destOrd="0" presId="urn:microsoft.com/office/officeart/2005/8/layout/list1"/>
    <dgm:cxn modelId="{72455739-50E7-46E6-A360-0AD52225CF6B}" type="presParOf" srcId="{7838AF43-60F0-4801-BEAC-ACD4D497C55A}" destId="{4D55DE18-FDDF-4CCF-8EA8-F35E46C008BB}" srcOrd="0" destOrd="0" presId="urn:microsoft.com/office/officeart/2005/8/layout/list1"/>
    <dgm:cxn modelId="{CF88ACD0-C0C1-4B70-89BC-1EF3DBF4B9B4}" type="presParOf" srcId="{7838AF43-60F0-4801-BEAC-ACD4D497C55A}" destId="{4AEC3476-3FA2-4BF2-819A-30F914BF6B5A}" srcOrd="1" destOrd="0" presId="urn:microsoft.com/office/officeart/2005/8/layout/list1"/>
    <dgm:cxn modelId="{E06CD857-E6BC-4A36-A21F-8F43649EA335}" type="presParOf" srcId="{FC19331C-FB4F-4589-93A2-4F5E76EC9561}" destId="{DA656221-7CF2-4063-92F6-D167422AD55E}" srcOrd="1" destOrd="0" presId="urn:microsoft.com/office/officeart/2005/8/layout/list1"/>
    <dgm:cxn modelId="{1C31E739-78A3-48D1-A5C0-614AD71B7716}" type="presParOf" srcId="{FC19331C-FB4F-4589-93A2-4F5E76EC9561}" destId="{A4E1477B-106A-41DD-A7CA-4537FAC294EA}" srcOrd="2" destOrd="0" presId="urn:microsoft.com/office/officeart/2005/8/layout/list1"/>
    <dgm:cxn modelId="{70862E11-45E5-4068-85D0-348D000DD1EE}" type="presParOf" srcId="{FC19331C-FB4F-4589-93A2-4F5E76EC9561}" destId="{077E2BE2-4A26-4710-BA57-733F35F1541D}" srcOrd="3" destOrd="0" presId="urn:microsoft.com/office/officeart/2005/8/layout/list1"/>
    <dgm:cxn modelId="{75E959EE-C396-4589-AFEF-1FEB4B71BD09}" type="presParOf" srcId="{FC19331C-FB4F-4589-93A2-4F5E76EC9561}" destId="{9CFD003A-4161-4B84-B169-E137DDB94A09}" srcOrd="4" destOrd="0" presId="urn:microsoft.com/office/officeart/2005/8/layout/list1"/>
    <dgm:cxn modelId="{ED24FF22-605C-4783-A729-A5A639364FE9}" type="presParOf" srcId="{9CFD003A-4161-4B84-B169-E137DDB94A09}" destId="{98CB10A6-CF5D-4AF6-806B-90F0D1139DB0}" srcOrd="0" destOrd="0" presId="urn:microsoft.com/office/officeart/2005/8/layout/list1"/>
    <dgm:cxn modelId="{F6BB813D-D7DE-4D9F-A98D-B98961009984}" type="presParOf" srcId="{9CFD003A-4161-4B84-B169-E137DDB94A09}" destId="{05335163-8B5B-49A5-BEE9-34BC97ACED72}" srcOrd="1" destOrd="0" presId="urn:microsoft.com/office/officeart/2005/8/layout/list1"/>
    <dgm:cxn modelId="{8011BCF1-8746-447E-89B4-28EB723C64C1}" type="presParOf" srcId="{FC19331C-FB4F-4589-93A2-4F5E76EC9561}" destId="{EDE2C14B-B5DB-4792-86B7-B9E4E562437B}" srcOrd="5" destOrd="0" presId="urn:microsoft.com/office/officeart/2005/8/layout/list1"/>
    <dgm:cxn modelId="{2294B561-4C84-465F-A39B-42DB2296935D}" type="presParOf" srcId="{FC19331C-FB4F-4589-93A2-4F5E76EC9561}" destId="{84B59FD3-1EF1-4A06-965F-CD847134101E}" srcOrd="6" destOrd="0" presId="urn:microsoft.com/office/officeart/2005/8/layout/list1"/>
    <dgm:cxn modelId="{34E0AA97-91E8-46D3-B8D5-F076835C9F4D}" type="presParOf" srcId="{FC19331C-FB4F-4589-93A2-4F5E76EC9561}" destId="{DE967BE4-0BB8-453B-B9E5-D0C99C2C10BE}" srcOrd="7" destOrd="0" presId="urn:microsoft.com/office/officeart/2005/8/layout/list1"/>
    <dgm:cxn modelId="{D811843C-D026-405E-AF55-2EF1B481121C}" type="presParOf" srcId="{FC19331C-FB4F-4589-93A2-4F5E76EC9561}" destId="{38727827-D1F5-4AA1-8394-A0C520F286F0}" srcOrd="8" destOrd="0" presId="urn:microsoft.com/office/officeart/2005/8/layout/list1"/>
    <dgm:cxn modelId="{ED18735E-6B51-40EE-B419-18E138357DA6}" type="presParOf" srcId="{38727827-D1F5-4AA1-8394-A0C520F286F0}" destId="{F1E50712-521F-4823-A369-65D4E2E9F6C5}" srcOrd="0" destOrd="0" presId="urn:microsoft.com/office/officeart/2005/8/layout/list1"/>
    <dgm:cxn modelId="{D930D78E-6DFE-4EE4-8D4D-E46DD3BB2488}" type="presParOf" srcId="{38727827-D1F5-4AA1-8394-A0C520F286F0}" destId="{0EB93892-C1CB-4260-9E6D-7335CE6F5CB9}" srcOrd="1" destOrd="0" presId="urn:microsoft.com/office/officeart/2005/8/layout/list1"/>
    <dgm:cxn modelId="{5017EC26-6B9C-48FE-80C5-8DEF0879BE34}" type="presParOf" srcId="{FC19331C-FB4F-4589-93A2-4F5E76EC9561}" destId="{95C1DF7C-4A88-475E-A9A2-BE113C0A68EA}" srcOrd="9" destOrd="0" presId="urn:microsoft.com/office/officeart/2005/8/layout/list1"/>
    <dgm:cxn modelId="{2B09FEF4-12AC-4175-9763-FDCFBFEDF42F}" type="presParOf" srcId="{FC19331C-FB4F-4589-93A2-4F5E76EC9561}" destId="{CB0D1866-02FF-42F7-8135-C8B181F944C6}" srcOrd="10" destOrd="0" presId="urn:microsoft.com/office/officeart/2005/8/layout/list1"/>
    <dgm:cxn modelId="{60B8326B-19B3-4C5C-A696-1A45CECDB5BB}" type="presParOf" srcId="{FC19331C-FB4F-4589-93A2-4F5E76EC9561}" destId="{ABE0EF78-34F7-45EC-A74F-A3543DA8C4CE}" srcOrd="11" destOrd="0" presId="urn:microsoft.com/office/officeart/2005/8/layout/list1"/>
    <dgm:cxn modelId="{5C6DBF51-0C53-437C-AF97-C4FC7DDA676C}" type="presParOf" srcId="{FC19331C-FB4F-4589-93A2-4F5E76EC9561}" destId="{97F12F25-BB16-4AAC-B727-D984CA5FF32E}" srcOrd="12" destOrd="0" presId="urn:microsoft.com/office/officeart/2005/8/layout/list1"/>
    <dgm:cxn modelId="{748E90E3-843D-4E16-8D10-29EC45B92B15}" type="presParOf" srcId="{97F12F25-BB16-4AAC-B727-D984CA5FF32E}" destId="{9A9206DF-1119-4B08-AC71-5FA02E73C63E}" srcOrd="0" destOrd="0" presId="urn:microsoft.com/office/officeart/2005/8/layout/list1"/>
    <dgm:cxn modelId="{B6FCF40C-820C-49A5-B988-90C3262100E1}" type="presParOf" srcId="{97F12F25-BB16-4AAC-B727-D984CA5FF32E}" destId="{17A0342B-09DB-41C3-8B28-CCBA315E477C}" srcOrd="1" destOrd="0" presId="urn:microsoft.com/office/officeart/2005/8/layout/list1"/>
    <dgm:cxn modelId="{DBDAFD04-F9E6-4E33-A5B1-357D1BD73C6F}" type="presParOf" srcId="{FC19331C-FB4F-4589-93A2-4F5E76EC9561}" destId="{17FA5995-F34D-4B8B-BB9B-0690428891B7}" srcOrd="13" destOrd="0" presId="urn:microsoft.com/office/officeart/2005/8/layout/list1"/>
    <dgm:cxn modelId="{44F8FC64-FACA-41FF-9540-21CE28BCC256}" type="presParOf" srcId="{FC19331C-FB4F-4589-93A2-4F5E76EC9561}" destId="{FEEB7E5B-3578-4859-A33C-6E19938EF87E}"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5266C3F-EA47-4C99-9565-C1757016C96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51B1F001-5356-49C2-86EF-0A9614819852}">
      <dgm:prSet phldrT="[Texto]"/>
      <dgm:spPr/>
      <dgm:t>
        <a:bodyPr/>
        <a:lstStyle/>
        <a:p>
          <a:endParaRPr lang="es-ES" dirty="0"/>
        </a:p>
      </dgm:t>
    </dgm:pt>
    <dgm:pt modelId="{89EB3C41-EF4E-41DA-B23D-49D3993E186C}" type="parTrans" cxnId="{C5522549-98D8-4736-B423-1D6B3BBC97E4}">
      <dgm:prSet/>
      <dgm:spPr/>
      <dgm:t>
        <a:bodyPr/>
        <a:lstStyle/>
        <a:p>
          <a:endParaRPr lang="es-ES"/>
        </a:p>
      </dgm:t>
    </dgm:pt>
    <dgm:pt modelId="{B3DFCCF3-575C-4BD7-B46F-53F9ABA610B4}" type="sibTrans" cxnId="{C5522549-98D8-4736-B423-1D6B3BBC97E4}">
      <dgm:prSet/>
      <dgm:spPr/>
      <dgm:t>
        <a:bodyPr/>
        <a:lstStyle/>
        <a:p>
          <a:endParaRPr lang="es-ES"/>
        </a:p>
      </dgm:t>
    </dgm:pt>
    <dgm:pt modelId="{D048517F-B417-4DF7-9527-A7AF6B91BB45}">
      <dgm:prSet phldrT="[Texto]"/>
      <dgm:spPr/>
      <dgm:t>
        <a:bodyPr/>
        <a:lstStyle/>
        <a:p>
          <a:r>
            <a:rPr lang="es-ES" b="1" dirty="0" err="1" smtClean="0"/>
            <a:t>Ardanuy</a:t>
          </a:r>
          <a:r>
            <a:rPr lang="es-ES" b="1" dirty="0" smtClean="0"/>
            <a:t> </a:t>
          </a:r>
          <a:r>
            <a:rPr lang="es-ES" b="1" dirty="0" err="1" smtClean="0"/>
            <a:t>Baró</a:t>
          </a:r>
          <a:r>
            <a:rPr lang="es-ES" b="1" dirty="0" smtClean="0"/>
            <a:t>, Jordi</a:t>
          </a:r>
          <a:r>
            <a:rPr lang="es-ES" dirty="0" smtClean="0"/>
            <a:t>. </a:t>
          </a:r>
          <a:r>
            <a:rPr lang="es-ES" i="1" dirty="0" err="1" smtClean="0"/>
            <a:t>Anàlisi</a:t>
          </a:r>
          <a:r>
            <a:rPr lang="es-ES" i="1" dirty="0" smtClean="0"/>
            <a:t> </a:t>
          </a:r>
          <a:r>
            <a:rPr lang="es-ES" i="1" dirty="0" err="1" smtClean="0"/>
            <a:t>bibliomètrica</a:t>
          </a:r>
          <a:r>
            <a:rPr lang="es-ES" i="1" dirty="0" smtClean="0"/>
            <a:t> de la </a:t>
          </a:r>
          <a:r>
            <a:rPr lang="es-ES" i="1" dirty="0" err="1" smtClean="0"/>
            <a:t>producció</a:t>
          </a:r>
          <a:r>
            <a:rPr lang="es-ES" i="1" dirty="0" smtClean="0"/>
            <a:t> científica en literatura catalana</a:t>
          </a:r>
          <a:r>
            <a:rPr lang="es-ES" dirty="0" smtClean="0"/>
            <a:t>. </a:t>
          </a:r>
          <a:r>
            <a:rPr lang="es-ES" dirty="0" err="1" smtClean="0"/>
            <a:t>Universitat</a:t>
          </a:r>
          <a:r>
            <a:rPr lang="es-ES" dirty="0" smtClean="0"/>
            <a:t> de Barcelona (2008) </a:t>
          </a:r>
          <a:endParaRPr lang="es-ES" dirty="0"/>
        </a:p>
      </dgm:t>
    </dgm:pt>
    <dgm:pt modelId="{03BEEE4B-CD74-4AFF-A556-76712E2CBF86}" type="parTrans" cxnId="{58E4DBE6-EF33-4983-A9A9-1ED5EC532528}">
      <dgm:prSet/>
      <dgm:spPr/>
      <dgm:t>
        <a:bodyPr/>
        <a:lstStyle/>
        <a:p>
          <a:endParaRPr lang="es-ES"/>
        </a:p>
      </dgm:t>
    </dgm:pt>
    <dgm:pt modelId="{C38BA4F7-89E7-47F4-8505-471BBAED779B}" type="sibTrans" cxnId="{58E4DBE6-EF33-4983-A9A9-1ED5EC532528}">
      <dgm:prSet/>
      <dgm:spPr/>
      <dgm:t>
        <a:bodyPr/>
        <a:lstStyle/>
        <a:p>
          <a:endParaRPr lang="es-ES"/>
        </a:p>
      </dgm:t>
    </dgm:pt>
    <dgm:pt modelId="{99B37DFE-1083-4E3F-9BD8-F97ED514B03F}">
      <dgm:prSet phldrT="[Texto]"/>
      <dgm:spPr/>
      <dgm:t>
        <a:bodyPr/>
        <a:lstStyle/>
        <a:p>
          <a:endParaRPr lang="es-ES" dirty="0"/>
        </a:p>
      </dgm:t>
    </dgm:pt>
    <dgm:pt modelId="{33F663A3-52FA-4F6C-8EDF-39727C09B3F8}" type="parTrans" cxnId="{FD49E0B9-D106-4974-A0C1-745B3955950C}">
      <dgm:prSet/>
      <dgm:spPr/>
      <dgm:t>
        <a:bodyPr/>
        <a:lstStyle/>
        <a:p>
          <a:endParaRPr lang="es-ES"/>
        </a:p>
      </dgm:t>
    </dgm:pt>
    <dgm:pt modelId="{02502C6B-44BB-4989-A934-AEB771DFF1A8}" type="sibTrans" cxnId="{FD49E0B9-D106-4974-A0C1-745B3955950C}">
      <dgm:prSet/>
      <dgm:spPr/>
      <dgm:t>
        <a:bodyPr/>
        <a:lstStyle/>
        <a:p>
          <a:endParaRPr lang="es-ES"/>
        </a:p>
      </dgm:t>
    </dgm:pt>
    <dgm:pt modelId="{876DA08C-5D26-4698-9FF8-3590E3DA42E4}">
      <dgm:prSet phldrT="[Texto]"/>
      <dgm:spPr/>
      <dgm:t>
        <a:bodyPr/>
        <a:lstStyle/>
        <a:p>
          <a:r>
            <a:rPr lang="en-US" b="1" dirty="0" smtClean="0"/>
            <a:t>Communicating knowledge: How and why UK researchers publish and disseminate their findings</a:t>
          </a:r>
          <a:r>
            <a:rPr lang="en-US" dirty="0" smtClean="0"/>
            <a:t>. London: Research Information Network, 2009</a:t>
          </a:r>
          <a:endParaRPr lang="es-ES" dirty="0"/>
        </a:p>
      </dgm:t>
    </dgm:pt>
    <dgm:pt modelId="{0643BAF9-6E47-4E06-935D-5A65B9904446}" type="parTrans" cxnId="{55A3D7F4-DD0A-4B36-B3D2-5B2C3AB56502}">
      <dgm:prSet/>
      <dgm:spPr/>
    </dgm:pt>
    <dgm:pt modelId="{CBD34616-F09F-43AF-8605-DDC54EB7523F}" type="sibTrans" cxnId="{55A3D7F4-DD0A-4B36-B3D2-5B2C3AB56502}">
      <dgm:prSet/>
      <dgm:spPr/>
    </dgm:pt>
    <dgm:pt modelId="{96D1D5FD-44F7-4097-9188-7AF506D3774F}">
      <dgm:prSet phldrT="[Texto]"/>
      <dgm:spPr/>
      <dgm:t>
        <a:bodyPr/>
        <a:lstStyle/>
        <a:p>
          <a:r>
            <a:rPr lang="es-ES" b="1" dirty="0" smtClean="0"/>
            <a:t>Romo-Fernández, L.M. et al</a:t>
          </a:r>
          <a:r>
            <a:rPr lang="es-ES" dirty="0" smtClean="0"/>
            <a:t>. </a:t>
          </a:r>
          <a:r>
            <a:rPr lang="es-ES" i="1" dirty="0" err="1" smtClean="0"/>
            <a:t>Analysis</a:t>
          </a:r>
          <a:r>
            <a:rPr lang="es-ES" i="1" dirty="0" smtClean="0"/>
            <a:t> of </a:t>
          </a:r>
          <a:r>
            <a:rPr lang="es-ES" i="1" dirty="0" err="1" smtClean="0"/>
            <a:t>Europe’s</a:t>
          </a:r>
          <a:r>
            <a:rPr lang="es-ES" i="1" dirty="0" smtClean="0"/>
            <a:t> </a:t>
          </a:r>
          <a:r>
            <a:rPr lang="es-ES" i="1" dirty="0" err="1" smtClean="0"/>
            <a:t>scientific</a:t>
          </a:r>
          <a:r>
            <a:rPr lang="es-ES" i="1" dirty="0" smtClean="0"/>
            <a:t> </a:t>
          </a:r>
          <a:r>
            <a:rPr lang="es-ES" i="1" dirty="0" err="1" smtClean="0"/>
            <a:t>production</a:t>
          </a:r>
          <a:r>
            <a:rPr lang="es-ES" i="1" dirty="0" smtClean="0"/>
            <a:t> </a:t>
          </a:r>
          <a:r>
            <a:rPr lang="es-ES" i="1" dirty="0" err="1" smtClean="0"/>
            <a:t>on</a:t>
          </a:r>
          <a:r>
            <a:rPr lang="es-ES" i="1" dirty="0" smtClean="0"/>
            <a:t> </a:t>
          </a:r>
          <a:r>
            <a:rPr lang="es-ES" i="1" dirty="0" err="1" smtClean="0"/>
            <a:t>renewable</a:t>
          </a:r>
          <a:r>
            <a:rPr lang="es-ES" i="1" dirty="0" smtClean="0"/>
            <a:t> </a:t>
          </a:r>
          <a:r>
            <a:rPr lang="es-ES" i="1" dirty="0" err="1" smtClean="0"/>
            <a:t>energies</a:t>
          </a:r>
          <a:r>
            <a:rPr lang="es-ES" i="1" dirty="0" smtClean="0"/>
            <a:t>. </a:t>
          </a:r>
          <a:r>
            <a:rPr lang="es-ES" i="0" dirty="0" err="1" smtClean="0"/>
            <a:t>Renewable</a:t>
          </a:r>
          <a:r>
            <a:rPr lang="es-ES" i="0" dirty="0" smtClean="0"/>
            <a:t> </a:t>
          </a:r>
          <a:r>
            <a:rPr lang="es-ES" i="0" dirty="0" err="1" smtClean="0"/>
            <a:t>Energy</a:t>
          </a:r>
          <a:r>
            <a:rPr lang="es-ES" dirty="0" smtClean="0"/>
            <a:t>, </a:t>
          </a:r>
          <a:r>
            <a:rPr lang="es-ES" dirty="0" err="1" smtClean="0"/>
            <a:t>Volume</a:t>
          </a:r>
          <a:r>
            <a:rPr lang="es-ES" dirty="0" smtClean="0"/>
            <a:t> 36, </a:t>
          </a:r>
          <a:r>
            <a:rPr lang="es-ES" dirty="0" err="1" smtClean="0"/>
            <a:t>Issue</a:t>
          </a:r>
          <a:r>
            <a:rPr lang="es-ES" dirty="0" smtClean="0"/>
            <a:t> 9, </a:t>
          </a:r>
          <a:r>
            <a:rPr lang="es-ES" dirty="0" err="1" smtClean="0"/>
            <a:t>September</a:t>
          </a:r>
          <a:r>
            <a:rPr lang="es-ES" dirty="0" smtClean="0"/>
            <a:t> 2011, </a:t>
          </a:r>
          <a:r>
            <a:rPr lang="es-ES" dirty="0" err="1" smtClean="0"/>
            <a:t>Pages</a:t>
          </a:r>
          <a:r>
            <a:rPr lang="es-ES" dirty="0" smtClean="0"/>
            <a:t> 2529-2537</a:t>
          </a:r>
          <a:endParaRPr lang="es-ES" dirty="0"/>
        </a:p>
      </dgm:t>
    </dgm:pt>
    <dgm:pt modelId="{4CE7DC2C-1443-422A-997A-805FC31D4942}" type="parTrans" cxnId="{E66A4398-5859-4070-97E9-E833650AC337}">
      <dgm:prSet/>
      <dgm:spPr/>
    </dgm:pt>
    <dgm:pt modelId="{89523A35-94EE-4070-A2B7-73BA218ED000}" type="sibTrans" cxnId="{E66A4398-5859-4070-97E9-E833650AC337}">
      <dgm:prSet/>
      <dgm:spPr/>
    </dgm:pt>
    <dgm:pt modelId="{85126CBC-1D76-4215-9670-38BC64554CCB}">
      <dgm:prSet phldrT="[Texto]"/>
      <dgm:spPr/>
      <dgm:t>
        <a:bodyPr/>
        <a:lstStyle/>
        <a:p>
          <a:endParaRPr lang="es-ES" dirty="0"/>
        </a:p>
      </dgm:t>
    </dgm:pt>
    <dgm:pt modelId="{B85F8535-F27A-4407-9AA7-381BE5935F25}" type="parTrans" cxnId="{82162A9E-0758-4035-88C9-2AD67717A92B}">
      <dgm:prSet/>
      <dgm:spPr/>
    </dgm:pt>
    <dgm:pt modelId="{6AEBA9CC-6C81-4D99-9D9B-30132BFD2D9B}" type="sibTrans" cxnId="{82162A9E-0758-4035-88C9-2AD67717A92B}">
      <dgm:prSet/>
      <dgm:spPr/>
    </dgm:pt>
    <dgm:pt modelId="{26B8B24C-E861-400D-B5D7-BCFCDB35EB3D}">
      <dgm:prSet phldrT="[Texto]"/>
      <dgm:spPr/>
      <dgm:t>
        <a:bodyPr/>
        <a:lstStyle/>
        <a:p>
          <a:r>
            <a:rPr lang="es-ES" b="1" dirty="0" smtClean="0"/>
            <a:t>Roldán López, Álvaro</a:t>
          </a:r>
          <a:r>
            <a:rPr lang="es-ES" dirty="0" smtClean="0"/>
            <a:t>. </a:t>
          </a:r>
          <a:r>
            <a:rPr lang="es-ES" i="1" dirty="0" smtClean="0"/>
            <a:t>Los damnificados por el cálculo del primer </a:t>
          </a:r>
          <a:r>
            <a:rPr lang="es-ES" i="1" dirty="0" err="1" smtClean="0"/>
            <a:t>cuartil</a:t>
          </a:r>
          <a:r>
            <a:rPr lang="es-ES" i="1" dirty="0" smtClean="0"/>
            <a:t> del JCR. </a:t>
          </a:r>
          <a:r>
            <a:rPr lang="es-ES" i="0" dirty="0" err="1" smtClean="0"/>
            <a:t>Bibliometría</a:t>
          </a:r>
          <a:r>
            <a:rPr lang="es-ES" dirty="0" smtClean="0"/>
            <a:t>. Disponible en: http://www.bibliometria.com/los-damnificados-por-el-calculo-del-primer-cuartil-del-jcr</a:t>
          </a:r>
          <a:endParaRPr lang="es-ES" dirty="0"/>
        </a:p>
      </dgm:t>
    </dgm:pt>
    <dgm:pt modelId="{DC3B9827-3AE4-4C9D-8FB9-6E7EE31E56F1}" type="parTrans" cxnId="{C68F7FBA-0036-4410-9D77-E6FE00510B9D}">
      <dgm:prSet/>
      <dgm:spPr/>
    </dgm:pt>
    <dgm:pt modelId="{1160657C-704B-495F-B3BF-9B2980CF3EEA}" type="sibTrans" cxnId="{C68F7FBA-0036-4410-9D77-E6FE00510B9D}">
      <dgm:prSet/>
      <dgm:spPr/>
    </dgm:pt>
    <dgm:pt modelId="{04DDCDFC-2F6F-47D3-8F9E-849819A3C321}">
      <dgm:prSet phldrT="[Texto]"/>
      <dgm:spPr/>
      <dgm:t>
        <a:bodyPr/>
        <a:lstStyle/>
        <a:p>
          <a:endParaRPr lang="es-ES" dirty="0"/>
        </a:p>
      </dgm:t>
    </dgm:pt>
    <dgm:pt modelId="{38FB4CEE-B0F1-432D-A513-ECA8B5054530}" type="parTrans" cxnId="{DADDDBAD-6B07-4B4A-B1AE-F0618D2A4209}">
      <dgm:prSet/>
      <dgm:spPr/>
    </dgm:pt>
    <dgm:pt modelId="{C4B073E7-438D-49DB-9CA2-53D1427A8DD1}" type="sibTrans" cxnId="{DADDDBAD-6B07-4B4A-B1AE-F0618D2A4209}">
      <dgm:prSet/>
      <dgm:spPr/>
    </dgm:pt>
    <dgm:pt modelId="{526A0808-8387-4490-8568-264B46022A65}" type="pres">
      <dgm:prSet presAssocID="{35266C3F-EA47-4C99-9565-C1757016C96B}" presName="linear" presStyleCnt="0">
        <dgm:presLayoutVars>
          <dgm:dir/>
          <dgm:animLvl val="lvl"/>
          <dgm:resizeHandles val="exact"/>
        </dgm:presLayoutVars>
      </dgm:prSet>
      <dgm:spPr/>
      <dgm:t>
        <a:bodyPr/>
        <a:lstStyle/>
        <a:p>
          <a:endParaRPr lang="es-ES"/>
        </a:p>
      </dgm:t>
    </dgm:pt>
    <dgm:pt modelId="{5079DCAD-3405-4674-B4FD-154A9D96F964}" type="pres">
      <dgm:prSet presAssocID="{51B1F001-5356-49C2-86EF-0A9614819852}" presName="parentLin" presStyleCnt="0"/>
      <dgm:spPr/>
    </dgm:pt>
    <dgm:pt modelId="{697ACDDF-1A00-4602-ACA0-310E819F8D77}" type="pres">
      <dgm:prSet presAssocID="{51B1F001-5356-49C2-86EF-0A9614819852}" presName="parentLeftMargin" presStyleLbl="node1" presStyleIdx="0" presStyleCnt="4"/>
      <dgm:spPr/>
      <dgm:t>
        <a:bodyPr/>
        <a:lstStyle/>
        <a:p>
          <a:endParaRPr lang="es-ES"/>
        </a:p>
      </dgm:t>
    </dgm:pt>
    <dgm:pt modelId="{1CDD5591-398C-40B6-88C6-201059DE5034}" type="pres">
      <dgm:prSet presAssocID="{51B1F001-5356-49C2-86EF-0A9614819852}" presName="parentText" presStyleLbl="node1" presStyleIdx="0" presStyleCnt="4">
        <dgm:presLayoutVars>
          <dgm:chMax val="0"/>
          <dgm:bulletEnabled val="1"/>
        </dgm:presLayoutVars>
      </dgm:prSet>
      <dgm:spPr/>
      <dgm:t>
        <a:bodyPr/>
        <a:lstStyle/>
        <a:p>
          <a:endParaRPr lang="es-ES"/>
        </a:p>
      </dgm:t>
    </dgm:pt>
    <dgm:pt modelId="{4511D7AB-7AB1-4EE0-8D6C-E3A152E42B29}" type="pres">
      <dgm:prSet presAssocID="{51B1F001-5356-49C2-86EF-0A9614819852}" presName="negativeSpace" presStyleCnt="0"/>
      <dgm:spPr/>
    </dgm:pt>
    <dgm:pt modelId="{E13F501B-E272-4F7D-83CB-4DCBAD5E8117}" type="pres">
      <dgm:prSet presAssocID="{51B1F001-5356-49C2-86EF-0A9614819852}" presName="childText" presStyleLbl="conFgAcc1" presStyleIdx="0" presStyleCnt="4">
        <dgm:presLayoutVars>
          <dgm:bulletEnabled val="1"/>
        </dgm:presLayoutVars>
      </dgm:prSet>
      <dgm:spPr/>
      <dgm:t>
        <a:bodyPr/>
        <a:lstStyle/>
        <a:p>
          <a:endParaRPr lang="es-ES"/>
        </a:p>
      </dgm:t>
    </dgm:pt>
    <dgm:pt modelId="{E9EC7400-A2EA-4737-99BC-11F7516371DD}" type="pres">
      <dgm:prSet presAssocID="{B3DFCCF3-575C-4BD7-B46F-53F9ABA610B4}" presName="spaceBetweenRectangles" presStyleCnt="0"/>
      <dgm:spPr/>
    </dgm:pt>
    <dgm:pt modelId="{10899447-4F8C-412F-ABCD-CC73A882AFFA}" type="pres">
      <dgm:prSet presAssocID="{99B37DFE-1083-4E3F-9BD8-F97ED514B03F}" presName="parentLin" presStyleCnt="0"/>
      <dgm:spPr/>
    </dgm:pt>
    <dgm:pt modelId="{986848DA-0F09-4BF2-9EE7-F100AC9DE8E8}" type="pres">
      <dgm:prSet presAssocID="{99B37DFE-1083-4E3F-9BD8-F97ED514B03F}" presName="parentLeftMargin" presStyleLbl="node1" presStyleIdx="0" presStyleCnt="4"/>
      <dgm:spPr/>
      <dgm:t>
        <a:bodyPr/>
        <a:lstStyle/>
        <a:p>
          <a:endParaRPr lang="es-ES"/>
        </a:p>
      </dgm:t>
    </dgm:pt>
    <dgm:pt modelId="{9AEE256C-C0AE-4EC6-B709-B073D2905D59}" type="pres">
      <dgm:prSet presAssocID="{99B37DFE-1083-4E3F-9BD8-F97ED514B03F}" presName="parentText" presStyleLbl="node1" presStyleIdx="1" presStyleCnt="4">
        <dgm:presLayoutVars>
          <dgm:chMax val="0"/>
          <dgm:bulletEnabled val="1"/>
        </dgm:presLayoutVars>
      </dgm:prSet>
      <dgm:spPr/>
      <dgm:t>
        <a:bodyPr/>
        <a:lstStyle/>
        <a:p>
          <a:endParaRPr lang="es-ES"/>
        </a:p>
      </dgm:t>
    </dgm:pt>
    <dgm:pt modelId="{28B47868-E8E9-4A01-AE04-AD13D704FA4F}" type="pres">
      <dgm:prSet presAssocID="{99B37DFE-1083-4E3F-9BD8-F97ED514B03F}" presName="negativeSpace" presStyleCnt="0"/>
      <dgm:spPr/>
    </dgm:pt>
    <dgm:pt modelId="{4435E3B9-A910-4088-B0FB-D31F4080B6D4}" type="pres">
      <dgm:prSet presAssocID="{99B37DFE-1083-4E3F-9BD8-F97ED514B03F}" presName="childText" presStyleLbl="conFgAcc1" presStyleIdx="1" presStyleCnt="4">
        <dgm:presLayoutVars>
          <dgm:bulletEnabled val="1"/>
        </dgm:presLayoutVars>
      </dgm:prSet>
      <dgm:spPr/>
      <dgm:t>
        <a:bodyPr/>
        <a:lstStyle/>
        <a:p>
          <a:endParaRPr lang="es-ES"/>
        </a:p>
      </dgm:t>
    </dgm:pt>
    <dgm:pt modelId="{0D5366C1-3A10-4081-B1EF-298C0B46CBC4}" type="pres">
      <dgm:prSet presAssocID="{02502C6B-44BB-4989-A934-AEB771DFF1A8}" presName="spaceBetweenRectangles" presStyleCnt="0"/>
      <dgm:spPr/>
    </dgm:pt>
    <dgm:pt modelId="{3D4BA1E4-D43D-4CD5-9331-C84AC8966DFB}" type="pres">
      <dgm:prSet presAssocID="{85126CBC-1D76-4215-9670-38BC64554CCB}" presName="parentLin" presStyleCnt="0"/>
      <dgm:spPr/>
    </dgm:pt>
    <dgm:pt modelId="{B900FA77-BEE2-4225-A28F-9ADBDA059A0C}" type="pres">
      <dgm:prSet presAssocID="{85126CBC-1D76-4215-9670-38BC64554CCB}" presName="parentLeftMargin" presStyleLbl="node1" presStyleIdx="1" presStyleCnt="4"/>
      <dgm:spPr/>
      <dgm:t>
        <a:bodyPr/>
        <a:lstStyle/>
        <a:p>
          <a:endParaRPr lang="es-ES"/>
        </a:p>
      </dgm:t>
    </dgm:pt>
    <dgm:pt modelId="{C0EBEBB5-7A91-46A6-875E-E6881BF748D6}" type="pres">
      <dgm:prSet presAssocID="{85126CBC-1D76-4215-9670-38BC64554CCB}" presName="parentText" presStyleLbl="node1" presStyleIdx="2" presStyleCnt="4">
        <dgm:presLayoutVars>
          <dgm:chMax val="0"/>
          <dgm:bulletEnabled val="1"/>
        </dgm:presLayoutVars>
      </dgm:prSet>
      <dgm:spPr/>
      <dgm:t>
        <a:bodyPr/>
        <a:lstStyle/>
        <a:p>
          <a:endParaRPr lang="es-ES"/>
        </a:p>
      </dgm:t>
    </dgm:pt>
    <dgm:pt modelId="{C24F9A65-DEB5-41B0-BE3B-6026C6D20C8D}" type="pres">
      <dgm:prSet presAssocID="{85126CBC-1D76-4215-9670-38BC64554CCB}" presName="negativeSpace" presStyleCnt="0"/>
      <dgm:spPr/>
    </dgm:pt>
    <dgm:pt modelId="{FDABB22C-D2FC-4556-94EA-A47F12592AAC}" type="pres">
      <dgm:prSet presAssocID="{85126CBC-1D76-4215-9670-38BC64554CCB}" presName="childText" presStyleLbl="conFgAcc1" presStyleIdx="2" presStyleCnt="4">
        <dgm:presLayoutVars>
          <dgm:bulletEnabled val="1"/>
        </dgm:presLayoutVars>
      </dgm:prSet>
      <dgm:spPr/>
      <dgm:t>
        <a:bodyPr/>
        <a:lstStyle/>
        <a:p>
          <a:endParaRPr lang="es-ES"/>
        </a:p>
      </dgm:t>
    </dgm:pt>
    <dgm:pt modelId="{899923EB-5DB6-4865-AFF9-E201EE148CBF}" type="pres">
      <dgm:prSet presAssocID="{6AEBA9CC-6C81-4D99-9D9B-30132BFD2D9B}" presName="spaceBetweenRectangles" presStyleCnt="0"/>
      <dgm:spPr/>
    </dgm:pt>
    <dgm:pt modelId="{95643876-F64B-4719-8CA5-B1448419E77B}" type="pres">
      <dgm:prSet presAssocID="{04DDCDFC-2F6F-47D3-8F9E-849819A3C321}" presName="parentLin" presStyleCnt="0"/>
      <dgm:spPr/>
    </dgm:pt>
    <dgm:pt modelId="{29267844-1E14-4F67-9B71-4347086C6C24}" type="pres">
      <dgm:prSet presAssocID="{04DDCDFC-2F6F-47D3-8F9E-849819A3C321}" presName="parentLeftMargin" presStyleLbl="node1" presStyleIdx="2" presStyleCnt="4"/>
      <dgm:spPr/>
      <dgm:t>
        <a:bodyPr/>
        <a:lstStyle/>
        <a:p>
          <a:endParaRPr lang="es-ES"/>
        </a:p>
      </dgm:t>
    </dgm:pt>
    <dgm:pt modelId="{AA6D1DC6-0C76-472D-AAD6-52EA8BA96AAA}" type="pres">
      <dgm:prSet presAssocID="{04DDCDFC-2F6F-47D3-8F9E-849819A3C321}" presName="parentText" presStyleLbl="node1" presStyleIdx="3" presStyleCnt="4">
        <dgm:presLayoutVars>
          <dgm:chMax val="0"/>
          <dgm:bulletEnabled val="1"/>
        </dgm:presLayoutVars>
      </dgm:prSet>
      <dgm:spPr/>
      <dgm:t>
        <a:bodyPr/>
        <a:lstStyle/>
        <a:p>
          <a:endParaRPr lang="es-ES"/>
        </a:p>
      </dgm:t>
    </dgm:pt>
    <dgm:pt modelId="{E41C228D-44BF-4B44-BAED-07EE210A6AC8}" type="pres">
      <dgm:prSet presAssocID="{04DDCDFC-2F6F-47D3-8F9E-849819A3C321}" presName="negativeSpace" presStyleCnt="0"/>
      <dgm:spPr/>
    </dgm:pt>
    <dgm:pt modelId="{C9D142FE-E3FF-4AB4-803D-B8BECC7C9C68}" type="pres">
      <dgm:prSet presAssocID="{04DDCDFC-2F6F-47D3-8F9E-849819A3C321}" presName="childText" presStyleLbl="conFgAcc1" presStyleIdx="3" presStyleCnt="4">
        <dgm:presLayoutVars>
          <dgm:bulletEnabled val="1"/>
        </dgm:presLayoutVars>
      </dgm:prSet>
      <dgm:spPr/>
      <dgm:t>
        <a:bodyPr/>
        <a:lstStyle/>
        <a:p>
          <a:endParaRPr lang="es-ES"/>
        </a:p>
      </dgm:t>
    </dgm:pt>
  </dgm:ptLst>
  <dgm:cxnLst>
    <dgm:cxn modelId="{3EFC0BE0-14B4-4B42-9D87-E4A5206A4702}" type="presOf" srcId="{04DDCDFC-2F6F-47D3-8F9E-849819A3C321}" destId="{AA6D1DC6-0C76-472D-AAD6-52EA8BA96AAA}" srcOrd="1" destOrd="0" presId="urn:microsoft.com/office/officeart/2005/8/layout/list1"/>
    <dgm:cxn modelId="{D1E275B2-540F-4975-AB03-12E643092820}" type="presOf" srcId="{99B37DFE-1083-4E3F-9BD8-F97ED514B03F}" destId="{986848DA-0F09-4BF2-9EE7-F100AC9DE8E8}" srcOrd="0" destOrd="0" presId="urn:microsoft.com/office/officeart/2005/8/layout/list1"/>
    <dgm:cxn modelId="{DADDDBAD-6B07-4B4A-B1AE-F0618D2A4209}" srcId="{35266C3F-EA47-4C99-9565-C1757016C96B}" destId="{04DDCDFC-2F6F-47D3-8F9E-849819A3C321}" srcOrd="3" destOrd="0" parTransId="{38FB4CEE-B0F1-432D-A513-ECA8B5054530}" sibTransId="{C4B073E7-438D-49DB-9CA2-53D1427A8DD1}"/>
    <dgm:cxn modelId="{C68F7FBA-0036-4410-9D77-E6FE00510B9D}" srcId="{85126CBC-1D76-4215-9670-38BC64554CCB}" destId="{26B8B24C-E861-400D-B5D7-BCFCDB35EB3D}" srcOrd="0" destOrd="0" parTransId="{DC3B9827-3AE4-4C9D-8FB9-6E7EE31E56F1}" sibTransId="{1160657C-704B-495F-B3BF-9B2980CF3EEA}"/>
    <dgm:cxn modelId="{79DD0F12-7743-425E-B510-36CE6C497A13}" type="presOf" srcId="{35266C3F-EA47-4C99-9565-C1757016C96B}" destId="{526A0808-8387-4490-8568-264B46022A65}" srcOrd="0" destOrd="0" presId="urn:microsoft.com/office/officeart/2005/8/layout/list1"/>
    <dgm:cxn modelId="{E61B1986-1FAF-4498-AC6D-E9E1F348520C}" type="presOf" srcId="{51B1F001-5356-49C2-86EF-0A9614819852}" destId="{697ACDDF-1A00-4602-ACA0-310E819F8D77}" srcOrd="0" destOrd="0" presId="urn:microsoft.com/office/officeart/2005/8/layout/list1"/>
    <dgm:cxn modelId="{84611572-929A-4BE1-B3EB-080CA951C2D9}" type="presOf" srcId="{51B1F001-5356-49C2-86EF-0A9614819852}" destId="{1CDD5591-398C-40B6-88C6-201059DE5034}" srcOrd="1" destOrd="0" presId="urn:microsoft.com/office/officeart/2005/8/layout/list1"/>
    <dgm:cxn modelId="{979FF9D5-48C3-48D8-AB2F-D4002C8D4A8A}" type="presOf" srcId="{96D1D5FD-44F7-4097-9188-7AF506D3774F}" destId="{C9D142FE-E3FF-4AB4-803D-B8BECC7C9C68}" srcOrd="0" destOrd="0" presId="urn:microsoft.com/office/officeart/2005/8/layout/list1"/>
    <dgm:cxn modelId="{B88D1936-425A-4E2E-9CBC-A2CBF9B56BB5}" type="presOf" srcId="{876DA08C-5D26-4698-9FF8-3590E3DA42E4}" destId="{4435E3B9-A910-4088-B0FB-D31F4080B6D4}" srcOrd="0" destOrd="0" presId="urn:microsoft.com/office/officeart/2005/8/layout/list1"/>
    <dgm:cxn modelId="{EC33EDAC-F674-47DE-8774-EC0300B42386}" type="presOf" srcId="{26B8B24C-E861-400D-B5D7-BCFCDB35EB3D}" destId="{FDABB22C-D2FC-4556-94EA-A47F12592AAC}" srcOrd="0" destOrd="0" presId="urn:microsoft.com/office/officeart/2005/8/layout/list1"/>
    <dgm:cxn modelId="{6EF00559-E02D-44EA-92B0-C6FA0F597CC8}" type="presOf" srcId="{85126CBC-1D76-4215-9670-38BC64554CCB}" destId="{C0EBEBB5-7A91-46A6-875E-E6881BF748D6}" srcOrd="1" destOrd="0" presId="urn:microsoft.com/office/officeart/2005/8/layout/list1"/>
    <dgm:cxn modelId="{55A3D7F4-DD0A-4B36-B3D2-5B2C3AB56502}" srcId="{99B37DFE-1083-4E3F-9BD8-F97ED514B03F}" destId="{876DA08C-5D26-4698-9FF8-3590E3DA42E4}" srcOrd="0" destOrd="0" parTransId="{0643BAF9-6E47-4E06-935D-5A65B9904446}" sibTransId="{CBD34616-F09F-43AF-8605-DDC54EB7523F}"/>
    <dgm:cxn modelId="{82162A9E-0758-4035-88C9-2AD67717A92B}" srcId="{35266C3F-EA47-4C99-9565-C1757016C96B}" destId="{85126CBC-1D76-4215-9670-38BC64554CCB}" srcOrd="2" destOrd="0" parTransId="{B85F8535-F27A-4407-9AA7-381BE5935F25}" sibTransId="{6AEBA9CC-6C81-4D99-9D9B-30132BFD2D9B}"/>
    <dgm:cxn modelId="{799A6F33-0E67-49CB-9213-582DD1C7B078}" type="presOf" srcId="{D048517F-B417-4DF7-9527-A7AF6B91BB45}" destId="{E13F501B-E272-4F7D-83CB-4DCBAD5E8117}" srcOrd="0" destOrd="0" presId="urn:microsoft.com/office/officeart/2005/8/layout/list1"/>
    <dgm:cxn modelId="{C5522549-98D8-4736-B423-1D6B3BBC97E4}" srcId="{35266C3F-EA47-4C99-9565-C1757016C96B}" destId="{51B1F001-5356-49C2-86EF-0A9614819852}" srcOrd="0" destOrd="0" parTransId="{89EB3C41-EF4E-41DA-B23D-49D3993E186C}" sibTransId="{B3DFCCF3-575C-4BD7-B46F-53F9ABA610B4}"/>
    <dgm:cxn modelId="{E66A4398-5859-4070-97E9-E833650AC337}" srcId="{04DDCDFC-2F6F-47D3-8F9E-849819A3C321}" destId="{96D1D5FD-44F7-4097-9188-7AF506D3774F}" srcOrd="0" destOrd="0" parTransId="{4CE7DC2C-1443-422A-997A-805FC31D4942}" sibTransId="{89523A35-94EE-4070-A2B7-73BA218ED000}"/>
    <dgm:cxn modelId="{DCC7FE65-F9B1-4FD4-91DD-7634263ECFB4}" type="presOf" srcId="{04DDCDFC-2F6F-47D3-8F9E-849819A3C321}" destId="{29267844-1E14-4F67-9B71-4347086C6C24}" srcOrd="0" destOrd="0" presId="urn:microsoft.com/office/officeart/2005/8/layout/list1"/>
    <dgm:cxn modelId="{58E4DBE6-EF33-4983-A9A9-1ED5EC532528}" srcId="{51B1F001-5356-49C2-86EF-0A9614819852}" destId="{D048517F-B417-4DF7-9527-A7AF6B91BB45}" srcOrd="0" destOrd="0" parTransId="{03BEEE4B-CD74-4AFF-A556-76712E2CBF86}" sibTransId="{C38BA4F7-89E7-47F4-8505-471BBAED779B}"/>
    <dgm:cxn modelId="{14E8B678-8F19-470D-8E32-6EF5E7AC506B}" type="presOf" srcId="{99B37DFE-1083-4E3F-9BD8-F97ED514B03F}" destId="{9AEE256C-C0AE-4EC6-B709-B073D2905D59}" srcOrd="1" destOrd="0" presId="urn:microsoft.com/office/officeart/2005/8/layout/list1"/>
    <dgm:cxn modelId="{E36FA2EB-F725-4F09-AAD9-1863183D29D6}" type="presOf" srcId="{85126CBC-1D76-4215-9670-38BC64554CCB}" destId="{B900FA77-BEE2-4225-A28F-9ADBDA059A0C}" srcOrd="0" destOrd="0" presId="urn:microsoft.com/office/officeart/2005/8/layout/list1"/>
    <dgm:cxn modelId="{FD49E0B9-D106-4974-A0C1-745B3955950C}" srcId="{35266C3F-EA47-4C99-9565-C1757016C96B}" destId="{99B37DFE-1083-4E3F-9BD8-F97ED514B03F}" srcOrd="1" destOrd="0" parTransId="{33F663A3-52FA-4F6C-8EDF-39727C09B3F8}" sibTransId="{02502C6B-44BB-4989-A934-AEB771DFF1A8}"/>
    <dgm:cxn modelId="{6C8CDC6C-B700-4A3C-8788-F5CE28993AB3}" type="presParOf" srcId="{526A0808-8387-4490-8568-264B46022A65}" destId="{5079DCAD-3405-4674-B4FD-154A9D96F964}" srcOrd="0" destOrd="0" presId="urn:microsoft.com/office/officeart/2005/8/layout/list1"/>
    <dgm:cxn modelId="{1596B11B-DA93-43B7-941D-572DEF8C3AB2}" type="presParOf" srcId="{5079DCAD-3405-4674-B4FD-154A9D96F964}" destId="{697ACDDF-1A00-4602-ACA0-310E819F8D77}" srcOrd="0" destOrd="0" presId="urn:microsoft.com/office/officeart/2005/8/layout/list1"/>
    <dgm:cxn modelId="{F1B5F6E3-6B35-47FD-8F41-31F416A27CA5}" type="presParOf" srcId="{5079DCAD-3405-4674-B4FD-154A9D96F964}" destId="{1CDD5591-398C-40B6-88C6-201059DE5034}" srcOrd="1" destOrd="0" presId="urn:microsoft.com/office/officeart/2005/8/layout/list1"/>
    <dgm:cxn modelId="{E756118C-6DCB-44F7-927A-16DE682D630A}" type="presParOf" srcId="{526A0808-8387-4490-8568-264B46022A65}" destId="{4511D7AB-7AB1-4EE0-8D6C-E3A152E42B29}" srcOrd="1" destOrd="0" presId="urn:microsoft.com/office/officeart/2005/8/layout/list1"/>
    <dgm:cxn modelId="{B400EC7B-57CB-42E3-A504-B9B265A65575}" type="presParOf" srcId="{526A0808-8387-4490-8568-264B46022A65}" destId="{E13F501B-E272-4F7D-83CB-4DCBAD5E8117}" srcOrd="2" destOrd="0" presId="urn:microsoft.com/office/officeart/2005/8/layout/list1"/>
    <dgm:cxn modelId="{A70846B1-D4C7-4008-B309-D7928EC09960}" type="presParOf" srcId="{526A0808-8387-4490-8568-264B46022A65}" destId="{E9EC7400-A2EA-4737-99BC-11F7516371DD}" srcOrd="3" destOrd="0" presId="urn:microsoft.com/office/officeart/2005/8/layout/list1"/>
    <dgm:cxn modelId="{73DEDFFD-FB87-4872-9F8C-68F12C6F3573}" type="presParOf" srcId="{526A0808-8387-4490-8568-264B46022A65}" destId="{10899447-4F8C-412F-ABCD-CC73A882AFFA}" srcOrd="4" destOrd="0" presId="urn:microsoft.com/office/officeart/2005/8/layout/list1"/>
    <dgm:cxn modelId="{62BA6067-6D7B-478B-AA00-BEA6039C8153}" type="presParOf" srcId="{10899447-4F8C-412F-ABCD-CC73A882AFFA}" destId="{986848DA-0F09-4BF2-9EE7-F100AC9DE8E8}" srcOrd="0" destOrd="0" presId="urn:microsoft.com/office/officeart/2005/8/layout/list1"/>
    <dgm:cxn modelId="{A84C62CB-CA4B-4B6F-A2F1-F90B4F827540}" type="presParOf" srcId="{10899447-4F8C-412F-ABCD-CC73A882AFFA}" destId="{9AEE256C-C0AE-4EC6-B709-B073D2905D59}" srcOrd="1" destOrd="0" presId="urn:microsoft.com/office/officeart/2005/8/layout/list1"/>
    <dgm:cxn modelId="{3DE7266E-5971-45A7-9390-86953DDAE6E6}" type="presParOf" srcId="{526A0808-8387-4490-8568-264B46022A65}" destId="{28B47868-E8E9-4A01-AE04-AD13D704FA4F}" srcOrd="5" destOrd="0" presId="urn:microsoft.com/office/officeart/2005/8/layout/list1"/>
    <dgm:cxn modelId="{32008B16-93B5-4220-B9F7-2D816FF1D2DE}" type="presParOf" srcId="{526A0808-8387-4490-8568-264B46022A65}" destId="{4435E3B9-A910-4088-B0FB-D31F4080B6D4}" srcOrd="6" destOrd="0" presId="urn:microsoft.com/office/officeart/2005/8/layout/list1"/>
    <dgm:cxn modelId="{F2E7FB08-C9D6-4252-A56E-344BC0BCB8E8}" type="presParOf" srcId="{526A0808-8387-4490-8568-264B46022A65}" destId="{0D5366C1-3A10-4081-B1EF-298C0B46CBC4}" srcOrd="7" destOrd="0" presId="urn:microsoft.com/office/officeart/2005/8/layout/list1"/>
    <dgm:cxn modelId="{7BAF4E90-9D10-4ECA-BA86-581C0E9FD794}" type="presParOf" srcId="{526A0808-8387-4490-8568-264B46022A65}" destId="{3D4BA1E4-D43D-4CD5-9331-C84AC8966DFB}" srcOrd="8" destOrd="0" presId="urn:microsoft.com/office/officeart/2005/8/layout/list1"/>
    <dgm:cxn modelId="{0FA639E9-20BE-4C83-9EAD-B7633B4A622F}" type="presParOf" srcId="{3D4BA1E4-D43D-4CD5-9331-C84AC8966DFB}" destId="{B900FA77-BEE2-4225-A28F-9ADBDA059A0C}" srcOrd="0" destOrd="0" presId="urn:microsoft.com/office/officeart/2005/8/layout/list1"/>
    <dgm:cxn modelId="{C259E21A-DFDB-4B5D-AD45-B32EA8553912}" type="presParOf" srcId="{3D4BA1E4-D43D-4CD5-9331-C84AC8966DFB}" destId="{C0EBEBB5-7A91-46A6-875E-E6881BF748D6}" srcOrd="1" destOrd="0" presId="urn:microsoft.com/office/officeart/2005/8/layout/list1"/>
    <dgm:cxn modelId="{80803E8A-08CA-4144-A312-42C2D0950E24}" type="presParOf" srcId="{526A0808-8387-4490-8568-264B46022A65}" destId="{C24F9A65-DEB5-41B0-BE3B-6026C6D20C8D}" srcOrd="9" destOrd="0" presId="urn:microsoft.com/office/officeart/2005/8/layout/list1"/>
    <dgm:cxn modelId="{E86C3983-111C-4011-9F51-A3DA8EC35400}" type="presParOf" srcId="{526A0808-8387-4490-8568-264B46022A65}" destId="{FDABB22C-D2FC-4556-94EA-A47F12592AAC}" srcOrd="10" destOrd="0" presId="urn:microsoft.com/office/officeart/2005/8/layout/list1"/>
    <dgm:cxn modelId="{FD7DB70A-BC31-428F-9B17-8047CD38F731}" type="presParOf" srcId="{526A0808-8387-4490-8568-264B46022A65}" destId="{899923EB-5DB6-4865-AFF9-E201EE148CBF}" srcOrd="11" destOrd="0" presId="urn:microsoft.com/office/officeart/2005/8/layout/list1"/>
    <dgm:cxn modelId="{707162C3-A7E0-4AF2-AABC-24E46791E8BD}" type="presParOf" srcId="{526A0808-8387-4490-8568-264B46022A65}" destId="{95643876-F64B-4719-8CA5-B1448419E77B}" srcOrd="12" destOrd="0" presId="urn:microsoft.com/office/officeart/2005/8/layout/list1"/>
    <dgm:cxn modelId="{5C7EA477-1F8D-4EEF-ABA0-40789F1232DF}" type="presParOf" srcId="{95643876-F64B-4719-8CA5-B1448419E77B}" destId="{29267844-1E14-4F67-9B71-4347086C6C24}" srcOrd="0" destOrd="0" presId="urn:microsoft.com/office/officeart/2005/8/layout/list1"/>
    <dgm:cxn modelId="{4AA34E8C-5C5A-4B48-B713-AEBDF6F71C2E}" type="presParOf" srcId="{95643876-F64B-4719-8CA5-B1448419E77B}" destId="{AA6D1DC6-0C76-472D-AAD6-52EA8BA96AAA}" srcOrd="1" destOrd="0" presId="urn:microsoft.com/office/officeart/2005/8/layout/list1"/>
    <dgm:cxn modelId="{803D184B-983F-4F1F-8987-27BAC7D68D45}" type="presParOf" srcId="{526A0808-8387-4490-8568-264B46022A65}" destId="{E41C228D-44BF-4B44-BAED-07EE210A6AC8}" srcOrd="13" destOrd="0" presId="urn:microsoft.com/office/officeart/2005/8/layout/list1"/>
    <dgm:cxn modelId="{EED6B4F0-1FDD-40DB-B1ED-6BDB140E5C80}" type="presParOf" srcId="{526A0808-8387-4490-8568-264B46022A65}" destId="{C9D142FE-E3FF-4AB4-803D-B8BECC7C9C6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25E957-AF50-4B3E-BF7D-CFDB7ADE941D}" type="doc">
      <dgm:prSet loTypeId="urn:microsoft.com/office/officeart/2008/layout/VerticalCurvedList" loCatId="list" qsTypeId="urn:microsoft.com/office/officeart/2005/8/quickstyle/simple1" qsCatId="simple" csTypeId="urn:microsoft.com/office/officeart/2005/8/colors/colorful1#19" csCatId="colorful" phldr="1"/>
      <dgm:spPr/>
      <dgm:t>
        <a:bodyPr/>
        <a:lstStyle/>
        <a:p>
          <a:endParaRPr lang="es-ES"/>
        </a:p>
      </dgm:t>
    </dgm:pt>
    <dgm:pt modelId="{19E44D12-24D9-458A-B114-FAE249D15F3A}">
      <dgm:prSet phldrT="[Texto]"/>
      <dgm:spPr/>
      <dgm:t>
        <a:bodyPr/>
        <a:lstStyle/>
        <a:p>
          <a:r>
            <a:rPr lang="es-ES_tradnl" b="1" dirty="0" smtClean="0"/>
            <a:t>Gisberta, Javier P. y Piquéb, Josep M</a:t>
          </a:r>
          <a:r>
            <a:rPr lang="es-ES_tradnl" dirty="0" smtClean="0"/>
            <a:t>. </a:t>
          </a:r>
          <a:r>
            <a:rPr lang="es-ES_tradnl" i="1" dirty="0" smtClean="0"/>
            <a:t>Autoría de las publicaciones científicas</a:t>
          </a:r>
          <a:r>
            <a:rPr lang="es-ES_tradnl" dirty="0" smtClean="0"/>
            <a:t>. GH Continuada. enero-febrero 2009. Vol. 8 N.º 1 53-61 [</a:t>
          </a:r>
          <a:r>
            <a:rPr lang="es-ES_tradnl" dirty="0" smtClean="0">
              <a:hlinkClick xmlns:r="http://schemas.openxmlformats.org/officeDocument/2006/relationships" r:id="rId1"/>
            </a:rPr>
            <a:t>PDF en la web</a:t>
          </a:r>
          <a:r>
            <a:rPr lang="es-ES_tradnl" dirty="0" smtClean="0"/>
            <a:t>]</a:t>
          </a:r>
          <a:endParaRPr lang="es-ES" dirty="0"/>
        </a:p>
      </dgm:t>
    </dgm:pt>
    <dgm:pt modelId="{B23556F0-1D6D-4524-9244-C471776C92AD}" type="parTrans" cxnId="{B38E04BC-F571-4EB8-90DA-B4A2D6E38772}">
      <dgm:prSet/>
      <dgm:spPr/>
      <dgm:t>
        <a:bodyPr/>
        <a:lstStyle/>
        <a:p>
          <a:endParaRPr lang="es-ES"/>
        </a:p>
      </dgm:t>
    </dgm:pt>
    <dgm:pt modelId="{87E750CC-3F35-45F5-8D39-9B61A2E31064}" type="sibTrans" cxnId="{B38E04BC-F571-4EB8-90DA-B4A2D6E38772}">
      <dgm:prSet/>
      <dgm:spPr/>
      <dgm:t>
        <a:bodyPr/>
        <a:lstStyle/>
        <a:p>
          <a:endParaRPr lang="es-ES"/>
        </a:p>
      </dgm:t>
    </dgm:pt>
    <dgm:pt modelId="{3C8A67E0-4145-404C-8ED3-8E8F7A46AC23}">
      <dgm:prSet phldrT="[Texto]"/>
      <dgm:spPr/>
      <dgm:t>
        <a:bodyPr/>
        <a:lstStyle/>
        <a:p>
          <a:r>
            <a:rPr lang="es-ES" b="1" dirty="0" smtClean="0"/>
            <a:t>Maltrás Barba, Bruno</a:t>
          </a:r>
          <a:r>
            <a:rPr lang="es-ES" dirty="0" smtClean="0"/>
            <a:t>. </a:t>
          </a:r>
          <a:r>
            <a:rPr lang="es-ES" i="1" dirty="0" smtClean="0"/>
            <a:t>Los indicadores bibliométricos: fundamentos y aplicación al análisis de la ciencia</a:t>
          </a:r>
          <a:r>
            <a:rPr lang="es-ES" dirty="0" smtClean="0"/>
            <a:t>. Gijón: TREA, 2003 [</a:t>
          </a:r>
          <a:r>
            <a:rPr lang="es-ES" dirty="0" smtClean="0">
              <a:hlinkClick xmlns:r="http://schemas.openxmlformats.org/officeDocument/2006/relationships" r:id="rId2"/>
            </a:rPr>
            <a:t>Ver en catálogo BUPNA</a:t>
          </a:r>
          <a:r>
            <a:rPr lang="es-ES" dirty="0" smtClean="0"/>
            <a:t>]</a:t>
          </a:r>
          <a:endParaRPr lang="es-ES" dirty="0"/>
        </a:p>
      </dgm:t>
    </dgm:pt>
    <dgm:pt modelId="{B7AE17A8-4069-498C-94DB-3562116FC6FC}" type="parTrans" cxnId="{31840832-565F-477C-9255-C9D5359DC7EE}">
      <dgm:prSet/>
      <dgm:spPr/>
      <dgm:t>
        <a:bodyPr/>
        <a:lstStyle/>
        <a:p>
          <a:endParaRPr lang="es-ES"/>
        </a:p>
      </dgm:t>
    </dgm:pt>
    <dgm:pt modelId="{2498D343-D5D5-4F9F-B848-931D890DF46E}" type="sibTrans" cxnId="{31840832-565F-477C-9255-C9D5359DC7EE}">
      <dgm:prSet/>
      <dgm:spPr/>
      <dgm:t>
        <a:bodyPr/>
        <a:lstStyle/>
        <a:p>
          <a:endParaRPr lang="es-ES"/>
        </a:p>
      </dgm:t>
    </dgm:pt>
    <dgm:pt modelId="{BDEDE684-F3A0-4C21-BED9-7B63B8AF4488}">
      <dgm:prSet phldrT="[Texto]"/>
      <dgm:spPr/>
      <dgm:t>
        <a:bodyPr/>
        <a:lstStyle/>
        <a:p>
          <a:r>
            <a:rPr lang="es-ES" b="1" dirty="0" smtClean="0"/>
            <a:t>AENOR</a:t>
          </a:r>
          <a:r>
            <a:rPr lang="es-ES" dirty="0" smtClean="0"/>
            <a:t>. </a:t>
          </a:r>
          <a:r>
            <a:rPr lang="es-ES" i="1" dirty="0" smtClean="0"/>
            <a:t>La normalización</a:t>
          </a:r>
          <a:r>
            <a:rPr lang="es-ES" dirty="0" smtClean="0"/>
            <a:t>. [sitio web]. Madrid: AENOR, 2010. [Consulta: 6 de mayo 2011]. Disponible en: </a:t>
          </a:r>
          <a:r>
            <a:rPr lang="es-ES" dirty="0" smtClean="0">
              <a:hlinkClick xmlns:r="http://schemas.openxmlformats.org/officeDocument/2006/relationships" r:id="rId3"/>
            </a:rPr>
            <a:t>http://www.aenor.es/aenor/normas/normas/normalizacion.asp</a:t>
          </a:r>
          <a:endParaRPr lang="es-ES" dirty="0"/>
        </a:p>
      </dgm:t>
    </dgm:pt>
    <dgm:pt modelId="{99B9DFC7-BD5B-4742-9930-70B1B224674C}" type="parTrans" cxnId="{43B7DED9-8E6F-45E9-BA29-B575C897D7CB}">
      <dgm:prSet/>
      <dgm:spPr/>
      <dgm:t>
        <a:bodyPr/>
        <a:lstStyle/>
        <a:p>
          <a:endParaRPr lang="es-ES"/>
        </a:p>
      </dgm:t>
    </dgm:pt>
    <dgm:pt modelId="{D8984B9E-D8E5-46D3-8C7E-D306EC7B48BE}" type="sibTrans" cxnId="{43B7DED9-8E6F-45E9-BA29-B575C897D7CB}">
      <dgm:prSet/>
      <dgm:spPr/>
      <dgm:t>
        <a:bodyPr/>
        <a:lstStyle/>
        <a:p>
          <a:endParaRPr lang="es-ES"/>
        </a:p>
      </dgm:t>
    </dgm:pt>
    <dgm:pt modelId="{BAF1326B-D7C6-4485-A59C-7406F4B452D4}">
      <dgm:prSet phldrT="[Texto]"/>
      <dgm:spPr/>
      <dgm:t>
        <a:bodyPr/>
        <a:lstStyle/>
        <a:p>
          <a:r>
            <a:rPr lang="es-ES" b="1" dirty="0" smtClean="0"/>
            <a:t>Academia Europea de Patentes</a:t>
          </a:r>
          <a:r>
            <a:rPr lang="es-ES" dirty="0" smtClean="0"/>
            <a:t>. </a:t>
          </a:r>
          <a:r>
            <a:rPr lang="es-ES" i="1" dirty="0" smtClean="0"/>
            <a:t>Manual Didáctico sobre Patentes</a:t>
          </a:r>
          <a:r>
            <a:rPr lang="es-ES" dirty="0" smtClean="0"/>
            <a:t>. Munich : Oficina Europea de Patentes, 2009. Disponible en: </a:t>
          </a:r>
          <a:r>
            <a:rPr lang="es-ES" dirty="0" smtClean="0">
              <a:hlinkClick xmlns:r="http://schemas.openxmlformats.org/officeDocument/2006/relationships" r:id="rId4"/>
            </a:rPr>
            <a:t>http://www.oepm.es/cs/OEPMSite/contenidos/PatentKit/Manual.pdf</a:t>
          </a:r>
          <a:endParaRPr lang="es-ES" dirty="0"/>
        </a:p>
      </dgm:t>
    </dgm:pt>
    <dgm:pt modelId="{82A172A4-57F4-47D0-ACED-9681CCA8F497}" type="parTrans" cxnId="{0D512FBA-128A-426B-BCA1-535D463C3346}">
      <dgm:prSet/>
      <dgm:spPr/>
      <dgm:t>
        <a:bodyPr/>
        <a:lstStyle/>
        <a:p>
          <a:endParaRPr lang="es-ES"/>
        </a:p>
      </dgm:t>
    </dgm:pt>
    <dgm:pt modelId="{8049559F-0C40-4D0C-872A-741BD94029EC}" type="sibTrans" cxnId="{0D512FBA-128A-426B-BCA1-535D463C3346}">
      <dgm:prSet/>
      <dgm:spPr/>
      <dgm:t>
        <a:bodyPr/>
        <a:lstStyle/>
        <a:p>
          <a:endParaRPr lang="es-ES"/>
        </a:p>
      </dgm:t>
    </dgm:pt>
    <dgm:pt modelId="{AC16A675-6881-4F28-9A26-0A67325AFECD}">
      <dgm:prSet phldrT="[Texto]"/>
      <dgm:spPr/>
      <dgm:t>
        <a:bodyPr/>
        <a:lstStyle/>
        <a:p>
          <a:r>
            <a:rPr lang="es-ES_tradnl" b="1" dirty="0" smtClean="0"/>
            <a:t>Communicating knowledge: How and why UK researchers publish and disseminate their findings.</a:t>
          </a:r>
          <a:r>
            <a:rPr lang="es-ES_tradnl" dirty="0" smtClean="0"/>
            <a:t> London: </a:t>
          </a:r>
          <a:r>
            <a:rPr lang="es-ES" dirty="0" smtClean="0"/>
            <a:t>Research Information Network, 2009 [</a:t>
          </a:r>
          <a:r>
            <a:rPr lang="es-ES" dirty="0" smtClean="0">
              <a:hlinkClick xmlns:r="http://schemas.openxmlformats.org/officeDocument/2006/relationships" r:id="rId5"/>
            </a:rPr>
            <a:t>PDF en la web</a:t>
          </a:r>
          <a:r>
            <a:rPr lang="es-ES" dirty="0" smtClean="0"/>
            <a:t>]</a:t>
          </a:r>
          <a:endParaRPr lang="es-ES" dirty="0"/>
        </a:p>
      </dgm:t>
    </dgm:pt>
    <dgm:pt modelId="{AC71485A-1969-4360-A92D-CF339966D378}" type="parTrans" cxnId="{AC2EA106-B77A-484D-9D7A-0CFB811481AD}">
      <dgm:prSet/>
      <dgm:spPr/>
    </dgm:pt>
    <dgm:pt modelId="{6DE4EA3F-4938-4B44-BB9D-F79FADF32AA1}" type="sibTrans" cxnId="{AC2EA106-B77A-484D-9D7A-0CFB811481AD}">
      <dgm:prSet/>
      <dgm:spPr/>
    </dgm:pt>
    <dgm:pt modelId="{637E30BB-6A4C-40B7-9803-A9FE3142D109}" type="pres">
      <dgm:prSet presAssocID="{FF25E957-AF50-4B3E-BF7D-CFDB7ADE941D}" presName="Name0" presStyleCnt="0">
        <dgm:presLayoutVars>
          <dgm:chMax val="7"/>
          <dgm:chPref val="7"/>
          <dgm:dir/>
        </dgm:presLayoutVars>
      </dgm:prSet>
      <dgm:spPr/>
      <dgm:t>
        <a:bodyPr/>
        <a:lstStyle/>
        <a:p>
          <a:endParaRPr lang="es-ES"/>
        </a:p>
      </dgm:t>
    </dgm:pt>
    <dgm:pt modelId="{E2A09768-5821-4B41-B1A9-1419C65EC9BA}" type="pres">
      <dgm:prSet presAssocID="{FF25E957-AF50-4B3E-BF7D-CFDB7ADE941D}" presName="Name1" presStyleCnt="0"/>
      <dgm:spPr/>
    </dgm:pt>
    <dgm:pt modelId="{597FFF5E-06CB-4CA8-8578-253A9DD79A60}" type="pres">
      <dgm:prSet presAssocID="{FF25E957-AF50-4B3E-BF7D-CFDB7ADE941D}" presName="cycle" presStyleCnt="0"/>
      <dgm:spPr/>
    </dgm:pt>
    <dgm:pt modelId="{C4F32D1C-7FAD-4F3C-87F2-DC0287452928}" type="pres">
      <dgm:prSet presAssocID="{FF25E957-AF50-4B3E-BF7D-CFDB7ADE941D}" presName="srcNode" presStyleLbl="node1" presStyleIdx="0" presStyleCnt="5"/>
      <dgm:spPr/>
    </dgm:pt>
    <dgm:pt modelId="{503E1427-21FD-4599-98B5-BA4646283802}" type="pres">
      <dgm:prSet presAssocID="{FF25E957-AF50-4B3E-BF7D-CFDB7ADE941D}" presName="conn" presStyleLbl="parChTrans1D2" presStyleIdx="0" presStyleCnt="1"/>
      <dgm:spPr/>
    </dgm:pt>
    <dgm:pt modelId="{A5788257-605B-4FA5-AD6A-2667BBEC1D01}" type="pres">
      <dgm:prSet presAssocID="{FF25E957-AF50-4B3E-BF7D-CFDB7ADE941D}" presName="extraNode" presStyleLbl="node1" presStyleIdx="0" presStyleCnt="5"/>
      <dgm:spPr/>
    </dgm:pt>
    <dgm:pt modelId="{4879FE0A-C7F7-4645-ABE1-E8293DB34414}" type="pres">
      <dgm:prSet presAssocID="{FF25E957-AF50-4B3E-BF7D-CFDB7ADE941D}" presName="dstNode" presStyleLbl="node1" presStyleIdx="0" presStyleCnt="5"/>
      <dgm:spPr/>
    </dgm:pt>
    <dgm:pt modelId="{499816C5-DF4A-48C7-9582-52DFA5A3CEBF}" type="pres">
      <dgm:prSet presAssocID="{AC16A675-6881-4F28-9A26-0A67325AFECD}" presName="text_1" presStyleLbl="node1" presStyleIdx="0" presStyleCnt="5">
        <dgm:presLayoutVars>
          <dgm:bulletEnabled val="1"/>
        </dgm:presLayoutVars>
      </dgm:prSet>
      <dgm:spPr/>
      <dgm:t>
        <a:bodyPr/>
        <a:lstStyle/>
        <a:p>
          <a:endParaRPr lang="es-ES"/>
        </a:p>
      </dgm:t>
    </dgm:pt>
    <dgm:pt modelId="{B178F4A6-DAA7-430F-8D91-35F20BC3EE1B}" type="pres">
      <dgm:prSet presAssocID="{AC16A675-6881-4F28-9A26-0A67325AFECD}" presName="accent_1" presStyleCnt="0"/>
      <dgm:spPr/>
    </dgm:pt>
    <dgm:pt modelId="{53639CCF-10F6-44BF-A37B-A9AF0B332C34}" type="pres">
      <dgm:prSet presAssocID="{AC16A675-6881-4F28-9A26-0A67325AFECD}" presName="accentRepeatNode" presStyleLbl="solidFgAcc1" presStyleIdx="0" presStyleCnt="5"/>
      <dgm:spPr/>
    </dgm:pt>
    <dgm:pt modelId="{D65C98BD-1984-44B6-BA77-E39087E1E2A9}" type="pres">
      <dgm:prSet presAssocID="{19E44D12-24D9-458A-B114-FAE249D15F3A}" presName="text_2" presStyleLbl="node1" presStyleIdx="1" presStyleCnt="5">
        <dgm:presLayoutVars>
          <dgm:bulletEnabled val="1"/>
        </dgm:presLayoutVars>
      </dgm:prSet>
      <dgm:spPr/>
      <dgm:t>
        <a:bodyPr/>
        <a:lstStyle/>
        <a:p>
          <a:endParaRPr lang="es-ES"/>
        </a:p>
      </dgm:t>
    </dgm:pt>
    <dgm:pt modelId="{9F1B27F2-9639-4FBC-BF1A-2B8F16AD7495}" type="pres">
      <dgm:prSet presAssocID="{19E44D12-24D9-458A-B114-FAE249D15F3A}" presName="accent_2" presStyleCnt="0"/>
      <dgm:spPr/>
    </dgm:pt>
    <dgm:pt modelId="{B3B0A3BE-F164-4E45-B0FF-2ED1CA8445D7}" type="pres">
      <dgm:prSet presAssocID="{19E44D12-24D9-458A-B114-FAE249D15F3A}" presName="accentRepeatNode" presStyleLbl="solidFgAcc1" presStyleIdx="1" presStyleCnt="5"/>
      <dgm:spPr/>
    </dgm:pt>
    <dgm:pt modelId="{2792BE30-2DB0-4148-84F9-FDA1DE12DCF0}" type="pres">
      <dgm:prSet presAssocID="{3C8A67E0-4145-404C-8ED3-8E8F7A46AC23}" presName="text_3" presStyleLbl="node1" presStyleIdx="2" presStyleCnt="5">
        <dgm:presLayoutVars>
          <dgm:bulletEnabled val="1"/>
        </dgm:presLayoutVars>
      </dgm:prSet>
      <dgm:spPr/>
      <dgm:t>
        <a:bodyPr/>
        <a:lstStyle/>
        <a:p>
          <a:endParaRPr lang="es-ES"/>
        </a:p>
      </dgm:t>
    </dgm:pt>
    <dgm:pt modelId="{E78BCDA7-FAAA-4A9D-939D-5E60AF9D750B}" type="pres">
      <dgm:prSet presAssocID="{3C8A67E0-4145-404C-8ED3-8E8F7A46AC23}" presName="accent_3" presStyleCnt="0"/>
      <dgm:spPr/>
    </dgm:pt>
    <dgm:pt modelId="{8F4B57E2-9FF1-424B-8FD5-049EC064C43B}" type="pres">
      <dgm:prSet presAssocID="{3C8A67E0-4145-404C-8ED3-8E8F7A46AC23}" presName="accentRepeatNode" presStyleLbl="solidFgAcc1" presStyleIdx="2" presStyleCnt="5"/>
      <dgm:spPr/>
    </dgm:pt>
    <dgm:pt modelId="{B0AE7A23-73D3-46D5-B179-2D57EBD764AA}" type="pres">
      <dgm:prSet presAssocID="{BDEDE684-F3A0-4C21-BED9-7B63B8AF4488}" presName="text_4" presStyleLbl="node1" presStyleIdx="3" presStyleCnt="5">
        <dgm:presLayoutVars>
          <dgm:bulletEnabled val="1"/>
        </dgm:presLayoutVars>
      </dgm:prSet>
      <dgm:spPr/>
      <dgm:t>
        <a:bodyPr/>
        <a:lstStyle/>
        <a:p>
          <a:endParaRPr lang="es-ES"/>
        </a:p>
      </dgm:t>
    </dgm:pt>
    <dgm:pt modelId="{132209FA-AB28-49AC-A26A-CA7944520755}" type="pres">
      <dgm:prSet presAssocID="{BDEDE684-F3A0-4C21-BED9-7B63B8AF4488}" presName="accent_4" presStyleCnt="0"/>
      <dgm:spPr/>
    </dgm:pt>
    <dgm:pt modelId="{B0F04B6E-E775-489B-96FF-1004F64F6209}" type="pres">
      <dgm:prSet presAssocID="{BDEDE684-F3A0-4C21-BED9-7B63B8AF4488}" presName="accentRepeatNode" presStyleLbl="solidFgAcc1" presStyleIdx="3" presStyleCnt="5"/>
      <dgm:spPr/>
    </dgm:pt>
    <dgm:pt modelId="{3F03C60F-D296-4003-A8F0-9CD822E70AE0}" type="pres">
      <dgm:prSet presAssocID="{BAF1326B-D7C6-4485-A59C-7406F4B452D4}" presName="text_5" presStyleLbl="node1" presStyleIdx="4" presStyleCnt="5">
        <dgm:presLayoutVars>
          <dgm:bulletEnabled val="1"/>
        </dgm:presLayoutVars>
      </dgm:prSet>
      <dgm:spPr/>
      <dgm:t>
        <a:bodyPr/>
        <a:lstStyle/>
        <a:p>
          <a:endParaRPr lang="es-ES"/>
        </a:p>
      </dgm:t>
    </dgm:pt>
    <dgm:pt modelId="{8A953EA1-C09C-469F-9701-43623FEB35DC}" type="pres">
      <dgm:prSet presAssocID="{BAF1326B-D7C6-4485-A59C-7406F4B452D4}" presName="accent_5" presStyleCnt="0"/>
      <dgm:spPr/>
    </dgm:pt>
    <dgm:pt modelId="{911F276D-A71C-4482-9973-4F41CF0A5060}" type="pres">
      <dgm:prSet presAssocID="{BAF1326B-D7C6-4485-A59C-7406F4B452D4}" presName="accentRepeatNode" presStyleLbl="solidFgAcc1" presStyleIdx="4" presStyleCnt="5"/>
      <dgm:spPr/>
    </dgm:pt>
  </dgm:ptLst>
  <dgm:cxnLst>
    <dgm:cxn modelId="{B0D95191-FD23-4F83-B0CA-09EB6F127F3A}" type="presOf" srcId="{FF25E957-AF50-4B3E-BF7D-CFDB7ADE941D}" destId="{637E30BB-6A4C-40B7-9803-A9FE3142D109}" srcOrd="0" destOrd="0" presId="urn:microsoft.com/office/officeart/2008/layout/VerticalCurvedList"/>
    <dgm:cxn modelId="{7A41EDA1-FA22-4AC8-A70F-A09881FF9317}" type="presOf" srcId="{AC16A675-6881-4F28-9A26-0A67325AFECD}" destId="{499816C5-DF4A-48C7-9582-52DFA5A3CEBF}" srcOrd="0" destOrd="0" presId="urn:microsoft.com/office/officeart/2008/layout/VerticalCurvedList"/>
    <dgm:cxn modelId="{B38E04BC-F571-4EB8-90DA-B4A2D6E38772}" srcId="{FF25E957-AF50-4B3E-BF7D-CFDB7ADE941D}" destId="{19E44D12-24D9-458A-B114-FAE249D15F3A}" srcOrd="1" destOrd="0" parTransId="{B23556F0-1D6D-4524-9244-C471776C92AD}" sibTransId="{87E750CC-3F35-45F5-8D39-9B61A2E31064}"/>
    <dgm:cxn modelId="{0D512FBA-128A-426B-BCA1-535D463C3346}" srcId="{FF25E957-AF50-4B3E-BF7D-CFDB7ADE941D}" destId="{BAF1326B-D7C6-4485-A59C-7406F4B452D4}" srcOrd="4" destOrd="0" parTransId="{82A172A4-57F4-47D0-ACED-9681CCA8F497}" sibTransId="{8049559F-0C40-4D0C-872A-741BD94029EC}"/>
    <dgm:cxn modelId="{43B7DED9-8E6F-45E9-BA29-B575C897D7CB}" srcId="{FF25E957-AF50-4B3E-BF7D-CFDB7ADE941D}" destId="{BDEDE684-F3A0-4C21-BED9-7B63B8AF4488}" srcOrd="3" destOrd="0" parTransId="{99B9DFC7-BD5B-4742-9930-70B1B224674C}" sibTransId="{D8984B9E-D8E5-46D3-8C7E-D306EC7B48BE}"/>
    <dgm:cxn modelId="{D44FFF17-FED0-43A1-8E9F-4FABA2CB40FA}" type="presOf" srcId="{19E44D12-24D9-458A-B114-FAE249D15F3A}" destId="{D65C98BD-1984-44B6-BA77-E39087E1E2A9}" srcOrd="0" destOrd="0" presId="urn:microsoft.com/office/officeart/2008/layout/VerticalCurvedList"/>
    <dgm:cxn modelId="{08F92C80-2DF6-429C-BC32-035D1D5BE80D}" type="presOf" srcId="{6DE4EA3F-4938-4B44-BB9D-F79FADF32AA1}" destId="{503E1427-21FD-4599-98B5-BA4646283802}" srcOrd="0" destOrd="0" presId="urn:microsoft.com/office/officeart/2008/layout/VerticalCurvedList"/>
    <dgm:cxn modelId="{C9C5200E-6046-4E1D-8644-7C9719727D66}" type="presOf" srcId="{3C8A67E0-4145-404C-8ED3-8E8F7A46AC23}" destId="{2792BE30-2DB0-4148-84F9-FDA1DE12DCF0}" srcOrd="0" destOrd="0" presId="urn:microsoft.com/office/officeart/2008/layout/VerticalCurvedList"/>
    <dgm:cxn modelId="{BCF84E63-3AA5-4074-BE9A-AA07EC577E26}" type="presOf" srcId="{BAF1326B-D7C6-4485-A59C-7406F4B452D4}" destId="{3F03C60F-D296-4003-A8F0-9CD822E70AE0}" srcOrd="0" destOrd="0" presId="urn:microsoft.com/office/officeart/2008/layout/VerticalCurvedList"/>
    <dgm:cxn modelId="{0FB3E36F-65B9-414A-81DC-60A4FFDD11A0}" type="presOf" srcId="{BDEDE684-F3A0-4C21-BED9-7B63B8AF4488}" destId="{B0AE7A23-73D3-46D5-B179-2D57EBD764AA}" srcOrd="0" destOrd="0" presId="urn:microsoft.com/office/officeart/2008/layout/VerticalCurvedList"/>
    <dgm:cxn modelId="{AC2EA106-B77A-484D-9D7A-0CFB811481AD}" srcId="{FF25E957-AF50-4B3E-BF7D-CFDB7ADE941D}" destId="{AC16A675-6881-4F28-9A26-0A67325AFECD}" srcOrd="0" destOrd="0" parTransId="{AC71485A-1969-4360-A92D-CF339966D378}" sibTransId="{6DE4EA3F-4938-4B44-BB9D-F79FADF32AA1}"/>
    <dgm:cxn modelId="{31840832-565F-477C-9255-C9D5359DC7EE}" srcId="{FF25E957-AF50-4B3E-BF7D-CFDB7ADE941D}" destId="{3C8A67E0-4145-404C-8ED3-8E8F7A46AC23}" srcOrd="2" destOrd="0" parTransId="{B7AE17A8-4069-498C-94DB-3562116FC6FC}" sibTransId="{2498D343-D5D5-4F9F-B848-931D890DF46E}"/>
    <dgm:cxn modelId="{97A07375-72C0-4B93-B465-773B426EDD38}" type="presParOf" srcId="{637E30BB-6A4C-40B7-9803-A9FE3142D109}" destId="{E2A09768-5821-4B41-B1A9-1419C65EC9BA}" srcOrd="0" destOrd="0" presId="urn:microsoft.com/office/officeart/2008/layout/VerticalCurvedList"/>
    <dgm:cxn modelId="{4E7D50C0-7DE3-4673-9F66-404889242919}" type="presParOf" srcId="{E2A09768-5821-4B41-B1A9-1419C65EC9BA}" destId="{597FFF5E-06CB-4CA8-8578-253A9DD79A60}" srcOrd="0" destOrd="0" presId="urn:microsoft.com/office/officeart/2008/layout/VerticalCurvedList"/>
    <dgm:cxn modelId="{658854C6-791F-4EC6-8B08-4FBD6048DD38}" type="presParOf" srcId="{597FFF5E-06CB-4CA8-8578-253A9DD79A60}" destId="{C4F32D1C-7FAD-4F3C-87F2-DC0287452928}" srcOrd="0" destOrd="0" presId="urn:microsoft.com/office/officeart/2008/layout/VerticalCurvedList"/>
    <dgm:cxn modelId="{068F7FD6-61A9-49D6-B350-11B2952B7896}" type="presParOf" srcId="{597FFF5E-06CB-4CA8-8578-253A9DD79A60}" destId="{503E1427-21FD-4599-98B5-BA4646283802}" srcOrd="1" destOrd="0" presId="urn:microsoft.com/office/officeart/2008/layout/VerticalCurvedList"/>
    <dgm:cxn modelId="{4B973DE5-F62B-42E2-A65A-818B9DB06C80}" type="presParOf" srcId="{597FFF5E-06CB-4CA8-8578-253A9DD79A60}" destId="{A5788257-605B-4FA5-AD6A-2667BBEC1D01}" srcOrd="2" destOrd="0" presId="urn:microsoft.com/office/officeart/2008/layout/VerticalCurvedList"/>
    <dgm:cxn modelId="{77BE952B-E66A-46D7-8B2A-2FE94F2FA483}" type="presParOf" srcId="{597FFF5E-06CB-4CA8-8578-253A9DD79A60}" destId="{4879FE0A-C7F7-4645-ABE1-E8293DB34414}" srcOrd="3" destOrd="0" presId="urn:microsoft.com/office/officeart/2008/layout/VerticalCurvedList"/>
    <dgm:cxn modelId="{B9DAC388-80DD-48F7-95BE-B8E76193D463}" type="presParOf" srcId="{E2A09768-5821-4B41-B1A9-1419C65EC9BA}" destId="{499816C5-DF4A-48C7-9582-52DFA5A3CEBF}" srcOrd="1" destOrd="0" presId="urn:microsoft.com/office/officeart/2008/layout/VerticalCurvedList"/>
    <dgm:cxn modelId="{E1527F49-ADCD-4940-8D5F-AC892A074CF0}" type="presParOf" srcId="{E2A09768-5821-4B41-B1A9-1419C65EC9BA}" destId="{B178F4A6-DAA7-430F-8D91-35F20BC3EE1B}" srcOrd="2" destOrd="0" presId="urn:microsoft.com/office/officeart/2008/layout/VerticalCurvedList"/>
    <dgm:cxn modelId="{E001FA6B-DC29-4ED7-BDBD-88770B9BFA46}" type="presParOf" srcId="{B178F4A6-DAA7-430F-8D91-35F20BC3EE1B}" destId="{53639CCF-10F6-44BF-A37B-A9AF0B332C34}" srcOrd="0" destOrd="0" presId="urn:microsoft.com/office/officeart/2008/layout/VerticalCurvedList"/>
    <dgm:cxn modelId="{04D7D6DA-F56B-4639-B0CF-2ECB87971697}" type="presParOf" srcId="{E2A09768-5821-4B41-B1A9-1419C65EC9BA}" destId="{D65C98BD-1984-44B6-BA77-E39087E1E2A9}" srcOrd="3" destOrd="0" presId="urn:microsoft.com/office/officeart/2008/layout/VerticalCurvedList"/>
    <dgm:cxn modelId="{F8FDB4E6-67B8-4F64-A458-24E26618EC46}" type="presParOf" srcId="{E2A09768-5821-4B41-B1A9-1419C65EC9BA}" destId="{9F1B27F2-9639-4FBC-BF1A-2B8F16AD7495}" srcOrd="4" destOrd="0" presId="urn:microsoft.com/office/officeart/2008/layout/VerticalCurvedList"/>
    <dgm:cxn modelId="{D737B984-E514-4375-8ACD-53FA376E3442}" type="presParOf" srcId="{9F1B27F2-9639-4FBC-BF1A-2B8F16AD7495}" destId="{B3B0A3BE-F164-4E45-B0FF-2ED1CA8445D7}" srcOrd="0" destOrd="0" presId="urn:microsoft.com/office/officeart/2008/layout/VerticalCurvedList"/>
    <dgm:cxn modelId="{8A87BDCF-9530-4E04-8931-1330037AFFBC}" type="presParOf" srcId="{E2A09768-5821-4B41-B1A9-1419C65EC9BA}" destId="{2792BE30-2DB0-4148-84F9-FDA1DE12DCF0}" srcOrd="5" destOrd="0" presId="urn:microsoft.com/office/officeart/2008/layout/VerticalCurvedList"/>
    <dgm:cxn modelId="{0236D475-ABAE-4BC8-A32A-22DA352B8130}" type="presParOf" srcId="{E2A09768-5821-4B41-B1A9-1419C65EC9BA}" destId="{E78BCDA7-FAAA-4A9D-939D-5E60AF9D750B}" srcOrd="6" destOrd="0" presId="urn:microsoft.com/office/officeart/2008/layout/VerticalCurvedList"/>
    <dgm:cxn modelId="{F4402A00-4D46-4B90-B936-77302AD1E010}" type="presParOf" srcId="{E78BCDA7-FAAA-4A9D-939D-5E60AF9D750B}" destId="{8F4B57E2-9FF1-424B-8FD5-049EC064C43B}" srcOrd="0" destOrd="0" presId="urn:microsoft.com/office/officeart/2008/layout/VerticalCurvedList"/>
    <dgm:cxn modelId="{E5FFA66D-21B0-43B0-A055-E061A512DAD5}" type="presParOf" srcId="{E2A09768-5821-4B41-B1A9-1419C65EC9BA}" destId="{B0AE7A23-73D3-46D5-B179-2D57EBD764AA}" srcOrd="7" destOrd="0" presId="urn:microsoft.com/office/officeart/2008/layout/VerticalCurvedList"/>
    <dgm:cxn modelId="{AED7E109-7714-4621-87CF-626DAE49CFEA}" type="presParOf" srcId="{E2A09768-5821-4B41-B1A9-1419C65EC9BA}" destId="{132209FA-AB28-49AC-A26A-CA7944520755}" srcOrd="8" destOrd="0" presId="urn:microsoft.com/office/officeart/2008/layout/VerticalCurvedList"/>
    <dgm:cxn modelId="{80AF2E3F-0C93-4FD9-B23F-439A37581250}" type="presParOf" srcId="{132209FA-AB28-49AC-A26A-CA7944520755}" destId="{B0F04B6E-E775-489B-96FF-1004F64F6209}" srcOrd="0" destOrd="0" presId="urn:microsoft.com/office/officeart/2008/layout/VerticalCurvedList"/>
    <dgm:cxn modelId="{42F1D5E5-CC6C-4AEA-85C5-DD99704808A0}" type="presParOf" srcId="{E2A09768-5821-4B41-B1A9-1419C65EC9BA}" destId="{3F03C60F-D296-4003-A8F0-9CD822E70AE0}" srcOrd="9" destOrd="0" presId="urn:microsoft.com/office/officeart/2008/layout/VerticalCurvedList"/>
    <dgm:cxn modelId="{53280E97-4010-4F4D-8E26-58939579C7DB}" type="presParOf" srcId="{E2A09768-5821-4B41-B1A9-1419C65EC9BA}" destId="{8A953EA1-C09C-469F-9701-43623FEB35DC}" srcOrd="10" destOrd="0" presId="urn:microsoft.com/office/officeart/2008/layout/VerticalCurvedList"/>
    <dgm:cxn modelId="{1CC46855-D5FC-475F-9044-351E3CE96C33}" type="presParOf" srcId="{8A953EA1-C09C-469F-9701-43623FEB35DC}" destId="{911F276D-A71C-4482-9973-4F41CF0A506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672B0-042A-4AA1-AB91-2E6EFA975AF2}" type="doc">
      <dgm:prSet loTypeId="urn:microsoft.com/office/officeart/2005/8/layout/hProcess4" loCatId="process" qsTypeId="urn:microsoft.com/office/officeart/2005/8/quickstyle/simple1" qsCatId="simple" csTypeId="urn:microsoft.com/office/officeart/2005/8/colors/colorful1#6" csCatId="colorful" phldr="1"/>
      <dgm:spPr/>
      <dgm:t>
        <a:bodyPr/>
        <a:lstStyle/>
        <a:p>
          <a:endParaRPr lang="es-ES"/>
        </a:p>
      </dgm:t>
    </dgm:pt>
    <dgm:pt modelId="{F88F5F9C-4132-417B-994F-614306967CFE}">
      <dgm:prSet phldrT="[Texto]"/>
      <dgm:spPr/>
      <dgm:t>
        <a:bodyPr/>
        <a:lstStyle/>
        <a:p>
          <a:r>
            <a:rPr lang="es-ES" dirty="0" smtClean="0"/>
            <a:t>Artículo científico</a:t>
          </a:r>
          <a:endParaRPr lang="es-ES" dirty="0"/>
        </a:p>
      </dgm:t>
    </dgm:pt>
    <dgm:pt modelId="{37A7401F-50C2-4081-B5EC-3C7E8C07CA65}" type="parTrans" cxnId="{EDD626C3-8ECD-4EAD-8F69-7A5E1FC06C70}">
      <dgm:prSet/>
      <dgm:spPr/>
      <dgm:t>
        <a:bodyPr/>
        <a:lstStyle/>
        <a:p>
          <a:endParaRPr lang="es-ES"/>
        </a:p>
      </dgm:t>
    </dgm:pt>
    <dgm:pt modelId="{89AD096E-8021-4321-AA46-9E1A2AFEEAB5}" type="sibTrans" cxnId="{EDD626C3-8ECD-4EAD-8F69-7A5E1FC06C70}">
      <dgm:prSet/>
      <dgm:spPr/>
      <dgm:t>
        <a:bodyPr/>
        <a:lstStyle/>
        <a:p>
          <a:endParaRPr lang="es-ES"/>
        </a:p>
      </dgm:t>
    </dgm:pt>
    <dgm:pt modelId="{B8F75F52-835C-4C2F-A631-4B8450CB49C7}">
      <dgm:prSet phldrT="[Texto]"/>
      <dgm:spPr/>
      <dgm:t>
        <a:bodyPr/>
        <a:lstStyle/>
        <a:p>
          <a:r>
            <a:rPr lang="es-ES" dirty="0" smtClean="0"/>
            <a:t>Investigación</a:t>
          </a:r>
          <a:endParaRPr lang="es-ES" dirty="0"/>
        </a:p>
      </dgm:t>
    </dgm:pt>
    <dgm:pt modelId="{4AF00CEC-AC11-452C-B3B4-613FAB1E4321}" type="parTrans" cxnId="{FA9EFFF7-A859-48F0-ABBF-A4728597DE7C}">
      <dgm:prSet/>
      <dgm:spPr/>
      <dgm:t>
        <a:bodyPr/>
        <a:lstStyle/>
        <a:p>
          <a:endParaRPr lang="es-ES"/>
        </a:p>
      </dgm:t>
    </dgm:pt>
    <dgm:pt modelId="{46372D08-713E-4297-9EE5-6A544E107529}" type="sibTrans" cxnId="{FA9EFFF7-A859-48F0-ABBF-A4728597DE7C}">
      <dgm:prSet/>
      <dgm:spPr/>
      <dgm:t>
        <a:bodyPr/>
        <a:lstStyle/>
        <a:p>
          <a:endParaRPr lang="es-ES"/>
        </a:p>
      </dgm:t>
    </dgm:pt>
    <dgm:pt modelId="{D6E8FA37-A47A-45FE-B9A8-BE76C3B0FFC6}">
      <dgm:prSet phldrT="[Texto]"/>
      <dgm:spPr/>
      <dgm:t>
        <a:bodyPr/>
        <a:lstStyle/>
        <a:p>
          <a:r>
            <a:rPr lang="es-ES" dirty="0" smtClean="0"/>
            <a:t>Peer review</a:t>
          </a:r>
          <a:endParaRPr lang="es-ES" dirty="0"/>
        </a:p>
      </dgm:t>
    </dgm:pt>
    <dgm:pt modelId="{A627F860-7DD2-4B9B-A1DA-8F49275E9AB9}" type="parTrans" cxnId="{26832A75-FBF0-4148-9BBF-57C93B6054D6}">
      <dgm:prSet/>
      <dgm:spPr/>
      <dgm:t>
        <a:bodyPr/>
        <a:lstStyle/>
        <a:p>
          <a:endParaRPr lang="es-ES"/>
        </a:p>
      </dgm:t>
    </dgm:pt>
    <dgm:pt modelId="{CF61EE83-7B69-4778-BFBA-6DED5EC7C6B4}" type="sibTrans" cxnId="{26832A75-FBF0-4148-9BBF-57C93B6054D6}">
      <dgm:prSet/>
      <dgm:spPr/>
      <dgm:t>
        <a:bodyPr/>
        <a:lstStyle/>
        <a:p>
          <a:endParaRPr lang="es-ES"/>
        </a:p>
      </dgm:t>
    </dgm:pt>
    <dgm:pt modelId="{C5D12415-D388-490C-9FBB-611284EEA229}">
      <dgm:prSet phldrT="[Texto]"/>
      <dgm:spPr/>
      <dgm:t>
        <a:bodyPr/>
        <a:lstStyle/>
        <a:p>
          <a:r>
            <a:rPr lang="es-ES" dirty="0" smtClean="0"/>
            <a:t>Admisión</a:t>
          </a:r>
          <a:endParaRPr lang="es-ES" dirty="0"/>
        </a:p>
      </dgm:t>
    </dgm:pt>
    <dgm:pt modelId="{5C058F24-15C2-4E9F-8AD5-367A22086285}" type="parTrans" cxnId="{A7C9C8B1-A622-45A2-9636-B7E8B5A21C36}">
      <dgm:prSet/>
      <dgm:spPr/>
      <dgm:t>
        <a:bodyPr/>
        <a:lstStyle/>
        <a:p>
          <a:endParaRPr lang="es-ES"/>
        </a:p>
      </dgm:t>
    </dgm:pt>
    <dgm:pt modelId="{32240BA3-FD4E-4B92-9628-AC81A6702558}" type="sibTrans" cxnId="{A7C9C8B1-A622-45A2-9636-B7E8B5A21C36}">
      <dgm:prSet/>
      <dgm:spPr/>
      <dgm:t>
        <a:bodyPr/>
        <a:lstStyle/>
        <a:p>
          <a:endParaRPr lang="es-ES"/>
        </a:p>
      </dgm:t>
    </dgm:pt>
    <dgm:pt modelId="{F57D416E-7056-47A7-A2E9-12E5D584AF9B}">
      <dgm:prSet phldrT="[Texto]"/>
      <dgm:spPr/>
      <dgm:t>
        <a:bodyPr/>
        <a:lstStyle/>
        <a:p>
          <a:r>
            <a:rPr lang="es-ES" dirty="0" smtClean="0"/>
            <a:t>Indicaciones al autor</a:t>
          </a:r>
          <a:endParaRPr lang="es-ES" dirty="0"/>
        </a:p>
      </dgm:t>
    </dgm:pt>
    <dgm:pt modelId="{100414FA-FA7E-4B3E-8814-93C39B719011}" type="parTrans" cxnId="{8B2078A0-B719-4398-BA2A-DE909761D3A7}">
      <dgm:prSet/>
      <dgm:spPr/>
      <dgm:t>
        <a:bodyPr/>
        <a:lstStyle/>
        <a:p>
          <a:endParaRPr lang="es-ES"/>
        </a:p>
      </dgm:t>
    </dgm:pt>
    <dgm:pt modelId="{C7C764B5-08D0-4F3B-99A3-589A8E6DFCFD}" type="sibTrans" cxnId="{8B2078A0-B719-4398-BA2A-DE909761D3A7}">
      <dgm:prSet/>
      <dgm:spPr/>
      <dgm:t>
        <a:bodyPr/>
        <a:lstStyle/>
        <a:p>
          <a:endParaRPr lang="es-ES"/>
        </a:p>
      </dgm:t>
    </dgm:pt>
    <dgm:pt modelId="{C66F3FD7-65D1-49CA-8E32-D7511B23B4B1}">
      <dgm:prSet phldrT="[Texto]"/>
      <dgm:spPr/>
      <dgm:t>
        <a:bodyPr/>
        <a:lstStyle/>
        <a:p>
          <a:r>
            <a:rPr lang="es-ES" dirty="0" smtClean="0"/>
            <a:t>Publicación</a:t>
          </a:r>
          <a:endParaRPr lang="es-ES" dirty="0"/>
        </a:p>
      </dgm:t>
    </dgm:pt>
    <dgm:pt modelId="{C9B6D687-5BD2-48D7-A32F-0A9913FF19F1}" type="parTrans" cxnId="{CA49E3D9-2DC8-489A-9618-92E5F8948733}">
      <dgm:prSet/>
      <dgm:spPr/>
      <dgm:t>
        <a:bodyPr/>
        <a:lstStyle/>
        <a:p>
          <a:endParaRPr lang="es-ES"/>
        </a:p>
      </dgm:t>
    </dgm:pt>
    <dgm:pt modelId="{EBDADAA8-B7F4-4AFF-8F56-2DD0B9E4F60C}" type="sibTrans" cxnId="{CA49E3D9-2DC8-489A-9618-92E5F8948733}">
      <dgm:prSet/>
      <dgm:spPr/>
      <dgm:t>
        <a:bodyPr/>
        <a:lstStyle/>
        <a:p>
          <a:endParaRPr lang="es-ES"/>
        </a:p>
      </dgm:t>
    </dgm:pt>
    <dgm:pt modelId="{8763D1DF-3940-4C69-9A3B-3DCB53048D4F}">
      <dgm:prSet phldrT="[Texto]"/>
      <dgm:spPr/>
      <dgm:t>
        <a:bodyPr/>
        <a:lstStyle/>
        <a:p>
          <a:r>
            <a:rPr lang="es-ES" dirty="0" smtClean="0"/>
            <a:t>Conocimiento por la comunidad científica</a:t>
          </a:r>
          <a:endParaRPr lang="es-ES" dirty="0"/>
        </a:p>
      </dgm:t>
    </dgm:pt>
    <dgm:pt modelId="{3227AFCB-5F40-4DCB-8AFC-E950EF6AFD80}" type="parTrans" cxnId="{45B80071-1FD7-4A0F-BBD9-B2576C896841}">
      <dgm:prSet/>
      <dgm:spPr/>
      <dgm:t>
        <a:bodyPr/>
        <a:lstStyle/>
        <a:p>
          <a:endParaRPr lang="es-ES"/>
        </a:p>
      </dgm:t>
    </dgm:pt>
    <dgm:pt modelId="{5B62FBF5-4028-4B5D-980C-0092DF218C7A}" type="sibTrans" cxnId="{45B80071-1FD7-4A0F-BBD9-B2576C896841}">
      <dgm:prSet/>
      <dgm:spPr/>
      <dgm:t>
        <a:bodyPr/>
        <a:lstStyle/>
        <a:p>
          <a:endParaRPr lang="es-ES"/>
        </a:p>
      </dgm:t>
    </dgm:pt>
    <dgm:pt modelId="{3B5D1745-52F0-4C02-B4D3-25FDD6FC9610}">
      <dgm:prSet phldrT="[Texto]"/>
      <dgm:spPr/>
      <dgm:t>
        <a:bodyPr/>
        <a:lstStyle/>
        <a:p>
          <a:r>
            <a:rPr lang="es-ES" dirty="0" smtClean="0"/>
            <a:t>Citas y reconocimiento</a:t>
          </a:r>
          <a:endParaRPr lang="es-ES" dirty="0"/>
        </a:p>
      </dgm:t>
    </dgm:pt>
    <dgm:pt modelId="{7513C7F9-B92F-4C1B-B05E-E02C7C7AB885}" type="parTrans" cxnId="{13DC9C4D-BBA1-42CD-BCF6-35880972D6FB}">
      <dgm:prSet/>
      <dgm:spPr/>
      <dgm:t>
        <a:bodyPr/>
        <a:lstStyle/>
        <a:p>
          <a:endParaRPr lang="es-ES"/>
        </a:p>
      </dgm:t>
    </dgm:pt>
    <dgm:pt modelId="{16C33B2C-1E57-49C9-A532-862194C621C1}" type="sibTrans" cxnId="{13DC9C4D-BBA1-42CD-BCF6-35880972D6FB}">
      <dgm:prSet/>
      <dgm:spPr/>
      <dgm:t>
        <a:bodyPr/>
        <a:lstStyle/>
        <a:p>
          <a:endParaRPr lang="es-ES"/>
        </a:p>
      </dgm:t>
    </dgm:pt>
    <dgm:pt modelId="{4CB92853-5B80-4ADA-B776-A1433032B10A}">
      <dgm:prSet phldrT="[Texto]"/>
      <dgm:spPr/>
      <dgm:t>
        <a:bodyPr/>
        <a:lstStyle/>
        <a:p>
          <a:r>
            <a:rPr lang="es-ES" dirty="0" smtClean="0"/>
            <a:t>Preparación del texto</a:t>
          </a:r>
          <a:endParaRPr lang="es-ES" dirty="0"/>
        </a:p>
      </dgm:t>
    </dgm:pt>
    <dgm:pt modelId="{068EA1BE-2B3B-4639-AFA5-77414283F827}" type="parTrans" cxnId="{A05024A5-52A2-4B85-AD4E-E18893A59385}">
      <dgm:prSet/>
      <dgm:spPr/>
      <dgm:t>
        <a:bodyPr/>
        <a:lstStyle/>
        <a:p>
          <a:endParaRPr lang="es-ES"/>
        </a:p>
      </dgm:t>
    </dgm:pt>
    <dgm:pt modelId="{C0C08AB7-9D3E-48CE-B19B-2CF5884802A5}" type="sibTrans" cxnId="{A05024A5-52A2-4B85-AD4E-E18893A59385}">
      <dgm:prSet/>
      <dgm:spPr/>
      <dgm:t>
        <a:bodyPr/>
        <a:lstStyle/>
        <a:p>
          <a:endParaRPr lang="es-ES"/>
        </a:p>
      </dgm:t>
    </dgm:pt>
    <dgm:pt modelId="{1556CE0C-69D4-4DF0-BBAE-69253CC7CD31}">
      <dgm:prSet phldrT="[Texto]"/>
      <dgm:spPr/>
      <dgm:t>
        <a:bodyPr/>
        <a:lstStyle/>
        <a:p>
          <a:r>
            <a:rPr lang="es-ES" dirty="0" smtClean="0"/>
            <a:t>Denegación</a:t>
          </a:r>
          <a:endParaRPr lang="es-ES" dirty="0"/>
        </a:p>
      </dgm:t>
    </dgm:pt>
    <dgm:pt modelId="{60ED420A-3803-4771-BC9E-682188D197E4}" type="parTrans" cxnId="{76383955-AE7B-4E32-A1C0-4ABC542A100D}">
      <dgm:prSet/>
      <dgm:spPr/>
      <dgm:t>
        <a:bodyPr/>
        <a:lstStyle/>
        <a:p>
          <a:endParaRPr lang="es-ES"/>
        </a:p>
      </dgm:t>
    </dgm:pt>
    <dgm:pt modelId="{C103A4A7-923C-4F5C-8E5E-13607468691B}" type="sibTrans" cxnId="{76383955-AE7B-4E32-A1C0-4ABC542A100D}">
      <dgm:prSet/>
      <dgm:spPr/>
      <dgm:t>
        <a:bodyPr/>
        <a:lstStyle/>
        <a:p>
          <a:endParaRPr lang="es-ES"/>
        </a:p>
      </dgm:t>
    </dgm:pt>
    <dgm:pt modelId="{DB92C1B3-D16A-4A96-93ED-D112CF413840}" type="pres">
      <dgm:prSet presAssocID="{3C6672B0-042A-4AA1-AB91-2E6EFA975AF2}" presName="Name0" presStyleCnt="0">
        <dgm:presLayoutVars>
          <dgm:dir/>
          <dgm:animLvl val="lvl"/>
          <dgm:resizeHandles val="exact"/>
        </dgm:presLayoutVars>
      </dgm:prSet>
      <dgm:spPr/>
      <dgm:t>
        <a:bodyPr/>
        <a:lstStyle/>
        <a:p>
          <a:endParaRPr lang="es-ES"/>
        </a:p>
      </dgm:t>
    </dgm:pt>
    <dgm:pt modelId="{39C59D71-CF6B-4FA0-91EA-5DC9B6CC61A6}" type="pres">
      <dgm:prSet presAssocID="{3C6672B0-042A-4AA1-AB91-2E6EFA975AF2}" presName="tSp" presStyleCnt="0"/>
      <dgm:spPr/>
    </dgm:pt>
    <dgm:pt modelId="{AFB62D44-4C16-4BEE-91B1-4FA7495CCED9}" type="pres">
      <dgm:prSet presAssocID="{3C6672B0-042A-4AA1-AB91-2E6EFA975AF2}" presName="bSp" presStyleCnt="0"/>
      <dgm:spPr/>
    </dgm:pt>
    <dgm:pt modelId="{90A57FFD-9C01-4657-A13D-B669A4812F06}" type="pres">
      <dgm:prSet presAssocID="{3C6672B0-042A-4AA1-AB91-2E6EFA975AF2}" presName="process" presStyleCnt="0"/>
      <dgm:spPr/>
    </dgm:pt>
    <dgm:pt modelId="{E6706A4F-A0A3-442C-8820-A4514849D785}" type="pres">
      <dgm:prSet presAssocID="{F88F5F9C-4132-417B-994F-614306967CFE}" presName="composite1" presStyleCnt="0"/>
      <dgm:spPr/>
    </dgm:pt>
    <dgm:pt modelId="{A097D416-B821-4DF8-BE10-A6DFECA00D9B}" type="pres">
      <dgm:prSet presAssocID="{F88F5F9C-4132-417B-994F-614306967CFE}" presName="dummyNode1" presStyleLbl="node1" presStyleIdx="0" presStyleCnt="3"/>
      <dgm:spPr/>
    </dgm:pt>
    <dgm:pt modelId="{A78F73A4-3EAD-4B03-9A9C-E3D4B0BADF3D}" type="pres">
      <dgm:prSet presAssocID="{F88F5F9C-4132-417B-994F-614306967CFE}" presName="childNode1" presStyleLbl="bgAcc1" presStyleIdx="0" presStyleCnt="3">
        <dgm:presLayoutVars>
          <dgm:bulletEnabled val="1"/>
        </dgm:presLayoutVars>
      </dgm:prSet>
      <dgm:spPr/>
      <dgm:t>
        <a:bodyPr/>
        <a:lstStyle/>
        <a:p>
          <a:endParaRPr lang="es-ES"/>
        </a:p>
      </dgm:t>
    </dgm:pt>
    <dgm:pt modelId="{EB240056-B185-48EF-B895-02F68B41EB8E}" type="pres">
      <dgm:prSet presAssocID="{F88F5F9C-4132-417B-994F-614306967CFE}" presName="childNode1tx" presStyleLbl="bgAcc1" presStyleIdx="0" presStyleCnt="3">
        <dgm:presLayoutVars>
          <dgm:bulletEnabled val="1"/>
        </dgm:presLayoutVars>
      </dgm:prSet>
      <dgm:spPr/>
      <dgm:t>
        <a:bodyPr/>
        <a:lstStyle/>
        <a:p>
          <a:endParaRPr lang="es-ES"/>
        </a:p>
      </dgm:t>
    </dgm:pt>
    <dgm:pt modelId="{452687BF-A6FE-4EBF-81F5-231FF34DFD87}" type="pres">
      <dgm:prSet presAssocID="{F88F5F9C-4132-417B-994F-614306967CFE}" presName="parentNode1" presStyleLbl="node1" presStyleIdx="0" presStyleCnt="3">
        <dgm:presLayoutVars>
          <dgm:chMax val="1"/>
          <dgm:bulletEnabled val="1"/>
        </dgm:presLayoutVars>
      </dgm:prSet>
      <dgm:spPr/>
      <dgm:t>
        <a:bodyPr/>
        <a:lstStyle/>
        <a:p>
          <a:endParaRPr lang="es-ES"/>
        </a:p>
      </dgm:t>
    </dgm:pt>
    <dgm:pt modelId="{9AEB5A6E-6BEC-42B9-A539-7ADD2DC04AFC}" type="pres">
      <dgm:prSet presAssocID="{F88F5F9C-4132-417B-994F-614306967CFE}" presName="connSite1" presStyleCnt="0"/>
      <dgm:spPr/>
    </dgm:pt>
    <dgm:pt modelId="{50D1B2B5-9561-4E3A-9981-819F9F8D51E1}" type="pres">
      <dgm:prSet presAssocID="{89AD096E-8021-4321-AA46-9E1A2AFEEAB5}" presName="Name9" presStyleLbl="sibTrans2D1" presStyleIdx="0" presStyleCnt="2"/>
      <dgm:spPr/>
      <dgm:t>
        <a:bodyPr/>
        <a:lstStyle/>
        <a:p>
          <a:endParaRPr lang="es-ES"/>
        </a:p>
      </dgm:t>
    </dgm:pt>
    <dgm:pt modelId="{AF589BE4-EB5D-419E-98D8-9808DAFF8AEA}" type="pres">
      <dgm:prSet presAssocID="{D6E8FA37-A47A-45FE-B9A8-BE76C3B0FFC6}" presName="composite2" presStyleCnt="0"/>
      <dgm:spPr/>
    </dgm:pt>
    <dgm:pt modelId="{648C3E65-90C6-4FB8-8A98-D5669C79F20D}" type="pres">
      <dgm:prSet presAssocID="{D6E8FA37-A47A-45FE-B9A8-BE76C3B0FFC6}" presName="dummyNode2" presStyleLbl="node1" presStyleIdx="0" presStyleCnt="3"/>
      <dgm:spPr/>
    </dgm:pt>
    <dgm:pt modelId="{81D46D40-D4A1-4D32-91B5-1619FB71CFB2}" type="pres">
      <dgm:prSet presAssocID="{D6E8FA37-A47A-45FE-B9A8-BE76C3B0FFC6}" presName="childNode2" presStyleLbl="bgAcc1" presStyleIdx="1" presStyleCnt="3">
        <dgm:presLayoutVars>
          <dgm:bulletEnabled val="1"/>
        </dgm:presLayoutVars>
      </dgm:prSet>
      <dgm:spPr/>
      <dgm:t>
        <a:bodyPr/>
        <a:lstStyle/>
        <a:p>
          <a:endParaRPr lang="es-ES"/>
        </a:p>
      </dgm:t>
    </dgm:pt>
    <dgm:pt modelId="{3AE80BBC-FCEC-42CE-ABD6-B1C2F221EB2D}" type="pres">
      <dgm:prSet presAssocID="{D6E8FA37-A47A-45FE-B9A8-BE76C3B0FFC6}" presName="childNode2tx" presStyleLbl="bgAcc1" presStyleIdx="1" presStyleCnt="3">
        <dgm:presLayoutVars>
          <dgm:bulletEnabled val="1"/>
        </dgm:presLayoutVars>
      </dgm:prSet>
      <dgm:spPr/>
      <dgm:t>
        <a:bodyPr/>
        <a:lstStyle/>
        <a:p>
          <a:endParaRPr lang="es-ES"/>
        </a:p>
      </dgm:t>
    </dgm:pt>
    <dgm:pt modelId="{84CF366B-0046-43E3-ADE8-3FD2989B6609}" type="pres">
      <dgm:prSet presAssocID="{D6E8FA37-A47A-45FE-B9A8-BE76C3B0FFC6}" presName="parentNode2" presStyleLbl="node1" presStyleIdx="1" presStyleCnt="3">
        <dgm:presLayoutVars>
          <dgm:chMax val="0"/>
          <dgm:bulletEnabled val="1"/>
        </dgm:presLayoutVars>
      </dgm:prSet>
      <dgm:spPr/>
      <dgm:t>
        <a:bodyPr/>
        <a:lstStyle/>
        <a:p>
          <a:endParaRPr lang="es-ES"/>
        </a:p>
      </dgm:t>
    </dgm:pt>
    <dgm:pt modelId="{E060E777-4CFB-43F7-A5FF-B25734D1DEAD}" type="pres">
      <dgm:prSet presAssocID="{D6E8FA37-A47A-45FE-B9A8-BE76C3B0FFC6}" presName="connSite2" presStyleCnt="0"/>
      <dgm:spPr/>
    </dgm:pt>
    <dgm:pt modelId="{321970BF-E63B-4A09-8A3E-40657AC386F2}" type="pres">
      <dgm:prSet presAssocID="{CF61EE83-7B69-4778-BFBA-6DED5EC7C6B4}" presName="Name18" presStyleLbl="sibTrans2D1" presStyleIdx="1" presStyleCnt="2"/>
      <dgm:spPr/>
      <dgm:t>
        <a:bodyPr/>
        <a:lstStyle/>
        <a:p>
          <a:endParaRPr lang="es-ES"/>
        </a:p>
      </dgm:t>
    </dgm:pt>
    <dgm:pt modelId="{9E0B0593-0C20-4E8A-BE46-BE833EEE7D1E}" type="pres">
      <dgm:prSet presAssocID="{C66F3FD7-65D1-49CA-8E32-D7511B23B4B1}" presName="composite1" presStyleCnt="0"/>
      <dgm:spPr/>
    </dgm:pt>
    <dgm:pt modelId="{81C37897-C75C-4ABD-BFC7-5D65462E324C}" type="pres">
      <dgm:prSet presAssocID="{C66F3FD7-65D1-49CA-8E32-D7511B23B4B1}" presName="dummyNode1" presStyleLbl="node1" presStyleIdx="1" presStyleCnt="3"/>
      <dgm:spPr/>
    </dgm:pt>
    <dgm:pt modelId="{5D04825A-5035-40AC-9321-3AE5C86E4436}" type="pres">
      <dgm:prSet presAssocID="{C66F3FD7-65D1-49CA-8E32-D7511B23B4B1}" presName="childNode1" presStyleLbl="bgAcc1" presStyleIdx="2" presStyleCnt="3">
        <dgm:presLayoutVars>
          <dgm:bulletEnabled val="1"/>
        </dgm:presLayoutVars>
      </dgm:prSet>
      <dgm:spPr/>
      <dgm:t>
        <a:bodyPr/>
        <a:lstStyle/>
        <a:p>
          <a:endParaRPr lang="es-ES"/>
        </a:p>
      </dgm:t>
    </dgm:pt>
    <dgm:pt modelId="{958F5346-662E-4A37-8DD9-ABCF4D4F3C66}" type="pres">
      <dgm:prSet presAssocID="{C66F3FD7-65D1-49CA-8E32-D7511B23B4B1}" presName="childNode1tx" presStyleLbl="bgAcc1" presStyleIdx="2" presStyleCnt="3">
        <dgm:presLayoutVars>
          <dgm:bulletEnabled val="1"/>
        </dgm:presLayoutVars>
      </dgm:prSet>
      <dgm:spPr/>
      <dgm:t>
        <a:bodyPr/>
        <a:lstStyle/>
        <a:p>
          <a:endParaRPr lang="es-ES"/>
        </a:p>
      </dgm:t>
    </dgm:pt>
    <dgm:pt modelId="{004CF424-ABA8-4832-A17B-6D5F03CEBCFE}" type="pres">
      <dgm:prSet presAssocID="{C66F3FD7-65D1-49CA-8E32-D7511B23B4B1}" presName="parentNode1" presStyleLbl="node1" presStyleIdx="2" presStyleCnt="3">
        <dgm:presLayoutVars>
          <dgm:chMax val="1"/>
          <dgm:bulletEnabled val="1"/>
        </dgm:presLayoutVars>
      </dgm:prSet>
      <dgm:spPr/>
      <dgm:t>
        <a:bodyPr/>
        <a:lstStyle/>
        <a:p>
          <a:endParaRPr lang="es-ES"/>
        </a:p>
      </dgm:t>
    </dgm:pt>
    <dgm:pt modelId="{8061C96F-12C1-49F2-9BF9-F14EEAA0E844}" type="pres">
      <dgm:prSet presAssocID="{C66F3FD7-65D1-49CA-8E32-D7511B23B4B1}" presName="connSite1" presStyleCnt="0"/>
      <dgm:spPr/>
    </dgm:pt>
  </dgm:ptLst>
  <dgm:cxnLst>
    <dgm:cxn modelId="{F888B121-90F7-4C8F-8D18-9F5D45141FDF}" type="presOf" srcId="{1556CE0C-69D4-4DF0-BBAE-69253CC7CD31}" destId="{3AE80BBC-FCEC-42CE-ABD6-B1C2F221EB2D}" srcOrd="1" destOrd="1" presId="urn:microsoft.com/office/officeart/2005/8/layout/hProcess4"/>
    <dgm:cxn modelId="{121BD2E1-0388-4029-A4BF-72180839E27B}" type="presOf" srcId="{D6E8FA37-A47A-45FE-B9A8-BE76C3B0FFC6}" destId="{84CF366B-0046-43E3-ADE8-3FD2989B6609}" srcOrd="0" destOrd="0" presId="urn:microsoft.com/office/officeart/2005/8/layout/hProcess4"/>
    <dgm:cxn modelId="{A05024A5-52A2-4B85-AD4E-E18893A59385}" srcId="{F88F5F9C-4132-417B-994F-614306967CFE}" destId="{4CB92853-5B80-4ADA-B776-A1433032B10A}" srcOrd="1" destOrd="0" parTransId="{068EA1BE-2B3B-4639-AFA5-77414283F827}" sibTransId="{C0C08AB7-9D3E-48CE-B19B-2CF5884802A5}"/>
    <dgm:cxn modelId="{15A7DE2A-4940-4183-8124-27A5A3C1B21C}" type="presOf" srcId="{F57D416E-7056-47A7-A2E9-12E5D584AF9B}" destId="{81D46D40-D4A1-4D32-91B5-1619FB71CFB2}" srcOrd="0" destOrd="2" presId="urn:microsoft.com/office/officeart/2005/8/layout/hProcess4"/>
    <dgm:cxn modelId="{6FA68007-D092-425B-A350-3C535634F8FE}" type="presOf" srcId="{3B5D1745-52F0-4C02-B4D3-25FDD6FC9610}" destId="{5D04825A-5035-40AC-9321-3AE5C86E4436}" srcOrd="0" destOrd="1" presId="urn:microsoft.com/office/officeart/2005/8/layout/hProcess4"/>
    <dgm:cxn modelId="{F769335A-00B4-4761-B015-83E1F1D7B3D4}" type="presOf" srcId="{F88F5F9C-4132-417B-994F-614306967CFE}" destId="{452687BF-A6FE-4EBF-81F5-231FF34DFD87}" srcOrd="0" destOrd="0" presId="urn:microsoft.com/office/officeart/2005/8/layout/hProcess4"/>
    <dgm:cxn modelId="{13DC9C4D-BBA1-42CD-BCF6-35880972D6FB}" srcId="{C66F3FD7-65D1-49CA-8E32-D7511B23B4B1}" destId="{3B5D1745-52F0-4C02-B4D3-25FDD6FC9610}" srcOrd="1" destOrd="0" parTransId="{7513C7F9-B92F-4C1B-B05E-E02C7C7AB885}" sibTransId="{16C33B2C-1E57-49C9-A532-862194C621C1}"/>
    <dgm:cxn modelId="{EDD626C3-8ECD-4EAD-8F69-7A5E1FC06C70}" srcId="{3C6672B0-042A-4AA1-AB91-2E6EFA975AF2}" destId="{F88F5F9C-4132-417B-994F-614306967CFE}" srcOrd="0" destOrd="0" parTransId="{37A7401F-50C2-4081-B5EC-3C7E8C07CA65}" sibTransId="{89AD096E-8021-4321-AA46-9E1A2AFEEAB5}"/>
    <dgm:cxn modelId="{B2F301E1-4234-4059-B8FF-8CF45878A3B8}" type="presOf" srcId="{8763D1DF-3940-4C69-9A3B-3DCB53048D4F}" destId="{5D04825A-5035-40AC-9321-3AE5C86E4436}" srcOrd="0" destOrd="0" presId="urn:microsoft.com/office/officeart/2005/8/layout/hProcess4"/>
    <dgm:cxn modelId="{76383955-AE7B-4E32-A1C0-4ABC542A100D}" srcId="{D6E8FA37-A47A-45FE-B9A8-BE76C3B0FFC6}" destId="{1556CE0C-69D4-4DF0-BBAE-69253CC7CD31}" srcOrd="1" destOrd="0" parTransId="{60ED420A-3803-4771-BC9E-682188D197E4}" sibTransId="{C103A4A7-923C-4F5C-8E5E-13607468691B}"/>
    <dgm:cxn modelId="{7279B220-012B-49A3-819B-0FB652779630}" type="presOf" srcId="{F57D416E-7056-47A7-A2E9-12E5D584AF9B}" destId="{3AE80BBC-FCEC-42CE-ABD6-B1C2F221EB2D}" srcOrd="1" destOrd="2" presId="urn:microsoft.com/office/officeart/2005/8/layout/hProcess4"/>
    <dgm:cxn modelId="{A7C9C8B1-A622-45A2-9636-B7E8B5A21C36}" srcId="{D6E8FA37-A47A-45FE-B9A8-BE76C3B0FFC6}" destId="{C5D12415-D388-490C-9FBB-611284EEA229}" srcOrd="0" destOrd="0" parTransId="{5C058F24-15C2-4E9F-8AD5-367A22086285}" sibTransId="{32240BA3-FD4E-4B92-9628-AC81A6702558}"/>
    <dgm:cxn modelId="{FC6169D6-AFBD-4037-BDAB-FA2442739D59}" type="presOf" srcId="{C5D12415-D388-490C-9FBB-611284EEA229}" destId="{81D46D40-D4A1-4D32-91B5-1619FB71CFB2}" srcOrd="0" destOrd="0" presId="urn:microsoft.com/office/officeart/2005/8/layout/hProcess4"/>
    <dgm:cxn modelId="{9ED1CA1C-C431-44C0-87A4-9347ECD274BB}" type="presOf" srcId="{B8F75F52-835C-4C2F-A631-4B8450CB49C7}" destId="{EB240056-B185-48EF-B895-02F68B41EB8E}" srcOrd="1" destOrd="0" presId="urn:microsoft.com/office/officeart/2005/8/layout/hProcess4"/>
    <dgm:cxn modelId="{CA49E3D9-2DC8-489A-9618-92E5F8948733}" srcId="{3C6672B0-042A-4AA1-AB91-2E6EFA975AF2}" destId="{C66F3FD7-65D1-49CA-8E32-D7511B23B4B1}" srcOrd="2" destOrd="0" parTransId="{C9B6D687-5BD2-48D7-A32F-0A9913FF19F1}" sibTransId="{EBDADAA8-B7F4-4AFF-8F56-2DD0B9E4F60C}"/>
    <dgm:cxn modelId="{26832A75-FBF0-4148-9BBF-57C93B6054D6}" srcId="{3C6672B0-042A-4AA1-AB91-2E6EFA975AF2}" destId="{D6E8FA37-A47A-45FE-B9A8-BE76C3B0FFC6}" srcOrd="1" destOrd="0" parTransId="{A627F860-7DD2-4B9B-A1DA-8F49275E9AB9}" sibTransId="{CF61EE83-7B69-4778-BFBA-6DED5EC7C6B4}"/>
    <dgm:cxn modelId="{71F306B1-22F4-456F-A6B0-3B57D551C913}" type="presOf" srcId="{1556CE0C-69D4-4DF0-BBAE-69253CC7CD31}" destId="{81D46D40-D4A1-4D32-91B5-1619FB71CFB2}" srcOrd="0" destOrd="1" presId="urn:microsoft.com/office/officeart/2005/8/layout/hProcess4"/>
    <dgm:cxn modelId="{C1CDCDE6-BC5D-4B27-8C39-9C02EF4327DB}" type="presOf" srcId="{4CB92853-5B80-4ADA-B776-A1433032B10A}" destId="{A78F73A4-3EAD-4B03-9A9C-E3D4B0BADF3D}" srcOrd="0" destOrd="1" presId="urn:microsoft.com/office/officeart/2005/8/layout/hProcess4"/>
    <dgm:cxn modelId="{761EFB92-DD30-40CC-9814-1990AE805099}" type="presOf" srcId="{B8F75F52-835C-4C2F-A631-4B8450CB49C7}" destId="{A78F73A4-3EAD-4B03-9A9C-E3D4B0BADF3D}" srcOrd="0" destOrd="0" presId="urn:microsoft.com/office/officeart/2005/8/layout/hProcess4"/>
    <dgm:cxn modelId="{45B80071-1FD7-4A0F-BBD9-B2576C896841}" srcId="{C66F3FD7-65D1-49CA-8E32-D7511B23B4B1}" destId="{8763D1DF-3940-4C69-9A3B-3DCB53048D4F}" srcOrd="0" destOrd="0" parTransId="{3227AFCB-5F40-4DCB-8AFC-E950EF6AFD80}" sibTransId="{5B62FBF5-4028-4B5D-980C-0092DF218C7A}"/>
    <dgm:cxn modelId="{897AA0C8-35B0-4C0A-A2B0-4AA9AF79FD01}" type="presOf" srcId="{3B5D1745-52F0-4C02-B4D3-25FDD6FC9610}" destId="{958F5346-662E-4A37-8DD9-ABCF4D4F3C66}" srcOrd="1" destOrd="1" presId="urn:microsoft.com/office/officeart/2005/8/layout/hProcess4"/>
    <dgm:cxn modelId="{FA9EFFF7-A859-48F0-ABBF-A4728597DE7C}" srcId="{F88F5F9C-4132-417B-994F-614306967CFE}" destId="{B8F75F52-835C-4C2F-A631-4B8450CB49C7}" srcOrd="0" destOrd="0" parTransId="{4AF00CEC-AC11-452C-B3B4-613FAB1E4321}" sibTransId="{46372D08-713E-4297-9EE5-6A544E107529}"/>
    <dgm:cxn modelId="{8B2078A0-B719-4398-BA2A-DE909761D3A7}" srcId="{D6E8FA37-A47A-45FE-B9A8-BE76C3B0FFC6}" destId="{F57D416E-7056-47A7-A2E9-12E5D584AF9B}" srcOrd="2" destOrd="0" parTransId="{100414FA-FA7E-4B3E-8814-93C39B719011}" sibTransId="{C7C764B5-08D0-4F3B-99A3-589A8E6DFCFD}"/>
    <dgm:cxn modelId="{330BF298-877F-4C33-B360-524C7951D31F}" type="presOf" srcId="{CF61EE83-7B69-4778-BFBA-6DED5EC7C6B4}" destId="{321970BF-E63B-4A09-8A3E-40657AC386F2}" srcOrd="0" destOrd="0" presId="urn:microsoft.com/office/officeart/2005/8/layout/hProcess4"/>
    <dgm:cxn modelId="{7BA66FDD-E9B9-4F18-986D-F8AC2C791CFE}" type="presOf" srcId="{3C6672B0-042A-4AA1-AB91-2E6EFA975AF2}" destId="{DB92C1B3-D16A-4A96-93ED-D112CF413840}" srcOrd="0" destOrd="0" presId="urn:microsoft.com/office/officeart/2005/8/layout/hProcess4"/>
    <dgm:cxn modelId="{AA52C980-FB09-4852-9F87-ADE8DE7191E3}" type="presOf" srcId="{C66F3FD7-65D1-49CA-8E32-D7511B23B4B1}" destId="{004CF424-ABA8-4832-A17B-6D5F03CEBCFE}" srcOrd="0" destOrd="0" presId="urn:microsoft.com/office/officeart/2005/8/layout/hProcess4"/>
    <dgm:cxn modelId="{BFFA140D-12A1-487C-956D-7FC7B434235B}" type="presOf" srcId="{8763D1DF-3940-4C69-9A3B-3DCB53048D4F}" destId="{958F5346-662E-4A37-8DD9-ABCF4D4F3C66}" srcOrd="1" destOrd="0" presId="urn:microsoft.com/office/officeart/2005/8/layout/hProcess4"/>
    <dgm:cxn modelId="{265D5B3A-F29E-4AF2-A978-80C459E343B2}" type="presOf" srcId="{C5D12415-D388-490C-9FBB-611284EEA229}" destId="{3AE80BBC-FCEC-42CE-ABD6-B1C2F221EB2D}" srcOrd="1" destOrd="0" presId="urn:microsoft.com/office/officeart/2005/8/layout/hProcess4"/>
    <dgm:cxn modelId="{73050038-C51C-478D-AD81-7A140201E5EC}" type="presOf" srcId="{89AD096E-8021-4321-AA46-9E1A2AFEEAB5}" destId="{50D1B2B5-9561-4E3A-9981-819F9F8D51E1}" srcOrd="0" destOrd="0" presId="urn:microsoft.com/office/officeart/2005/8/layout/hProcess4"/>
    <dgm:cxn modelId="{750D11FD-9EDB-4B78-847F-AF28B9BA6021}" type="presOf" srcId="{4CB92853-5B80-4ADA-B776-A1433032B10A}" destId="{EB240056-B185-48EF-B895-02F68B41EB8E}" srcOrd="1" destOrd="1" presId="urn:microsoft.com/office/officeart/2005/8/layout/hProcess4"/>
    <dgm:cxn modelId="{F1B2E096-186C-442B-93BF-DBBE93C6773D}" type="presParOf" srcId="{DB92C1B3-D16A-4A96-93ED-D112CF413840}" destId="{39C59D71-CF6B-4FA0-91EA-5DC9B6CC61A6}" srcOrd="0" destOrd="0" presId="urn:microsoft.com/office/officeart/2005/8/layout/hProcess4"/>
    <dgm:cxn modelId="{97DDB187-0777-4F8D-85D7-7C9B0D41776F}" type="presParOf" srcId="{DB92C1B3-D16A-4A96-93ED-D112CF413840}" destId="{AFB62D44-4C16-4BEE-91B1-4FA7495CCED9}" srcOrd="1" destOrd="0" presId="urn:microsoft.com/office/officeart/2005/8/layout/hProcess4"/>
    <dgm:cxn modelId="{E1E8AD1D-E5B1-4825-AF83-A8A068652AFD}" type="presParOf" srcId="{DB92C1B3-D16A-4A96-93ED-D112CF413840}" destId="{90A57FFD-9C01-4657-A13D-B669A4812F06}" srcOrd="2" destOrd="0" presId="urn:microsoft.com/office/officeart/2005/8/layout/hProcess4"/>
    <dgm:cxn modelId="{07DF44E5-0856-47D5-A310-89977F7CB860}" type="presParOf" srcId="{90A57FFD-9C01-4657-A13D-B669A4812F06}" destId="{E6706A4F-A0A3-442C-8820-A4514849D785}" srcOrd="0" destOrd="0" presId="urn:microsoft.com/office/officeart/2005/8/layout/hProcess4"/>
    <dgm:cxn modelId="{8444403A-945C-49BA-B2B7-4A29F1B54633}" type="presParOf" srcId="{E6706A4F-A0A3-442C-8820-A4514849D785}" destId="{A097D416-B821-4DF8-BE10-A6DFECA00D9B}" srcOrd="0" destOrd="0" presId="urn:microsoft.com/office/officeart/2005/8/layout/hProcess4"/>
    <dgm:cxn modelId="{168924AC-4659-4E96-AB12-9FF2CAD40C25}" type="presParOf" srcId="{E6706A4F-A0A3-442C-8820-A4514849D785}" destId="{A78F73A4-3EAD-4B03-9A9C-E3D4B0BADF3D}" srcOrd="1" destOrd="0" presId="urn:microsoft.com/office/officeart/2005/8/layout/hProcess4"/>
    <dgm:cxn modelId="{84603C36-3CFB-40BB-AA0E-5325EEB781EA}" type="presParOf" srcId="{E6706A4F-A0A3-442C-8820-A4514849D785}" destId="{EB240056-B185-48EF-B895-02F68B41EB8E}" srcOrd="2" destOrd="0" presId="urn:microsoft.com/office/officeart/2005/8/layout/hProcess4"/>
    <dgm:cxn modelId="{2C1FDF6E-42F4-42E7-80AB-5A22D2205803}" type="presParOf" srcId="{E6706A4F-A0A3-442C-8820-A4514849D785}" destId="{452687BF-A6FE-4EBF-81F5-231FF34DFD87}" srcOrd="3" destOrd="0" presId="urn:microsoft.com/office/officeart/2005/8/layout/hProcess4"/>
    <dgm:cxn modelId="{2E3803C2-CDFE-49A9-9E82-FB918D51D2A8}" type="presParOf" srcId="{E6706A4F-A0A3-442C-8820-A4514849D785}" destId="{9AEB5A6E-6BEC-42B9-A539-7ADD2DC04AFC}" srcOrd="4" destOrd="0" presId="urn:microsoft.com/office/officeart/2005/8/layout/hProcess4"/>
    <dgm:cxn modelId="{4A74A89C-3818-482C-9692-A42CDFD990BE}" type="presParOf" srcId="{90A57FFD-9C01-4657-A13D-B669A4812F06}" destId="{50D1B2B5-9561-4E3A-9981-819F9F8D51E1}" srcOrd="1" destOrd="0" presId="urn:microsoft.com/office/officeart/2005/8/layout/hProcess4"/>
    <dgm:cxn modelId="{BF28FB31-1724-4DD5-A81B-0496456F242D}" type="presParOf" srcId="{90A57FFD-9C01-4657-A13D-B669A4812F06}" destId="{AF589BE4-EB5D-419E-98D8-9808DAFF8AEA}" srcOrd="2" destOrd="0" presId="urn:microsoft.com/office/officeart/2005/8/layout/hProcess4"/>
    <dgm:cxn modelId="{17499824-873A-47B8-837E-E5F683002217}" type="presParOf" srcId="{AF589BE4-EB5D-419E-98D8-9808DAFF8AEA}" destId="{648C3E65-90C6-4FB8-8A98-D5669C79F20D}" srcOrd="0" destOrd="0" presId="urn:microsoft.com/office/officeart/2005/8/layout/hProcess4"/>
    <dgm:cxn modelId="{00219A92-C595-4FC3-BD77-371A64AC9CC5}" type="presParOf" srcId="{AF589BE4-EB5D-419E-98D8-9808DAFF8AEA}" destId="{81D46D40-D4A1-4D32-91B5-1619FB71CFB2}" srcOrd="1" destOrd="0" presId="urn:microsoft.com/office/officeart/2005/8/layout/hProcess4"/>
    <dgm:cxn modelId="{86F4E7EC-4B52-4E4C-B003-E74129B8C7DD}" type="presParOf" srcId="{AF589BE4-EB5D-419E-98D8-9808DAFF8AEA}" destId="{3AE80BBC-FCEC-42CE-ABD6-B1C2F221EB2D}" srcOrd="2" destOrd="0" presId="urn:microsoft.com/office/officeart/2005/8/layout/hProcess4"/>
    <dgm:cxn modelId="{E9B0F0A6-FADB-4C7B-837C-B3168D439BFB}" type="presParOf" srcId="{AF589BE4-EB5D-419E-98D8-9808DAFF8AEA}" destId="{84CF366B-0046-43E3-ADE8-3FD2989B6609}" srcOrd="3" destOrd="0" presId="urn:microsoft.com/office/officeart/2005/8/layout/hProcess4"/>
    <dgm:cxn modelId="{36879A26-523A-40DB-BF2B-C0568180BD95}" type="presParOf" srcId="{AF589BE4-EB5D-419E-98D8-9808DAFF8AEA}" destId="{E060E777-4CFB-43F7-A5FF-B25734D1DEAD}" srcOrd="4" destOrd="0" presId="urn:microsoft.com/office/officeart/2005/8/layout/hProcess4"/>
    <dgm:cxn modelId="{D6713A99-62CD-455E-8F78-D8FD7E6F77AD}" type="presParOf" srcId="{90A57FFD-9C01-4657-A13D-B669A4812F06}" destId="{321970BF-E63B-4A09-8A3E-40657AC386F2}" srcOrd="3" destOrd="0" presId="urn:microsoft.com/office/officeart/2005/8/layout/hProcess4"/>
    <dgm:cxn modelId="{EF2B30D6-8827-4141-A7D3-EBACC7B79E1C}" type="presParOf" srcId="{90A57FFD-9C01-4657-A13D-B669A4812F06}" destId="{9E0B0593-0C20-4E8A-BE46-BE833EEE7D1E}" srcOrd="4" destOrd="0" presId="urn:microsoft.com/office/officeart/2005/8/layout/hProcess4"/>
    <dgm:cxn modelId="{D35BD3B7-F246-438B-A612-CF1684D3C811}" type="presParOf" srcId="{9E0B0593-0C20-4E8A-BE46-BE833EEE7D1E}" destId="{81C37897-C75C-4ABD-BFC7-5D65462E324C}" srcOrd="0" destOrd="0" presId="urn:microsoft.com/office/officeart/2005/8/layout/hProcess4"/>
    <dgm:cxn modelId="{37E2DB39-13F3-4002-AC24-38534B821ED0}" type="presParOf" srcId="{9E0B0593-0C20-4E8A-BE46-BE833EEE7D1E}" destId="{5D04825A-5035-40AC-9321-3AE5C86E4436}" srcOrd="1" destOrd="0" presId="urn:microsoft.com/office/officeart/2005/8/layout/hProcess4"/>
    <dgm:cxn modelId="{7606F16E-ACFD-4C59-843C-D9D7C83F4B75}" type="presParOf" srcId="{9E0B0593-0C20-4E8A-BE46-BE833EEE7D1E}" destId="{958F5346-662E-4A37-8DD9-ABCF4D4F3C66}" srcOrd="2" destOrd="0" presId="urn:microsoft.com/office/officeart/2005/8/layout/hProcess4"/>
    <dgm:cxn modelId="{79574CA7-4510-4CC7-A164-3CC09FF1DC82}" type="presParOf" srcId="{9E0B0593-0C20-4E8A-BE46-BE833EEE7D1E}" destId="{004CF424-ABA8-4832-A17B-6D5F03CEBCFE}" srcOrd="3" destOrd="0" presId="urn:microsoft.com/office/officeart/2005/8/layout/hProcess4"/>
    <dgm:cxn modelId="{28C3EAC3-60F7-4723-80F5-E61E8B6E5912}" type="presParOf" srcId="{9E0B0593-0C20-4E8A-BE46-BE833EEE7D1E}" destId="{8061C96F-12C1-49F2-9BF9-F14EEAA0E84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678FFC-300C-4302-8B1A-A1AA789E7825}" type="doc">
      <dgm:prSet loTypeId="urn:microsoft.com/office/officeart/2005/8/layout/chevron1" loCatId="process" qsTypeId="urn:microsoft.com/office/officeart/2005/8/quickstyle/simple1" qsCatId="simple" csTypeId="urn:microsoft.com/office/officeart/2005/8/colors/colorful1#4" csCatId="colorful" phldr="1"/>
      <dgm:spPr/>
    </dgm:pt>
    <dgm:pt modelId="{A3F4D960-CBD2-4FF1-8C3A-0B10938357ED}">
      <dgm:prSet phldrT="[Texto]"/>
      <dgm:spPr/>
      <dgm:t>
        <a:bodyPr/>
        <a:lstStyle/>
        <a:p>
          <a:r>
            <a:rPr lang="es-ES" dirty="0" smtClean="0"/>
            <a:t>Investigador</a:t>
          </a:r>
          <a:endParaRPr lang="es-ES" dirty="0"/>
        </a:p>
      </dgm:t>
    </dgm:pt>
    <dgm:pt modelId="{F8934FD4-065C-4C6C-B99D-7358B4250773}" type="parTrans" cxnId="{2CA439A1-F048-47F8-98ED-F2445F9D9AAC}">
      <dgm:prSet/>
      <dgm:spPr/>
      <dgm:t>
        <a:bodyPr/>
        <a:lstStyle/>
        <a:p>
          <a:endParaRPr lang="es-ES"/>
        </a:p>
      </dgm:t>
    </dgm:pt>
    <dgm:pt modelId="{1184A147-9BE6-40AE-BC34-884B64E81CB2}" type="sibTrans" cxnId="{2CA439A1-F048-47F8-98ED-F2445F9D9AAC}">
      <dgm:prSet/>
      <dgm:spPr/>
      <dgm:t>
        <a:bodyPr/>
        <a:lstStyle/>
        <a:p>
          <a:endParaRPr lang="es-ES"/>
        </a:p>
      </dgm:t>
    </dgm:pt>
    <dgm:pt modelId="{62DBBD25-15C1-4425-888D-471C03F42702}">
      <dgm:prSet phldrT="[Texto]"/>
      <dgm:spPr/>
      <dgm:t>
        <a:bodyPr/>
        <a:lstStyle/>
        <a:p>
          <a:r>
            <a:rPr lang="es-ES" dirty="0" smtClean="0"/>
            <a:t>Revisor</a:t>
          </a:r>
          <a:endParaRPr lang="es-ES" dirty="0"/>
        </a:p>
      </dgm:t>
    </dgm:pt>
    <dgm:pt modelId="{C329EFD7-0704-434D-9281-80126FA51AC0}" type="parTrans" cxnId="{B3B6B656-3518-46D4-A9E2-A5283CE3B057}">
      <dgm:prSet/>
      <dgm:spPr/>
      <dgm:t>
        <a:bodyPr/>
        <a:lstStyle/>
        <a:p>
          <a:endParaRPr lang="es-ES"/>
        </a:p>
      </dgm:t>
    </dgm:pt>
    <dgm:pt modelId="{BA6113B1-6EA5-44A1-943D-C972917EAF9F}" type="sibTrans" cxnId="{B3B6B656-3518-46D4-A9E2-A5283CE3B057}">
      <dgm:prSet/>
      <dgm:spPr/>
      <dgm:t>
        <a:bodyPr/>
        <a:lstStyle/>
        <a:p>
          <a:endParaRPr lang="es-ES"/>
        </a:p>
      </dgm:t>
    </dgm:pt>
    <dgm:pt modelId="{3D3F3D39-DC80-4799-8E1F-800F096E68F4}">
      <dgm:prSet phldrT="[Texto]"/>
      <dgm:spPr/>
      <dgm:t>
        <a:bodyPr/>
        <a:lstStyle/>
        <a:p>
          <a:r>
            <a:rPr lang="es-ES" dirty="0" smtClean="0"/>
            <a:t>Revista científica</a:t>
          </a:r>
          <a:endParaRPr lang="es-ES" dirty="0"/>
        </a:p>
      </dgm:t>
    </dgm:pt>
    <dgm:pt modelId="{D374AADF-9E6C-4E38-A546-4272CD440365}" type="parTrans" cxnId="{20C7F4D9-8006-45BF-BB05-560ADDE72551}">
      <dgm:prSet/>
      <dgm:spPr/>
      <dgm:t>
        <a:bodyPr/>
        <a:lstStyle/>
        <a:p>
          <a:endParaRPr lang="es-ES"/>
        </a:p>
      </dgm:t>
    </dgm:pt>
    <dgm:pt modelId="{CB34BCA5-FADE-4EF3-9E94-EE978A845DE3}" type="sibTrans" cxnId="{20C7F4D9-8006-45BF-BB05-560ADDE72551}">
      <dgm:prSet/>
      <dgm:spPr/>
      <dgm:t>
        <a:bodyPr/>
        <a:lstStyle/>
        <a:p>
          <a:endParaRPr lang="es-ES"/>
        </a:p>
      </dgm:t>
    </dgm:pt>
    <dgm:pt modelId="{C02C412E-C2A1-4E09-A697-BCFC48F4EC46}" type="pres">
      <dgm:prSet presAssocID="{1A678FFC-300C-4302-8B1A-A1AA789E7825}" presName="Name0" presStyleCnt="0">
        <dgm:presLayoutVars>
          <dgm:dir/>
          <dgm:animLvl val="lvl"/>
          <dgm:resizeHandles val="exact"/>
        </dgm:presLayoutVars>
      </dgm:prSet>
      <dgm:spPr/>
    </dgm:pt>
    <dgm:pt modelId="{B9658922-4DCD-4A0B-AD71-249B077F79B2}" type="pres">
      <dgm:prSet presAssocID="{A3F4D960-CBD2-4FF1-8C3A-0B10938357ED}" presName="parTxOnly" presStyleLbl="node1" presStyleIdx="0" presStyleCnt="3">
        <dgm:presLayoutVars>
          <dgm:chMax val="0"/>
          <dgm:chPref val="0"/>
          <dgm:bulletEnabled val="1"/>
        </dgm:presLayoutVars>
      </dgm:prSet>
      <dgm:spPr/>
      <dgm:t>
        <a:bodyPr/>
        <a:lstStyle/>
        <a:p>
          <a:endParaRPr lang="es-ES"/>
        </a:p>
      </dgm:t>
    </dgm:pt>
    <dgm:pt modelId="{27B78A92-0639-4BAF-9DEE-0A2AFA324333}" type="pres">
      <dgm:prSet presAssocID="{1184A147-9BE6-40AE-BC34-884B64E81CB2}" presName="parTxOnlySpace" presStyleCnt="0"/>
      <dgm:spPr/>
    </dgm:pt>
    <dgm:pt modelId="{B93C2B40-E8AD-46E1-9BD4-BDC3017E97A8}" type="pres">
      <dgm:prSet presAssocID="{62DBBD25-15C1-4425-888D-471C03F42702}" presName="parTxOnly" presStyleLbl="node1" presStyleIdx="1" presStyleCnt="3">
        <dgm:presLayoutVars>
          <dgm:chMax val="0"/>
          <dgm:chPref val="0"/>
          <dgm:bulletEnabled val="1"/>
        </dgm:presLayoutVars>
      </dgm:prSet>
      <dgm:spPr/>
      <dgm:t>
        <a:bodyPr/>
        <a:lstStyle/>
        <a:p>
          <a:endParaRPr lang="es-ES"/>
        </a:p>
      </dgm:t>
    </dgm:pt>
    <dgm:pt modelId="{962505CF-D859-49AC-9B08-603A69F5F37D}" type="pres">
      <dgm:prSet presAssocID="{BA6113B1-6EA5-44A1-943D-C972917EAF9F}" presName="parTxOnlySpace" presStyleCnt="0"/>
      <dgm:spPr/>
    </dgm:pt>
    <dgm:pt modelId="{A0BD518C-A980-4DAC-BB8F-6D83A4822AE0}" type="pres">
      <dgm:prSet presAssocID="{3D3F3D39-DC80-4799-8E1F-800F096E68F4}" presName="parTxOnly" presStyleLbl="node1" presStyleIdx="2" presStyleCnt="3">
        <dgm:presLayoutVars>
          <dgm:chMax val="0"/>
          <dgm:chPref val="0"/>
          <dgm:bulletEnabled val="1"/>
        </dgm:presLayoutVars>
      </dgm:prSet>
      <dgm:spPr/>
      <dgm:t>
        <a:bodyPr/>
        <a:lstStyle/>
        <a:p>
          <a:endParaRPr lang="es-ES"/>
        </a:p>
      </dgm:t>
    </dgm:pt>
  </dgm:ptLst>
  <dgm:cxnLst>
    <dgm:cxn modelId="{20C7F4D9-8006-45BF-BB05-560ADDE72551}" srcId="{1A678FFC-300C-4302-8B1A-A1AA789E7825}" destId="{3D3F3D39-DC80-4799-8E1F-800F096E68F4}" srcOrd="2" destOrd="0" parTransId="{D374AADF-9E6C-4E38-A546-4272CD440365}" sibTransId="{CB34BCA5-FADE-4EF3-9E94-EE978A845DE3}"/>
    <dgm:cxn modelId="{AE495886-D151-43D8-A47B-4EB959CA095F}" type="presOf" srcId="{1A678FFC-300C-4302-8B1A-A1AA789E7825}" destId="{C02C412E-C2A1-4E09-A697-BCFC48F4EC46}" srcOrd="0" destOrd="0" presId="urn:microsoft.com/office/officeart/2005/8/layout/chevron1"/>
    <dgm:cxn modelId="{1B28580D-1D3A-49C2-98A4-28CB86E7EBC1}" type="presOf" srcId="{3D3F3D39-DC80-4799-8E1F-800F096E68F4}" destId="{A0BD518C-A980-4DAC-BB8F-6D83A4822AE0}" srcOrd="0" destOrd="0" presId="urn:microsoft.com/office/officeart/2005/8/layout/chevron1"/>
    <dgm:cxn modelId="{2CA439A1-F048-47F8-98ED-F2445F9D9AAC}" srcId="{1A678FFC-300C-4302-8B1A-A1AA789E7825}" destId="{A3F4D960-CBD2-4FF1-8C3A-0B10938357ED}" srcOrd="0" destOrd="0" parTransId="{F8934FD4-065C-4C6C-B99D-7358B4250773}" sibTransId="{1184A147-9BE6-40AE-BC34-884B64E81CB2}"/>
    <dgm:cxn modelId="{D72CCB48-666E-442C-BEB2-6B2CD270E7F9}" type="presOf" srcId="{62DBBD25-15C1-4425-888D-471C03F42702}" destId="{B93C2B40-E8AD-46E1-9BD4-BDC3017E97A8}" srcOrd="0" destOrd="0" presId="urn:microsoft.com/office/officeart/2005/8/layout/chevron1"/>
    <dgm:cxn modelId="{581FF4DC-A66D-46EA-BCDE-31CF7FF5925F}" type="presOf" srcId="{A3F4D960-CBD2-4FF1-8C3A-0B10938357ED}" destId="{B9658922-4DCD-4A0B-AD71-249B077F79B2}" srcOrd="0" destOrd="0" presId="urn:microsoft.com/office/officeart/2005/8/layout/chevron1"/>
    <dgm:cxn modelId="{B3B6B656-3518-46D4-A9E2-A5283CE3B057}" srcId="{1A678FFC-300C-4302-8B1A-A1AA789E7825}" destId="{62DBBD25-15C1-4425-888D-471C03F42702}" srcOrd="1" destOrd="0" parTransId="{C329EFD7-0704-434D-9281-80126FA51AC0}" sibTransId="{BA6113B1-6EA5-44A1-943D-C972917EAF9F}"/>
    <dgm:cxn modelId="{F699EDC8-A957-47AA-B4ED-CA479D2EAB5A}" type="presParOf" srcId="{C02C412E-C2A1-4E09-A697-BCFC48F4EC46}" destId="{B9658922-4DCD-4A0B-AD71-249B077F79B2}" srcOrd="0" destOrd="0" presId="urn:microsoft.com/office/officeart/2005/8/layout/chevron1"/>
    <dgm:cxn modelId="{53853FC9-E786-43BC-B36F-133B99ADDCFC}" type="presParOf" srcId="{C02C412E-C2A1-4E09-A697-BCFC48F4EC46}" destId="{27B78A92-0639-4BAF-9DEE-0A2AFA324333}" srcOrd="1" destOrd="0" presId="urn:microsoft.com/office/officeart/2005/8/layout/chevron1"/>
    <dgm:cxn modelId="{0085A3E4-8942-4DBC-8CB1-0ECA2EAC0ACB}" type="presParOf" srcId="{C02C412E-C2A1-4E09-A697-BCFC48F4EC46}" destId="{B93C2B40-E8AD-46E1-9BD4-BDC3017E97A8}" srcOrd="2" destOrd="0" presId="urn:microsoft.com/office/officeart/2005/8/layout/chevron1"/>
    <dgm:cxn modelId="{08681074-0825-400F-B452-1DA28F0E42AE}" type="presParOf" srcId="{C02C412E-C2A1-4E09-A697-BCFC48F4EC46}" destId="{962505CF-D859-49AC-9B08-603A69F5F37D}" srcOrd="3" destOrd="0" presId="urn:microsoft.com/office/officeart/2005/8/layout/chevron1"/>
    <dgm:cxn modelId="{E5E52BFB-9E8F-4CFF-BF91-3774B5A821B4}" type="presParOf" srcId="{C02C412E-C2A1-4E09-A697-BCFC48F4EC46}" destId="{A0BD518C-A980-4DAC-BB8F-6D83A4822AE0}"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D8A416-9978-4A68-AD1E-93459B1173E5}"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s-ES"/>
        </a:p>
      </dgm:t>
    </dgm:pt>
    <dgm:pt modelId="{BDD62794-4C31-48DD-B42A-F362F079AC6D}">
      <dgm:prSet phldrT="[Texto]"/>
      <dgm:spPr/>
      <dgm:t>
        <a:bodyPr/>
        <a:lstStyle/>
        <a:p>
          <a:r>
            <a:rPr lang="es-ES" dirty="0" smtClean="0"/>
            <a:t>A favor</a:t>
          </a:r>
          <a:endParaRPr lang="es-ES" dirty="0"/>
        </a:p>
      </dgm:t>
    </dgm:pt>
    <dgm:pt modelId="{321FDE15-9E84-4279-86C5-40AF66124FBD}" type="parTrans" cxnId="{6911836D-DB7E-4DA3-86F7-E2A6149697EA}">
      <dgm:prSet/>
      <dgm:spPr/>
      <dgm:t>
        <a:bodyPr/>
        <a:lstStyle/>
        <a:p>
          <a:endParaRPr lang="es-ES"/>
        </a:p>
      </dgm:t>
    </dgm:pt>
    <dgm:pt modelId="{65CDBF3A-C510-4054-AC12-E2E6783BBC42}" type="sibTrans" cxnId="{6911836D-DB7E-4DA3-86F7-E2A6149697EA}">
      <dgm:prSet/>
      <dgm:spPr/>
      <dgm:t>
        <a:bodyPr/>
        <a:lstStyle/>
        <a:p>
          <a:endParaRPr lang="es-ES"/>
        </a:p>
      </dgm:t>
    </dgm:pt>
    <dgm:pt modelId="{D26CFD52-C693-42CA-AE34-9AB989B877B0}">
      <dgm:prSet phldrT="[Texto]"/>
      <dgm:spPr/>
      <dgm:t>
        <a:bodyPr/>
        <a:lstStyle/>
        <a:p>
          <a:r>
            <a:rPr lang="es-ES" dirty="0" smtClean="0"/>
            <a:t>Es un sistema que funciona</a:t>
          </a:r>
          <a:endParaRPr lang="es-ES" dirty="0"/>
        </a:p>
      </dgm:t>
    </dgm:pt>
    <dgm:pt modelId="{D09D72C1-9994-4C89-809E-7DE9C1C20CD0}" type="parTrans" cxnId="{3CF44396-BDCD-4D6B-B984-7058223E1360}">
      <dgm:prSet/>
      <dgm:spPr/>
      <dgm:t>
        <a:bodyPr/>
        <a:lstStyle/>
        <a:p>
          <a:endParaRPr lang="es-ES"/>
        </a:p>
      </dgm:t>
    </dgm:pt>
    <dgm:pt modelId="{583E1C87-17A6-46A2-B132-B5A2700BFEBF}" type="sibTrans" cxnId="{3CF44396-BDCD-4D6B-B984-7058223E1360}">
      <dgm:prSet/>
      <dgm:spPr/>
      <dgm:t>
        <a:bodyPr/>
        <a:lstStyle/>
        <a:p>
          <a:endParaRPr lang="es-ES"/>
        </a:p>
      </dgm:t>
    </dgm:pt>
    <dgm:pt modelId="{BFFE1C84-A77B-4245-A024-7154E40F7E8F}">
      <dgm:prSet phldrT="[Texto]"/>
      <dgm:spPr/>
      <dgm:t>
        <a:bodyPr/>
        <a:lstStyle/>
        <a:p>
          <a:r>
            <a:rPr lang="es-ES" dirty="0" smtClean="0"/>
            <a:t>En contra</a:t>
          </a:r>
          <a:endParaRPr lang="es-ES" dirty="0"/>
        </a:p>
      </dgm:t>
    </dgm:pt>
    <dgm:pt modelId="{BC083F12-2CE7-4F42-98BB-8DB1C869F0A8}" type="parTrans" cxnId="{F3D21973-E33D-4A70-B12D-30BB9C219FFE}">
      <dgm:prSet/>
      <dgm:spPr/>
      <dgm:t>
        <a:bodyPr/>
        <a:lstStyle/>
        <a:p>
          <a:endParaRPr lang="es-ES"/>
        </a:p>
      </dgm:t>
    </dgm:pt>
    <dgm:pt modelId="{382F3540-CDF4-4CD4-81D0-FF10AC6BAFD5}" type="sibTrans" cxnId="{F3D21973-E33D-4A70-B12D-30BB9C219FFE}">
      <dgm:prSet/>
      <dgm:spPr/>
      <dgm:t>
        <a:bodyPr/>
        <a:lstStyle/>
        <a:p>
          <a:endParaRPr lang="es-ES"/>
        </a:p>
      </dgm:t>
    </dgm:pt>
    <dgm:pt modelId="{01289CC7-63B4-4722-BB31-61CFD1D47609}">
      <dgm:prSet phldrT="[Texto]"/>
      <dgm:spPr/>
      <dgm:t>
        <a:bodyPr/>
        <a:lstStyle/>
        <a:p>
          <a:r>
            <a:rPr lang="es-ES" dirty="0" smtClean="0"/>
            <a:t>Amigismo</a:t>
          </a:r>
          <a:endParaRPr lang="es-ES" dirty="0"/>
        </a:p>
      </dgm:t>
    </dgm:pt>
    <dgm:pt modelId="{51FF9C41-1D37-41BF-9803-A713F6254BEC}" type="parTrans" cxnId="{01BF2A13-6D7D-4D14-8D75-C773453619DB}">
      <dgm:prSet/>
      <dgm:spPr/>
      <dgm:t>
        <a:bodyPr/>
        <a:lstStyle/>
        <a:p>
          <a:endParaRPr lang="es-ES"/>
        </a:p>
      </dgm:t>
    </dgm:pt>
    <dgm:pt modelId="{B9F6F519-14EF-41F3-9E95-EE0EEA1C51BB}" type="sibTrans" cxnId="{01BF2A13-6D7D-4D14-8D75-C773453619DB}">
      <dgm:prSet/>
      <dgm:spPr/>
      <dgm:t>
        <a:bodyPr/>
        <a:lstStyle/>
        <a:p>
          <a:endParaRPr lang="es-ES"/>
        </a:p>
      </dgm:t>
    </dgm:pt>
    <dgm:pt modelId="{83423670-4EFB-42FA-809E-4858656B4EBD}">
      <dgm:prSet phldrT="[Texto]"/>
      <dgm:spPr/>
      <dgm:t>
        <a:bodyPr/>
        <a:lstStyle/>
        <a:p>
          <a:r>
            <a:rPr lang="es-ES" dirty="0" smtClean="0"/>
            <a:t>Es más fácil que se publique un trabajo mediocre que se quede sin publicar un trabajo relevante</a:t>
          </a:r>
          <a:endParaRPr lang="es-ES" dirty="0"/>
        </a:p>
      </dgm:t>
    </dgm:pt>
    <dgm:pt modelId="{CF0947B6-3096-4F28-A36D-FA7753CE06AA}" type="parTrans" cxnId="{D5615F9B-D2A8-4F42-A565-45DD7E7107D3}">
      <dgm:prSet/>
      <dgm:spPr/>
      <dgm:t>
        <a:bodyPr/>
        <a:lstStyle/>
        <a:p>
          <a:endParaRPr lang="es-ES"/>
        </a:p>
      </dgm:t>
    </dgm:pt>
    <dgm:pt modelId="{35817224-0F26-4ACB-8006-7F304729E435}" type="sibTrans" cxnId="{D5615F9B-D2A8-4F42-A565-45DD7E7107D3}">
      <dgm:prSet/>
      <dgm:spPr/>
      <dgm:t>
        <a:bodyPr/>
        <a:lstStyle/>
        <a:p>
          <a:endParaRPr lang="es-ES"/>
        </a:p>
      </dgm:t>
    </dgm:pt>
    <dgm:pt modelId="{A8496F99-BFD9-40FF-886C-300986E9F36B}">
      <dgm:prSet phldrT="[Texto]"/>
      <dgm:spPr/>
      <dgm:t>
        <a:bodyPr/>
        <a:lstStyle/>
        <a:p>
          <a:r>
            <a:rPr lang="es-ES" dirty="0" smtClean="0"/>
            <a:t>Intereses espurios de las revistas</a:t>
          </a:r>
          <a:endParaRPr lang="es-ES" dirty="0"/>
        </a:p>
      </dgm:t>
    </dgm:pt>
    <dgm:pt modelId="{E0BC9A5D-2428-4D66-8C72-70A1D02A77EE}" type="parTrans" cxnId="{AF18DE44-8807-4AA0-8318-E3DA2AF0F39D}">
      <dgm:prSet/>
      <dgm:spPr/>
      <dgm:t>
        <a:bodyPr/>
        <a:lstStyle/>
        <a:p>
          <a:endParaRPr lang="es-ES"/>
        </a:p>
      </dgm:t>
    </dgm:pt>
    <dgm:pt modelId="{530E5BAC-F6FC-4609-9DDD-0155E0D21A32}" type="sibTrans" cxnId="{AF18DE44-8807-4AA0-8318-E3DA2AF0F39D}">
      <dgm:prSet/>
      <dgm:spPr/>
      <dgm:t>
        <a:bodyPr/>
        <a:lstStyle/>
        <a:p>
          <a:endParaRPr lang="es-ES"/>
        </a:p>
      </dgm:t>
    </dgm:pt>
    <dgm:pt modelId="{F105BC1D-E1C1-4DA6-AD4A-124425A66E9A}">
      <dgm:prSet phldrT="[Texto]"/>
      <dgm:spPr/>
      <dgm:t>
        <a:bodyPr/>
        <a:lstStyle/>
        <a:p>
          <a:r>
            <a:rPr lang="es-ES" dirty="0" smtClean="0"/>
            <a:t>Falta de profesionalidad de los referees</a:t>
          </a:r>
          <a:endParaRPr lang="es-ES" dirty="0"/>
        </a:p>
      </dgm:t>
    </dgm:pt>
    <dgm:pt modelId="{DFDC254F-88CC-4991-823E-9287DB6B59DB}" type="parTrans" cxnId="{CFA72EF5-0624-4DA9-AD54-87BCCCACAE1A}">
      <dgm:prSet/>
      <dgm:spPr/>
      <dgm:t>
        <a:bodyPr/>
        <a:lstStyle/>
        <a:p>
          <a:endParaRPr lang="es-ES"/>
        </a:p>
      </dgm:t>
    </dgm:pt>
    <dgm:pt modelId="{C4ED3830-7407-47BD-BDA9-57376BF324A9}" type="sibTrans" cxnId="{CFA72EF5-0624-4DA9-AD54-87BCCCACAE1A}">
      <dgm:prSet/>
      <dgm:spPr/>
      <dgm:t>
        <a:bodyPr/>
        <a:lstStyle/>
        <a:p>
          <a:endParaRPr lang="es-ES"/>
        </a:p>
      </dgm:t>
    </dgm:pt>
    <dgm:pt modelId="{B0142BED-243B-4AD7-9FC4-B917C871F1E7}">
      <dgm:prSet phldrT="[Texto]"/>
      <dgm:spPr/>
      <dgm:t>
        <a:bodyPr/>
        <a:lstStyle/>
        <a:p>
          <a:endParaRPr lang="es-ES" dirty="0"/>
        </a:p>
      </dgm:t>
    </dgm:pt>
    <dgm:pt modelId="{A4F4AD7B-B449-4106-A4DD-17F5E4ED600E}" type="parTrans" cxnId="{F48537D0-A321-478E-8D0C-F7E5E7357869}">
      <dgm:prSet/>
      <dgm:spPr/>
      <dgm:t>
        <a:bodyPr/>
        <a:lstStyle/>
        <a:p>
          <a:endParaRPr lang="es-ES"/>
        </a:p>
      </dgm:t>
    </dgm:pt>
    <dgm:pt modelId="{88CBD23E-6613-429F-B839-BEF632BC94A8}" type="sibTrans" cxnId="{F48537D0-A321-478E-8D0C-F7E5E7357869}">
      <dgm:prSet/>
      <dgm:spPr/>
      <dgm:t>
        <a:bodyPr/>
        <a:lstStyle/>
        <a:p>
          <a:endParaRPr lang="es-ES"/>
        </a:p>
      </dgm:t>
    </dgm:pt>
    <dgm:pt modelId="{C81CF622-BDEE-4E32-B35D-82838E901D2E}">
      <dgm:prSet phldrT="[Texto]"/>
      <dgm:spPr/>
      <dgm:t>
        <a:bodyPr/>
        <a:lstStyle/>
        <a:p>
          <a:r>
            <a:rPr lang="es-ES" dirty="0" smtClean="0"/>
            <a:t>Favorece los tres propósitos de la publicación: prioridad, control de calidad y formación del corpus científico</a:t>
          </a:r>
          <a:endParaRPr lang="es-ES" dirty="0"/>
        </a:p>
      </dgm:t>
    </dgm:pt>
    <dgm:pt modelId="{735FBD06-8542-4DBA-8621-B2F4261EA69E}" type="parTrans" cxnId="{3A98C6EC-AC4B-4E49-A20D-A310A5D78EAC}">
      <dgm:prSet/>
      <dgm:spPr/>
      <dgm:t>
        <a:bodyPr/>
        <a:lstStyle/>
        <a:p>
          <a:endParaRPr lang="es-ES"/>
        </a:p>
      </dgm:t>
    </dgm:pt>
    <dgm:pt modelId="{A5C9BD9A-772C-4566-8BEB-CBACFF5FC541}" type="sibTrans" cxnId="{3A98C6EC-AC4B-4E49-A20D-A310A5D78EAC}">
      <dgm:prSet/>
      <dgm:spPr/>
      <dgm:t>
        <a:bodyPr/>
        <a:lstStyle/>
        <a:p>
          <a:endParaRPr lang="es-ES"/>
        </a:p>
      </dgm:t>
    </dgm:pt>
    <dgm:pt modelId="{A07AB876-D865-4F8D-B036-3C4E6C1432B9}">
      <dgm:prSet phldrT="[Texto]"/>
      <dgm:spPr/>
      <dgm:t>
        <a:bodyPr/>
        <a:lstStyle/>
        <a:p>
          <a:r>
            <a:rPr lang="es-ES" dirty="0" smtClean="0"/>
            <a:t>Prácticas espurios de los investigadores</a:t>
          </a:r>
          <a:endParaRPr lang="es-ES" dirty="0"/>
        </a:p>
      </dgm:t>
    </dgm:pt>
    <dgm:pt modelId="{677F3113-F194-43FE-A75C-13536C012BFF}" type="parTrans" cxnId="{1D54C9DC-99AB-47BE-8F51-16E3DB2C1705}">
      <dgm:prSet/>
      <dgm:spPr/>
    </dgm:pt>
    <dgm:pt modelId="{A6817D5D-9932-4613-B5EF-3F3ABF28BA31}" type="sibTrans" cxnId="{1D54C9DC-99AB-47BE-8F51-16E3DB2C1705}">
      <dgm:prSet/>
      <dgm:spPr/>
    </dgm:pt>
    <dgm:pt modelId="{4C51E87E-91C8-49E8-A63C-A7931EBE4749}" type="pres">
      <dgm:prSet presAssocID="{1AD8A416-9978-4A68-AD1E-93459B1173E5}" presName="linear" presStyleCnt="0">
        <dgm:presLayoutVars>
          <dgm:animLvl val="lvl"/>
          <dgm:resizeHandles val="exact"/>
        </dgm:presLayoutVars>
      </dgm:prSet>
      <dgm:spPr/>
      <dgm:t>
        <a:bodyPr/>
        <a:lstStyle/>
        <a:p>
          <a:endParaRPr lang="es-ES"/>
        </a:p>
      </dgm:t>
    </dgm:pt>
    <dgm:pt modelId="{EC33F170-138E-439B-B2EB-6D2683F5FCE1}" type="pres">
      <dgm:prSet presAssocID="{BDD62794-4C31-48DD-B42A-F362F079AC6D}" presName="parentText" presStyleLbl="node1" presStyleIdx="0" presStyleCnt="2">
        <dgm:presLayoutVars>
          <dgm:chMax val="0"/>
          <dgm:bulletEnabled val="1"/>
        </dgm:presLayoutVars>
      </dgm:prSet>
      <dgm:spPr/>
      <dgm:t>
        <a:bodyPr/>
        <a:lstStyle/>
        <a:p>
          <a:endParaRPr lang="es-ES"/>
        </a:p>
      </dgm:t>
    </dgm:pt>
    <dgm:pt modelId="{350B4AD1-D255-42BD-8633-0DDBD9A54A18}" type="pres">
      <dgm:prSet presAssocID="{BDD62794-4C31-48DD-B42A-F362F079AC6D}" presName="childText" presStyleLbl="revTx" presStyleIdx="0" presStyleCnt="2">
        <dgm:presLayoutVars>
          <dgm:bulletEnabled val="1"/>
        </dgm:presLayoutVars>
      </dgm:prSet>
      <dgm:spPr/>
      <dgm:t>
        <a:bodyPr/>
        <a:lstStyle/>
        <a:p>
          <a:endParaRPr lang="es-ES"/>
        </a:p>
      </dgm:t>
    </dgm:pt>
    <dgm:pt modelId="{C469C6F2-B9D5-4C27-AE88-C07DCD4E7FCA}" type="pres">
      <dgm:prSet presAssocID="{BFFE1C84-A77B-4245-A024-7154E40F7E8F}" presName="parentText" presStyleLbl="node1" presStyleIdx="1" presStyleCnt="2">
        <dgm:presLayoutVars>
          <dgm:chMax val="0"/>
          <dgm:bulletEnabled val="1"/>
        </dgm:presLayoutVars>
      </dgm:prSet>
      <dgm:spPr/>
      <dgm:t>
        <a:bodyPr/>
        <a:lstStyle/>
        <a:p>
          <a:endParaRPr lang="es-ES"/>
        </a:p>
      </dgm:t>
    </dgm:pt>
    <dgm:pt modelId="{0D51814F-2B56-4E81-BF95-8ACB167CD045}" type="pres">
      <dgm:prSet presAssocID="{BFFE1C84-A77B-4245-A024-7154E40F7E8F}" presName="childText" presStyleLbl="revTx" presStyleIdx="1" presStyleCnt="2">
        <dgm:presLayoutVars>
          <dgm:bulletEnabled val="1"/>
        </dgm:presLayoutVars>
      </dgm:prSet>
      <dgm:spPr/>
      <dgm:t>
        <a:bodyPr/>
        <a:lstStyle/>
        <a:p>
          <a:endParaRPr lang="es-ES"/>
        </a:p>
      </dgm:t>
    </dgm:pt>
  </dgm:ptLst>
  <dgm:cxnLst>
    <dgm:cxn modelId="{01BF2A13-6D7D-4D14-8D75-C773453619DB}" srcId="{BFFE1C84-A77B-4245-A024-7154E40F7E8F}" destId="{01289CC7-63B4-4722-BB31-61CFD1D47609}" srcOrd="0" destOrd="0" parTransId="{51FF9C41-1D37-41BF-9803-A713F6254BEC}" sibTransId="{B9F6F519-14EF-41F3-9E95-EE0EEA1C51BB}"/>
    <dgm:cxn modelId="{EFCC5F56-1EE8-4E50-9C0A-5F328C36700B}" type="presOf" srcId="{1AD8A416-9978-4A68-AD1E-93459B1173E5}" destId="{4C51E87E-91C8-49E8-A63C-A7931EBE4749}" srcOrd="0" destOrd="0" presId="urn:microsoft.com/office/officeart/2005/8/layout/vList2"/>
    <dgm:cxn modelId="{E2697D09-A410-4C03-862F-F52338AECAB4}" type="presOf" srcId="{A07AB876-D865-4F8D-B036-3C4E6C1432B9}" destId="{0D51814F-2B56-4E81-BF95-8ACB167CD045}" srcOrd="0" destOrd="1" presId="urn:microsoft.com/office/officeart/2005/8/layout/vList2"/>
    <dgm:cxn modelId="{93056371-100C-414D-AF4C-340999773E86}" type="presOf" srcId="{BDD62794-4C31-48DD-B42A-F362F079AC6D}" destId="{EC33F170-138E-439B-B2EB-6D2683F5FCE1}" srcOrd="0" destOrd="0" presId="urn:microsoft.com/office/officeart/2005/8/layout/vList2"/>
    <dgm:cxn modelId="{1D54C9DC-99AB-47BE-8F51-16E3DB2C1705}" srcId="{BFFE1C84-A77B-4245-A024-7154E40F7E8F}" destId="{A07AB876-D865-4F8D-B036-3C4E6C1432B9}" srcOrd="1" destOrd="0" parTransId="{677F3113-F194-43FE-A75C-13536C012BFF}" sibTransId="{A6817D5D-9932-4613-B5EF-3F3ABF28BA31}"/>
    <dgm:cxn modelId="{57953B62-DF8E-416A-A631-6E30903E95E9}" type="presOf" srcId="{B0142BED-243B-4AD7-9FC4-B917C871F1E7}" destId="{350B4AD1-D255-42BD-8633-0DDBD9A54A18}" srcOrd="0" destOrd="3" presId="urn:microsoft.com/office/officeart/2005/8/layout/vList2"/>
    <dgm:cxn modelId="{C244A1C1-4117-4A3E-9DD7-C03A7B906FEF}" type="presOf" srcId="{01289CC7-63B4-4722-BB31-61CFD1D47609}" destId="{0D51814F-2B56-4E81-BF95-8ACB167CD045}" srcOrd="0" destOrd="0" presId="urn:microsoft.com/office/officeart/2005/8/layout/vList2"/>
    <dgm:cxn modelId="{F48537D0-A321-478E-8D0C-F7E5E7357869}" srcId="{BDD62794-4C31-48DD-B42A-F362F079AC6D}" destId="{B0142BED-243B-4AD7-9FC4-B917C871F1E7}" srcOrd="3" destOrd="0" parTransId="{A4F4AD7B-B449-4106-A4DD-17F5E4ED600E}" sibTransId="{88CBD23E-6613-429F-B839-BEF632BC94A8}"/>
    <dgm:cxn modelId="{720F17BC-B2F3-44A4-863F-DFB5CD4E897C}" type="presOf" srcId="{BFFE1C84-A77B-4245-A024-7154E40F7E8F}" destId="{C469C6F2-B9D5-4C27-AE88-C07DCD4E7FCA}" srcOrd="0" destOrd="0" presId="urn:microsoft.com/office/officeart/2005/8/layout/vList2"/>
    <dgm:cxn modelId="{6911836D-DB7E-4DA3-86F7-E2A6149697EA}" srcId="{1AD8A416-9978-4A68-AD1E-93459B1173E5}" destId="{BDD62794-4C31-48DD-B42A-F362F079AC6D}" srcOrd="0" destOrd="0" parTransId="{321FDE15-9E84-4279-86C5-40AF66124FBD}" sibTransId="{65CDBF3A-C510-4054-AC12-E2E6783BBC42}"/>
    <dgm:cxn modelId="{CFA72EF5-0624-4DA9-AD54-87BCCCACAE1A}" srcId="{BFFE1C84-A77B-4245-A024-7154E40F7E8F}" destId="{F105BC1D-E1C1-4DA6-AD4A-124425A66E9A}" srcOrd="3" destOrd="0" parTransId="{DFDC254F-88CC-4991-823E-9287DB6B59DB}" sibTransId="{C4ED3830-7407-47BD-BDA9-57376BF324A9}"/>
    <dgm:cxn modelId="{D5615F9B-D2A8-4F42-A565-45DD7E7107D3}" srcId="{BDD62794-4C31-48DD-B42A-F362F079AC6D}" destId="{83423670-4EFB-42FA-809E-4858656B4EBD}" srcOrd="1" destOrd="0" parTransId="{CF0947B6-3096-4F28-A36D-FA7753CE06AA}" sibTransId="{35817224-0F26-4ACB-8006-7F304729E435}"/>
    <dgm:cxn modelId="{3A98C6EC-AC4B-4E49-A20D-A310A5D78EAC}" srcId="{BDD62794-4C31-48DD-B42A-F362F079AC6D}" destId="{C81CF622-BDEE-4E32-B35D-82838E901D2E}" srcOrd="2" destOrd="0" parTransId="{735FBD06-8542-4DBA-8621-B2F4261EA69E}" sibTransId="{A5C9BD9A-772C-4566-8BEB-CBACFF5FC541}"/>
    <dgm:cxn modelId="{364079E8-15AF-46D8-9A67-BA1BCDADFD75}" type="presOf" srcId="{A8496F99-BFD9-40FF-886C-300986E9F36B}" destId="{0D51814F-2B56-4E81-BF95-8ACB167CD045}" srcOrd="0" destOrd="2" presId="urn:microsoft.com/office/officeart/2005/8/layout/vList2"/>
    <dgm:cxn modelId="{DFAA49A5-F6C8-401D-A5F2-BBC4B32A4FE0}" type="presOf" srcId="{83423670-4EFB-42FA-809E-4858656B4EBD}" destId="{350B4AD1-D255-42BD-8633-0DDBD9A54A18}" srcOrd="0" destOrd="1" presId="urn:microsoft.com/office/officeart/2005/8/layout/vList2"/>
    <dgm:cxn modelId="{8DCC65CD-2F03-42AE-B067-85ACEDD02FE9}" type="presOf" srcId="{F105BC1D-E1C1-4DA6-AD4A-124425A66E9A}" destId="{0D51814F-2B56-4E81-BF95-8ACB167CD045}" srcOrd="0" destOrd="3" presId="urn:microsoft.com/office/officeart/2005/8/layout/vList2"/>
    <dgm:cxn modelId="{F3D21973-E33D-4A70-B12D-30BB9C219FFE}" srcId="{1AD8A416-9978-4A68-AD1E-93459B1173E5}" destId="{BFFE1C84-A77B-4245-A024-7154E40F7E8F}" srcOrd="1" destOrd="0" parTransId="{BC083F12-2CE7-4F42-98BB-8DB1C869F0A8}" sibTransId="{382F3540-CDF4-4CD4-81D0-FF10AC6BAFD5}"/>
    <dgm:cxn modelId="{6E5C6CA4-3DA4-4C93-A3B4-9FA6AA940A9F}" type="presOf" srcId="{C81CF622-BDEE-4E32-B35D-82838E901D2E}" destId="{350B4AD1-D255-42BD-8633-0DDBD9A54A18}" srcOrd="0" destOrd="2" presId="urn:microsoft.com/office/officeart/2005/8/layout/vList2"/>
    <dgm:cxn modelId="{3CF44396-BDCD-4D6B-B984-7058223E1360}" srcId="{BDD62794-4C31-48DD-B42A-F362F079AC6D}" destId="{D26CFD52-C693-42CA-AE34-9AB989B877B0}" srcOrd="0" destOrd="0" parTransId="{D09D72C1-9994-4C89-809E-7DE9C1C20CD0}" sibTransId="{583E1C87-17A6-46A2-B132-B5A2700BFEBF}"/>
    <dgm:cxn modelId="{AF18DE44-8807-4AA0-8318-E3DA2AF0F39D}" srcId="{BFFE1C84-A77B-4245-A024-7154E40F7E8F}" destId="{A8496F99-BFD9-40FF-886C-300986E9F36B}" srcOrd="2" destOrd="0" parTransId="{E0BC9A5D-2428-4D66-8C72-70A1D02A77EE}" sibTransId="{530E5BAC-F6FC-4609-9DDD-0155E0D21A32}"/>
    <dgm:cxn modelId="{37D853AB-59F6-4419-9BA4-C4EFFE80936E}" type="presOf" srcId="{D26CFD52-C693-42CA-AE34-9AB989B877B0}" destId="{350B4AD1-D255-42BD-8633-0DDBD9A54A18}" srcOrd="0" destOrd="0" presId="urn:microsoft.com/office/officeart/2005/8/layout/vList2"/>
    <dgm:cxn modelId="{C1F834F3-572F-47A5-B30E-593D1D834C31}" type="presParOf" srcId="{4C51E87E-91C8-49E8-A63C-A7931EBE4749}" destId="{EC33F170-138E-439B-B2EB-6D2683F5FCE1}" srcOrd="0" destOrd="0" presId="urn:microsoft.com/office/officeart/2005/8/layout/vList2"/>
    <dgm:cxn modelId="{7CCBED39-C295-4F01-9052-7F9A9379B60A}" type="presParOf" srcId="{4C51E87E-91C8-49E8-A63C-A7931EBE4749}" destId="{350B4AD1-D255-42BD-8633-0DDBD9A54A18}" srcOrd="1" destOrd="0" presId="urn:microsoft.com/office/officeart/2005/8/layout/vList2"/>
    <dgm:cxn modelId="{6A27B545-C330-4B09-88B5-D261DB5AE5AD}" type="presParOf" srcId="{4C51E87E-91C8-49E8-A63C-A7931EBE4749}" destId="{C469C6F2-B9D5-4C27-AE88-C07DCD4E7FCA}" srcOrd="2" destOrd="0" presId="urn:microsoft.com/office/officeart/2005/8/layout/vList2"/>
    <dgm:cxn modelId="{7F913403-A950-40AE-BF30-1E8421DE63EF}" type="presParOf" srcId="{4C51E87E-91C8-49E8-A63C-A7931EBE4749}" destId="{0D51814F-2B56-4E81-BF95-8ACB167CD04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C0DFEA-3B3A-41A5-943C-0B7C6F9CC1EA}" type="doc">
      <dgm:prSet loTypeId="urn:microsoft.com/office/officeart/2005/8/layout/default#1" loCatId="list" qsTypeId="urn:microsoft.com/office/officeart/2005/8/quickstyle/simple1" qsCatId="simple" csTypeId="urn:microsoft.com/office/officeart/2005/8/colors/colorful1#6" csCatId="colorful" phldr="1"/>
      <dgm:spPr/>
      <dgm:t>
        <a:bodyPr/>
        <a:lstStyle/>
        <a:p>
          <a:endParaRPr lang="es-ES"/>
        </a:p>
      </dgm:t>
    </dgm:pt>
    <dgm:pt modelId="{99F74C3B-F7B8-4380-9CAA-6AA64C6B043E}">
      <dgm:prSet phldrT="[Texto]"/>
      <dgm:spPr/>
      <dgm:t>
        <a:bodyPr/>
        <a:lstStyle/>
        <a:p>
          <a:r>
            <a:rPr lang="es-ES" dirty="0" smtClean="0"/>
            <a:t>Libros</a:t>
          </a:r>
          <a:endParaRPr lang="es-ES" dirty="0"/>
        </a:p>
      </dgm:t>
    </dgm:pt>
    <dgm:pt modelId="{6C6BD108-6F79-4603-87A0-5511D82A00F7}" type="parTrans" cxnId="{F2244C8B-68D4-4BB8-8863-A33D392070F5}">
      <dgm:prSet/>
      <dgm:spPr/>
      <dgm:t>
        <a:bodyPr/>
        <a:lstStyle/>
        <a:p>
          <a:endParaRPr lang="es-ES"/>
        </a:p>
      </dgm:t>
    </dgm:pt>
    <dgm:pt modelId="{A83C6241-BA44-4C3B-A79F-5395C6797223}" type="sibTrans" cxnId="{F2244C8B-68D4-4BB8-8863-A33D392070F5}">
      <dgm:prSet/>
      <dgm:spPr/>
      <dgm:t>
        <a:bodyPr/>
        <a:lstStyle/>
        <a:p>
          <a:endParaRPr lang="es-ES"/>
        </a:p>
      </dgm:t>
    </dgm:pt>
    <dgm:pt modelId="{2A9938FE-B769-4844-B6E8-D4315B90298A}">
      <dgm:prSet phldrT="[Texto]"/>
      <dgm:spPr/>
      <dgm:t>
        <a:bodyPr/>
        <a:lstStyle/>
        <a:p>
          <a:r>
            <a:rPr lang="es-ES" dirty="0" smtClean="0"/>
            <a:t>Revistas científicas</a:t>
          </a:r>
          <a:endParaRPr lang="es-ES" dirty="0"/>
        </a:p>
      </dgm:t>
    </dgm:pt>
    <dgm:pt modelId="{AA70649C-EF5E-465E-ADB3-3463D9AE48F3}" type="parTrans" cxnId="{8B43FE37-2E76-4BCF-86C2-58B73975DEDA}">
      <dgm:prSet/>
      <dgm:spPr/>
      <dgm:t>
        <a:bodyPr/>
        <a:lstStyle/>
        <a:p>
          <a:endParaRPr lang="es-ES"/>
        </a:p>
      </dgm:t>
    </dgm:pt>
    <dgm:pt modelId="{6185DBF4-3D74-4A9A-8988-349DC1593F80}" type="sibTrans" cxnId="{8B43FE37-2E76-4BCF-86C2-58B73975DEDA}">
      <dgm:prSet/>
      <dgm:spPr/>
      <dgm:t>
        <a:bodyPr/>
        <a:lstStyle/>
        <a:p>
          <a:endParaRPr lang="es-ES"/>
        </a:p>
      </dgm:t>
    </dgm:pt>
    <dgm:pt modelId="{C0B649B3-3A44-4610-9B5B-717A89984003}">
      <dgm:prSet phldrT="[Texto]"/>
      <dgm:spPr/>
      <dgm:t>
        <a:bodyPr/>
        <a:lstStyle/>
        <a:p>
          <a:r>
            <a:rPr lang="es-ES" dirty="0" smtClean="0"/>
            <a:t>Congresos</a:t>
          </a:r>
          <a:endParaRPr lang="es-ES" dirty="0"/>
        </a:p>
      </dgm:t>
    </dgm:pt>
    <dgm:pt modelId="{D931936E-A46D-45CA-8006-0AD53F3031C5}" type="parTrans" cxnId="{5CF96E16-1CB3-43C8-B1FE-32D3351A6DF1}">
      <dgm:prSet/>
      <dgm:spPr/>
      <dgm:t>
        <a:bodyPr/>
        <a:lstStyle/>
        <a:p>
          <a:endParaRPr lang="es-ES"/>
        </a:p>
      </dgm:t>
    </dgm:pt>
    <dgm:pt modelId="{0109B3A7-B6A4-47C8-AB57-5E66F2C30292}" type="sibTrans" cxnId="{5CF96E16-1CB3-43C8-B1FE-32D3351A6DF1}">
      <dgm:prSet/>
      <dgm:spPr/>
      <dgm:t>
        <a:bodyPr/>
        <a:lstStyle/>
        <a:p>
          <a:endParaRPr lang="es-ES"/>
        </a:p>
      </dgm:t>
    </dgm:pt>
    <dgm:pt modelId="{88140C75-8DC1-49C0-8CCD-268FF1D42F26}">
      <dgm:prSet phldrT="[Texto]"/>
      <dgm:spPr/>
      <dgm:t>
        <a:bodyPr/>
        <a:lstStyle/>
        <a:p>
          <a:r>
            <a:rPr lang="es-ES" dirty="0" smtClean="0"/>
            <a:t>Tesis</a:t>
          </a:r>
          <a:endParaRPr lang="es-ES" dirty="0"/>
        </a:p>
      </dgm:t>
    </dgm:pt>
    <dgm:pt modelId="{B8FC8AC4-6CEC-4F0D-BF96-A636B299EA82}" type="parTrans" cxnId="{0F6BDD9F-62F0-47A6-8E15-E3FBBBE2AA5B}">
      <dgm:prSet/>
      <dgm:spPr/>
      <dgm:t>
        <a:bodyPr/>
        <a:lstStyle/>
        <a:p>
          <a:endParaRPr lang="es-ES"/>
        </a:p>
      </dgm:t>
    </dgm:pt>
    <dgm:pt modelId="{98E12919-1030-4163-B3D2-E09D2A1CC435}" type="sibTrans" cxnId="{0F6BDD9F-62F0-47A6-8E15-E3FBBBE2AA5B}">
      <dgm:prSet/>
      <dgm:spPr/>
      <dgm:t>
        <a:bodyPr/>
        <a:lstStyle/>
        <a:p>
          <a:endParaRPr lang="es-ES"/>
        </a:p>
      </dgm:t>
    </dgm:pt>
    <dgm:pt modelId="{9ADA6713-0A8B-4AC9-881F-FBE5D18BBC75}">
      <dgm:prSet phldrT="[Texto]"/>
      <dgm:spPr/>
      <dgm:t>
        <a:bodyPr/>
        <a:lstStyle/>
        <a:p>
          <a:r>
            <a:rPr lang="es-ES" dirty="0" smtClean="0"/>
            <a:t>Normas técnicas</a:t>
          </a:r>
        </a:p>
      </dgm:t>
    </dgm:pt>
    <dgm:pt modelId="{3322D7A4-9C8F-4B1E-8554-616A3551164E}" type="parTrans" cxnId="{E9B8D21B-4075-458E-A770-E7D1513D6EA8}">
      <dgm:prSet/>
      <dgm:spPr/>
      <dgm:t>
        <a:bodyPr/>
        <a:lstStyle/>
        <a:p>
          <a:endParaRPr lang="es-ES"/>
        </a:p>
      </dgm:t>
    </dgm:pt>
    <dgm:pt modelId="{653A5429-26DE-47E6-9650-C0AA5F298B24}" type="sibTrans" cxnId="{E9B8D21B-4075-458E-A770-E7D1513D6EA8}">
      <dgm:prSet/>
      <dgm:spPr/>
      <dgm:t>
        <a:bodyPr/>
        <a:lstStyle/>
        <a:p>
          <a:endParaRPr lang="es-ES"/>
        </a:p>
      </dgm:t>
    </dgm:pt>
    <dgm:pt modelId="{2687054B-2864-40A1-AE7C-E75AD25856FA}">
      <dgm:prSet phldrT="[Texto]"/>
      <dgm:spPr/>
      <dgm:t>
        <a:bodyPr/>
        <a:lstStyle/>
        <a:p>
          <a:r>
            <a:rPr lang="es-ES" dirty="0" smtClean="0"/>
            <a:t>Patentes</a:t>
          </a:r>
        </a:p>
      </dgm:t>
    </dgm:pt>
    <dgm:pt modelId="{D92D3914-9311-452E-A4C9-D8B64D3A58B0}" type="parTrans" cxnId="{CEBEB7F4-663C-440E-A8AF-C5B42A00F806}">
      <dgm:prSet/>
      <dgm:spPr/>
    </dgm:pt>
    <dgm:pt modelId="{28DC0787-BF38-4787-B8DF-3E3BC1799DDA}" type="sibTrans" cxnId="{CEBEB7F4-663C-440E-A8AF-C5B42A00F806}">
      <dgm:prSet/>
      <dgm:spPr/>
      <dgm:t>
        <a:bodyPr/>
        <a:lstStyle/>
        <a:p>
          <a:endParaRPr lang="es-ES"/>
        </a:p>
      </dgm:t>
    </dgm:pt>
    <dgm:pt modelId="{95A256EC-7570-4F09-8E1B-D83198AB2595}">
      <dgm:prSet phldrT="[Texto]"/>
      <dgm:spPr/>
      <dgm:t>
        <a:bodyPr/>
        <a:lstStyle/>
        <a:p>
          <a:r>
            <a:rPr lang="es-ES" dirty="0" smtClean="0"/>
            <a:t>Informes técnicos</a:t>
          </a:r>
        </a:p>
      </dgm:t>
    </dgm:pt>
    <dgm:pt modelId="{F74C93D3-CA97-40D1-812E-FFC87484AA71}" type="parTrans" cxnId="{77118F5E-36FD-4A24-83AF-2B7ABED0C890}">
      <dgm:prSet/>
      <dgm:spPr/>
    </dgm:pt>
    <dgm:pt modelId="{FC3683B0-9F5B-4AAC-A2CE-F971C794A4EF}" type="sibTrans" cxnId="{77118F5E-36FD-4A24-83AF-2B7ABED0C890}">
      <dgm:prSet/>
      <dgm:spPr/>
      <dgm:t>
        <a:bodyPr/>
        <a:lstStyle/>
        <a:p>
          <a:endParaRPr lang="es-ES"/>
        </a:p>
      </dgm:t>
    </dgm:pt>
    <dgm:pt modelId="{F2DE3181-D8B5-4327-8663-CF68C252D6CF}">
      <dgm:prSet phldrT="[Texto]"/>
      <dgm:spPr/>
      <dgm:t>
        <a:bodyPr/>
        <a:lstStyle/>
        <a:p>
          <a:r>
            <a:rPr lang="es-ES" dirty="0" smtClean="0"/>
            <a:t>Documentos de internet</a:t>
          </a:r>
        </a:p>
      </dgm:t>
    </dgm:pt>
    <dgm:pt modelId="{288DB0C5-D9F1-4355-9997-59C25DE9E96F}" type="parTrans" cxnId="{ECF11DF4-5346-49D3-97FF-D8223ABF205E}">
      <dgm:prSet/>
      <dgm:spPr/>
    </dgm:pt>
    <dgm:pt modelId="{7A7244FD-2EF0-49C3-B411-257A2FF23B25}" type="sibTrans" cxnId="{ECF11DF4-5346-49D3-97FF-D8223ABF205E}">
      <dgm:prSet/>
      <dgm:spPr/>
      <dgm:t>
        <a:bodyPr/>
        <a:lstStyle/>
        <a:p>
          <a:endParaRPr lang="es-ES"/>
        </a:p>
      </dgm:t>
    </dgm:pt>
    <dgm:pt modelId="{8F62DDE2-510F-4C76-A948-EBD067BA016E}" type="pres">
      <dgm:prSet presAssocID="{6CC0DFEA-3B3A-41A5-943C-0B7C6F9CC1EA}" presName="diagram" presStyleCnt="0">
        <dgm:presLayoutVars>
          <dgm:dir/>
          <dgm:resizeHandles val="exact"/>
        </dgm:presLayoutVars>
      </dgm:prSet>
      <dgm:spPr/>
      <dgm:t>
        <a:bodyPr/>
        <a:lstStyle/>
        <a:p>
          <a:endParaRPr lang="es-ES"/>
        </a:p>
      </dgm:t>
    </dgm:pt>
    <dgm:pt modelId="{3897BC2C-E0BB-45C1-BB53-390712FB92E9}" type="pres">
      <dgm:prSet presAssocID="{99F74C3B-F7B8-4380-9CAA-6AA64C6B043E}" presName="node" presStyleLbl="node1" presStyleIdx="0" presStyleCnt="8">
        <dgm:presLayoutVars>
          <dgm:bulletEnabled val="1"/>
        </dgm:presLayoutVars>
      </dgm:prSet>
      <dgm:spPr/>
      <dgm:t>
        <a:bodyPr/>
        <a:lstStyle/>
        <a:p>
          <a:endParaRPr lang="es-ES"/>
        </a:p>
      </dgm:t>
    </dgm:pt>
    <dgm:pt modelId="{AE6F1686-8EB4-4BEE-AC18-48676CD3D90E}" type="pres">
      <dgm:prSet presAssocID="{A83C6241-BA44-4C3B-A79F-5395C6797223}" presName="sibTrans" presStyleCnt="0"/>
      <dgm:spPr/>
    </dgm:pt>
    <dgm:pt modelId="{EB9CCE3E-0ABB-45A4-8924-63EECB04BE08}" type="pres">
      <dgm:prSet presAssocID="{2A9938FE-B769-4844-B6E8-D4315B90298A}" presName="node" presStyleLbl="node1" presStyleIdx="1" presStyleCnt="8">
        <dgm:presLayoutVars>
          <dgm:bulletEnabled val="1"/>
        </dgm:presLayoutVars>
      </dgm:prSet>
      <dgm:spPr/>
      <dgm:t>
        <a:bodyPr/>
        <a:lstStyle/>
        <a:p>
          <a:endParaRPr lang="es-ES"/>
        </a:p>
      </dgm:t>
    </dgm:pt>
    <dgm:pt modelId="{10D4AAB6-47FF-433D-B946-409F276642B6}" type="pres">
      <dgm:prSet presAssocID="{6185DBF4-3D74-4A9A-8988-349DC1593F80}" presName="sibTrans" presStyleCnt="0"/>
      <dgm:spPr/>
    </dgm:pt>
    <dgm:pt modelId="{DDF73D8C-4170-4CFE-9AA7-A782A71F396A}" type="pres">
      <dgm:prSet presAssocID="{C0B649B3-3A44-4610-9B5B-717A89984003}" presName="node" presStyleLbl="node1" presStyleIdx="2" presStyleCnt="8">
        <dgm:presLayoutVars>
          <dgm:bulletEnabled val="1"/>
        </dgm:presLayoutVars>
      </dgm:prSet>
      <dgm:spPr/>
      <dgm:t>
        <a:bodyPr/>
        <a:lstStyle/>
        <a:p>
          <a:endParaRPr lang="es-ES"/>
        </a:p>
      </dgm:t>
    </dgm:pt>
    <dgm:pt modelId="{E053E20F-5947-484A-9A74-30F98AA55C5C}" type="pres">
      <dgm:prSet presAssocID="{0109B3A7-B6A4-47C8-AB57-5E66F2C30292}" presName="sibTrans" presStyleCnt="0"/>
      <dgm:spPr/>
    </dgm:pt>
    <dgm:pt modelId="{F723EC92-4DB8-4877-AA15-033AFBBC284B}" type="pres">
      <dgm:prSet presAssocID="{88140C75-8DC1-49C0-8CCD-268FF1D42F26}" presName="node" presStyleLbl="node1" presStyleIdx="3" presStyleCnt="8">
        <dgm:presLayoutVars>
          <dgm:bulletEnabled val="1"/>
        </dgm:presLayoutVars>
      </dgm:prSet>
      <dgm:spPr/>
      <dgm:t>
        <a:bodyPr/>
        <a:lstStyle/>
        <a:p>
          <a:endParaRPr lang="es-ES"/>
        </a:p>
      </dgm:t>
    </dgm:pt>
    <dgm:pt modelId="{07E3729C-2F9C-4F82-B6B2-CDB7B4EF6C0D}" type="pres">
      <dgm:prSet presAssocID="{98E12919-1030-4163-B3D2-E09D2A1CC435}" presName="sibTrans" presStyleCnt="0"/>
      <dgm:spPr/>
    </dgm:pt>
    <dgm:pt modelId="{EB132F18-D451-40A1-AC17-ACE8E0C9F7E6}" type="pres">
      <dgm:prSet presAssocID="{9ADA6713-0A8B-4AC9-881F-FBE5D18BBC75}" presName="node" presStyleLbl="node1" presStyleIdx="4" presStyleCnt="8">
        <dgm:presLayoutVars>
          <dgm:bulletEnabled val="1"/>
        </dgm:presLayoutVars>
      </dgm:prSet>
      <dgm:spPr/>
      <dgm:t>
        <a:bodyPr/>
        <a:lstStyle/>
        <a:p>
          <a:endParaRPr lang="es-ES"/>
        </a:p>
      </dgm:t>
    </dgm:pt>
    <dgm:pt modelId="{0374DBBD-E411-4A67-96ED-B030DCAE8D91}" type="pres">
      <dgm:prSet presAssocID="{653A5429-26DE-47E6-9650-C0AA5F298B24}" presName="sibTrans" presStyleCnt="0"/>
      <dgm:spPr/>
    </dgm:pt>
    <dgm:pt modelId="{C438892C-570F-401B-9566-501C9426EF09}" type="pres">
      <dgm:prSet presAssocID="{2687054B-2864-40A1-AE7C-E75AD25856FA}" presName="node" presStyleLbl="node1" presStyleIdx="5" presStyleCnt="8">
        <dgm:presLayoutVars>
          <dgm:bulletEnabled val="1"/>
        </dgm:presLayoutVars>
      </dgm:prSet>
      <dgm:spPr/>
      <dgm:t>
        <a:bodyPr/>
        <a:lstStyle/>
        <a:p>
          <a:endParaRPr lang="es-ES"/>
        </a:p>
      </dgm:t>
    </dgm:pt>
    <dgm:pt modelId="{5BBFE8FE-BD42-4C3D-9399-9B4C68180FF7}" type="pres">
      <dgm:prSet presAssocID="{28DC0787-BF38-4787-B8DF-3E3BC1799DDA}" presName="sibTrans" presStyleCnt="0"/>
      <dgm:spPr/>
    </dgm:pt>
    <dgm:pt modelId="{4077B49F-00AD-422D-988A-4D5328C88EB4}" type="pres">
      <dgm:prSet presAssocID="{95A256EC-7570-4F09-8E1B-D83198AB2595}" presName="node" presStyleLbl="node1" presStyleIdx="6" presStyleCnt="8">
        <dgm:presLayoutVars>
          <dgm:bulletEnabled val="1"/>
        </dgm:presLayoutVars>
      </dgm:prSet>
      <dgm:spPr/>
      <dgm:t>
        <a:bodyPr/>
        <a:lstStyle/>
        <a:p>
          <a:endParaRPr lang="es-ES"/>
        </a:p>
      </dgm:t>
    </dgm:pt>
    <dgm:pt modelId="{5AE5768C-BB68-48F0-8B02-F56ECFFD471C}" type="pres">
      <dgm:prSet presAssocID="{FC3683B0-9F5B-4AAC-A2CE-F971C794A4EF}" presName="sibTrans" presStyleCnt="0"/>
      <dgm:spPr/>
    </dgm:pt>
    <dgm:pt modelId="{1AE5C590-C5EC-4CA0-81D4-19CAF949BD0A}" type="pres">
      <dgm:prSet presAssocID="{F2DE3181-D8B5-4327-8663-CF68C252D6CF}" presName="node" presStyleLbl="node1" presStyleIdx="7" presStyleCnt="8">
        <dgm:presLayoutVars>
          <dgm:bulletEnabled val="1"/>
        </dgm:presLayoutVars>
      </dgm:prSet>
      <dgm:spPr/>
      <dgm:t>
        <a:bodyPr/>
        <a:lstStyle/>
        <a:p>
          <a:endParaRPr lang="es-ES"/>
        </a:p>
      </dgm:t>
    </dgm:pt>
  </dgm:ptLst>
  <dgm:cxnLst>
    <dgm:cxn modelId="{8BCB2EDC-C4E6-4DC0-98DA-DF15AF3CF322}" type="presOf" srcId="{2A9938FE-B769-4844-B6E8-D4315B90298A}" destId="{EB9CCE3E-0ABB-45A4-8924-63EECB04BE08}" srcOrd="0" destOrd="0" presId="urn:microsoft.com/office/officeart/2005/8/layout/default#1"/>
    <dgm:cxn modelId="{F2244C8B-68D4-4BB8-8863-A33D392070F5}" srcId="{6CC0DFEA-3B3A-41A5-943C-0B7C6F9CC1EA}" destId="{99F74C3B-F7B8-4380-9CAA-6AA64C6B043E}" srcOrd="0" destOrd="0" parTransId="{6C6BD108-6F79-4603-87A0-5511D82A00F7}" sibTransId="{A83C6241-BA44-4C3B-A79F-5395C6797223}"/>
    <dgm:cxn modelId="{887D4F3E-C4E5-4EF0-AA6A-414C815EDAE0}" type="presOf" srcId="{99F74C3B-F7B8-4380-9CAA-6AA64C6B043E}" destId="{3897BC2C-E0BB-45C1-BB53-390712FB92E9}" srcOrd="0" destOrd="0" presId="urn:microsoft.com/office/officeart/2005/8/layout/default#1"/>
    <dgm:cxn modelId="{E6D9BF74-F16A-4AE0-B6F1-232952498D8F}" type="presOf" srcId="{2687054B-2864-40A1-AE7C-E75AD25856FA}" destId="{C438892C-570F-401B-9566-501C9426EF09}" srcOrd="0" destOrd="0" presId="urn:microsoft.com/office/officeart/2005/8/layout/default#1"/>
    <dgm:cxn modelId="{BE88B38C-D7E8-4B87-AD64-128660EC511A}" type="presOf" srcId="{88140C75-8DC1-49C0-8CCD-268FF1D42F26}" destId="{F723EC92-4DB8-4877-AA15-033AFBBC284B}" srcOrd="0" destOrd="0" presId="urn:microsoft.com/office/officeart/2005/8/layout/default#1"/>
    <dgm:cxn modelId="{6AAABC56-5AFB-4C32-A141-2BBEEDF58215}" type="presOf" srcId="{F2DE3181-D8B5-4327-8663-CF68C252D6CF}" destId="{1AE5C590-C5EC-4CA0-81D4-19CAF949BD0A}" srcOrd="0" destOrd="0" presId="urn:microsoft.com/office/officeart/2005/8/layout/default#1"/>
    <dgm:cxn modelId="{5CF96E16-1CB3-43C8-B1FE-32D3351A6DF1}" srcId="{6CC0DFEA-3B3A-41A5-943C-0B7C6F9CC1EA}" destId="{C0B649B3-3A44-4610-9B5B-717A89984003}" srcOrd="2" destOrd="0" parTransId="{D931936E-A46D-45CA-8006-0AD53F3031C5}" sibTransId="{0109B3A7-B6A4-47C8-AB57-5E66F2C30292}"/>
    <dgm:cxn modelId="{0856D2CB-9A13-435D-8B2D-5FE79BD7662C}" type="presOf" srcId="{6CC0DFEA-3B3A-41A5-943C-0B7C6F9CC1EA}" destId="{8F62DDE2-510F-4C76-A948-EBD067BA016E}" srcOrd="0" destOrd="0" presId="urn:microsoft.com/office/officeart/2005/8/layout/default#1"/>
    <dgm:cxn modelId="{CEBEB7F4-663C-440E-A8AF-C5B42A00F806}" srcId="{6CC0DFEA-3B3A-41A5-943C-0B7C6F9CC1EA}" destId="{2687054B-2864-40A1-AE7C-E75AD25856FA}" srcOrd="5" destOrd="0" parTransId="{D92D3914-9311-452E-A4C9-D8B64D3A58B0}" sibTransId="{28DC0787-BF38-4787-B8DF-3E3BC1799DDA}"/>
    <dgm:cxn modelId="{6C819497-C3E4-467B-B937-6B364CB49EAD}" type="presOf" srcId="{9ADA6713-0A8B-4AC9-881F-FBE5D18BBC75}" destId="{EB132F18-D451-40A1-AC17-ACE8E0C9F7E6}" srcOrd="0" destOrd="0" presId="urn:microsoft.com/office/officeart/2005/8/layout/default#1"/>
    <dgm:cxn modelId="{B12FEEDF-BFB3-46F0-B148-E3EF1CF5E809}" type="presOf" srcId="{C0B649B3-3A44-4610-9B5B-717A89984003}" destId="{DDF73D8C-4170-4CFE-9AA7-A782A71F396A}" srcOrd="0" destOrd="0" presId="urn:microsoft.com/office/officeart/2005/8/layout/default#1"/>
    <dgm:cxn modelId="{0F6BDD9F-62F0-47A6-8E15-E3FBBBE2AA5B}" srcId="{6CC0DFEA-3B3A-41A5-943C-0B7C6F9CC1EA}" destId="{88140C75-8DC1-49C0-8CCD-268FF1D42F26}" srcOrd="3" destOrd="0" parTransId="{B8FC8AC4-6CEC-4F0D-BF96-A636B299EA82}" sibTransId="{98E12919-1030-4163-B3D2-E09D2A1CC435}"/>
    <dgm:cxn modelId="{E9B8D21B-4075-458E-A770-E7D1513D6EA8}" srcId="{6CC0DFEA-3B3A-41A5-943C-0B7C6F9CC1EA}" destId="{9ADA6713-0A8B-4AC9-881F-FBE5D18BBC75}" srcOrd="4" destOrd="0" parTransId="{3322D7A4-9C8F-4B1E-8554-616A3551164E}" sibTransId="{653A5429-26DE-47E6-9650-C0AA5F298B24}"/>
    <dgm:cxn modelId="{8B43FE37-2E76-4BCF-86C2-58B73975DEDA}" srcId="{6CC0DFEA-3B3A-41A5-943C-0B7C6F9CC1EA}" destId="{2A9938FE-B769-4844-B6E8-D4315B90298A}" srcOrd="1" destOrd="0" parTransId="{AA70649C-EF5E-465E-ADB3-3463D9AE48F3}" sibTransId="{6185DBF4-3D74-4A9A-8988-349DC1593F80}"/>
    <dgm:cxn modelId="{ECF11DF4-5346-49D3-97FF-D8223ABF205E}" srcId="{6CC0DFEA-3B3A-41A5-943C-0B7C6F9CC1EA}" destId="{F2DE3181-D8B5-4327-8663-CF68C252D6CF}" srcOrd="7" destOrd="0" parTransId="{288DB0C5-D9F1-4355-9997-59C25DE9E96F}" sibTransId="{7A7244FD-2EF0-49C3-B411-257A2FF23B25}"/>
    <dgm:cxn modelId="{F5A75EB9-8755-448A-8C87-516178A0A47C}" type="presOf" srcId="{95A256EC-7570-4F09-8E1B-D83198AB2595}" destId="{4077B49F-00AD-422D-988A-4D5328C88EB4}" srcOrd="0" destOrd="0" presId="urn:microsoft.com/office/officeart/2005/8/layout/default#1"/>
    <dgm:cxn modelId="{77118F5E-36FD-4A24-83AF-2B7ABED0C890}" srcId="{6CC0DFEA-3B3A-41A5-943C-0B7C6F9CC1EA}" destId="{95A256EC-7570-4F09-8E1B-D83198AB2595}" srcOrd="6" destOrd="0" parTransId="{F74C93D3-CA97-40D1-812E-FFC87484AA71}" sibTransId="{FC3683B0-9F5B-4AAC-A2CE-F971C794A4EF}"/>
    <dgm:cxn modelId="{F35D3EF4-5C94-46D7-BA13-F582BC9B4D04}" type="presParOf" srcId="{8F62DDE2-510F-4C76-A948-EBD067BA016E}" destId="{3897BC2C-E0BB-45C1-BB53-390712FB92E9}" srcOrd="0" destOrd="0" presId="urn:microsoft.com/office/officeart/2005/8/layout/default#1"/>
    <dgm:cxn modelId="{0ACCB3B1-06BD-42B7-8A5A-2EAEF4761B71}" type="presParOf" srcId="{8F62DDE2-510F-4C76-A948-EBD067BA016E}" destId="{AE6F1686-8EB4-4BEE-AC18-48676CD3D90E}" srcOrd="1" destOrd="0" presId="urn:microsoft.com/office/officeart/2005/8/layout/default#1"/>
    <dgm:cxn modelId="{AA42B8B6-F21A-402D-A742-39756A2AD1F9}" type="presParOf" srcId="{8F62DDE2-510F-4C76-A948-EBD067BA016E}" destId="{EB9CCE3E-0ABB-45A4-8924-63EECB04BE08}" srcOrd="2" destOrd="0" presId="urn:microsoft.com/office/officeart/2005/8/layout/default#1"/>
    <dgm:cxn modelId="{8068D255-8B2E-4554-B70C-0C5D7461F18D}" type="presParOf" srcId="{8F62DDE2-510F-4C76-A948-EBD067BA016E}" destId="{10D4AAB6-47FF-433D-B946-409F276642B6}" srcOrd="3" destOrd="0" presId="urn:microsoft.com/office/officeart/2005/8/layout/default#1"/>
    <dgm:cxn modelId="{DF4D731F-B93E-4951-8234-9E9736C1F78E}" type="presParOf" srcId="{8F62DDE2-510F-4C76-A948-EBD067BA016E}" destId="{DDF73D8C-4170-4CFE-9AA7-A782A71F396A}" srcOrd="4" destOrd="0" presId="urn:microsoft.com/office/officeart/2005/8/layout/default#1"/>
    <dgm:cxn modelId="{191DEA6F-C85E-4150-A0C2-79052FF3B6DE}" type="presParOf" srcId="{8F62DDE2-510F-4C76-A948-EBD067BA016E}" destId="{E053E20F-5947-484A-9A74-30F98AA55C5C}" srcOrd="5" destOrd="0" presId="urn:microsoft.com/office/officeart/2005/8/layout/default#1"/>
    <dgm:cxn modelId="{D78DD629-6E5B-40F1-BA1C-C08F1EC1B095}" type="presParOf" srcId="{8F62DDE2-510F-4C76-A948-EBD067BA016E}" destId="{F723EC92-4DB8-4877-AA15-033AFBBC284B}" srcOrd="6" destOrd="0" presId="urn:microsoft.com/office/officeart/2005/8/layout/default#1"/>
    <dgm:cxn modelId="{C2DDBC73-DF19-4122-8A58-FF0C763BA005}" type="presParOf" srcId="{8F62DDE2-510F-4C76-A948-EBD067BA016E}" destId="{07E3729C-2F9C-4F82-B6B2-CDB7B4EF6C0D}" srcOrd="7" destOrd="0" presId="urn:microsoft.com/office/officeart/2005/8/layout/default#1"/>
    <dgm:cxn modelId="{C58BDBFD-AC70-4B59-BE73-F06885F1202C}" type="presParOf" srcId="{8F62DDE2-510F-4C76-A948-EBD067BA016E}" destId="{EB132F18-D451-40A1-AC17-ACE8E0C9F7E6}" srcOrd="8" destOrd="0" presId="urn:microsoft.com/office/officeart/2005/8/layout/default#1"/>
    <dgm:cxn modelId="{283E3E62-C588-4AD9-B3C8-9D80CA25ADB6}" type="presParOf" srcId="{8F62DDE2-510F-4C76-A948-EBD067BA016E}" destId="{0374DBBD-E411-4A67-96ED-B030DCAE8D91}" srcOrd="9" destOrd="0" presId="urn:microsoft.com/office/officeart/2005/8/layout/default#1"/>
    <dgm:cxn modelId="{BFE89426-0907-4670-B137-F92666CAB6DC}" type="presParOf" srcId="{8F62DDE2-510F-4C76-A948-EBD067BA016E}" destId="{C438892C-570F-401B-9566-501C9426EF09}" srcOrd="10" destOrd="0" presId="urn:microsoft.com/office/officeart/2005/8/layout/default#1"/>
    <dgm:cxn modelId="{846D49E7-3536-4E2F-B6C2-6F453197B17F}" type="presParOf" srcId="{8F62DDE2-510F-4C76-A948-EBD067BA016E}" destId="{5BBFE8FE-BD42-4C3D-9399-9B4C68180FF7}" srcOrd="11" destOrd="0" presId="urn:microsoft.com/office/officeart/2005/8/layout/default#1"/>
    <dgm:cxn modelId="{89B02ABF-EAD6-444A-B8C0-00ABFC706132}" type="presParOf" srcId="{8F62DDE2-510F-4C76-A948-EBD067BA016E}" destId="{4077B49F-00AD-422D-988A-4D5328C88EB4}" srcOrd="12" destOrd="0" presId="urn:microsoft.com/office/officeart/2005/8/layout/default#1"/>
    <dgm:cxn modelId="{2E6E8CF4-A9C6-4C9B-A68A-A28EF98B2325}" type="presParOf" srcId="{8F62DDE2-510F-4C76-A948-EBD067BA016E}" destId="{5AE5768C-BB68-48F0-8B02-F56ECFFD471C}" srcOrd="13" destOrd="0" presId="urn:microsoft.com/office/officeart/2005/8/layout/default#1"/>
    <dgm:cxn modelId="{7C0D648B-6DF3-40EF-9786-3EF095CA387A}" type="presParOf" srcId="{8F62DDE2-510F-4C76-A948-EBD067BA016E}" destId="{1AE5C590-C5EC-4CA0-81D4-19CAF949BD0A}" srcOrd="1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4313D4-D883-4F24-B3DF-7B84F06E1299}" type="doc">
      <dgm:prSet loTypeId="urn:microsoft.com/office/officeart/2005/8/layout/hList3" loCatId="list" qsTypeId="urn:microsoft.com/office/officeart/2005/8/quickstyle/simple1" qsCatId="simple" csTypeId="urn:microsoft.com/office/officeart/2005/8/colors/colorful1#7" csCatId="colorful" phldr="1"/>
      <dgm:spPr/>
      <dgm:t>
        <a:bodyPr/>
        <a:lstStyle/>
        <a:p>
          <a:endParaRPr lang="es-ES"/>
        </a:p>
      </dgm:t>
    </dgm:pt>
    <dgm:pt modelId="{B62B1D40-8F22-41F9-A51A-F6FC8A7EAE56}">
      <dgm:prSet phldrT="[Texto]">
        <dgm:style>
          <a:lnRef idx="2">
            <a:schemeClr val="accent2"/>
          </a:lnRef>
          <a:fillRef idx="1">
            <a:schemeClr val="lt1"/>
          </a:fillRef>
          <a:effectRef idx="0">
            <a:schemeClr val="accent2"/>
          </a:effectRef>
          <a:fontRef idx="minor">
            <a:schemeClr val="dk1"/>
          </a:fontRef>
        </dgm:style>
      </dgm:prSet>
      <dgm:spPr/>
      <dgm:t>
        <a:bodyPr/>
        <a:lstStyle/>
        <a:p>
          <a:r>
            <a:rPr lang="es-ES" dirty="0" smtClean="0">
              <a:solidFill>
                <a:schemeClr val="tx1"/>
              </a:solidFill>
            </a:rPr>
            <a:t>Libros</a:t>
          </a:r>
          <a:endParaRPr lang="es-ES" dirty="0">
            <a:solidFill>
              <a:schemeClr val="tx1"/>
            </a:solidFill>
          </a:endParaRPr>
        </a:p>
      </dgm:t>
    </dgm:pt>
    <dgm:pt modelId="{894513A9-F165-40C8-ADD4-009D034B6EDB}" type="parTrans" cxnId="{1F2E1E55-52FF-4025-96B9-1B00F9EAA3A3}">
      <dgm:prSet/>
      <dgm:spPr/>
      <dgm:t>
        <a:bodyPr/>
        <a:lstStyle/>
        <a:p>
          <a:endParaRPr lang="es-ES"/>
        </a:p>
      </dgm:t>
    </dgm:pt>
    <dgm:pt modelId="{C1882B83-76C4-452B-8AE7-92DF9CFC8126}" type="sibTrans" cxnId="{1F2E1E55-52FF-4025-96B9-1B00F9EAA3A3}">
      <dgm:prSet/>
      <dgm:spPr/>
      <dgm:t>
        <a:bodyPr/>
        <a:lstStyle/>
        <a:p>
          <a:endParaRPr lang="es-ES"/>
        </a:p>
      </dgm:t>
    </dgm:pt>
    <dgm:pt modelId="{28E5CF64-A9D3-44C6-BC35-9EC164ECA7ED}">
      <dgm:prSet phldrT="[Texto]"/>
      <dgm:spPr/>
      <dgm:t>
        <a:bodyPr anchor="ctr"/>
        <a:lstStyle/>
        <a:p>
          <a:pPr algn="l"/>
          <a:r>
            <a:rPr lang="es-ES_tradnl" dirty="0" smtClean="0"/>
            <a:t>Los libros son una fuente primordial de información científica o académica. En ámbitos de ciencias sociales y humanidades siguen siendo quizá la fuente principal de </a:t>
          </a:r>
          <a:r>
            <a:rPr lang="es-ES" dirty="0" smtClean="0"/>
            <a:t>transmisión del conocimiento científico.</a:t>
          </a:r>
          <a:endParaRPr lang="es-ES" dirty="0"/>
        </a:p>
      </dgm:t>
    </dgm:pt>
    <dgm:pt modelId="{DBA4FF38-7094-4BEA-9493-5211FBE20671}" type="parTrans" cxnId="{FE4EEA28-BC5B-46A4-8CD2-C0A2B42CCE7E}">
      <dgm:prSet/>
      <dgm:spPr/>
      <dgm:t>
        <a:bodyPr/>
        <a:lstStyle/>
        <a:p>
          <a:endParaRPr lang="es-ES"/>
        </a:p>
      </dgm:t>
    </dgm:pt>
    <dgm:pt modelId="{BC8F4B94-FC79-417B-91B4-D901CFBAB3A9}" type="sibTrans" cxnId="{FE4EEA28-BC5B-46A4-8CD2-C0A2B42CCE7E}">
      <dgm:prSet/>
      <dgm:spPr/>
      <dgm:t>
        <a:bodyPr/>
        <a:lstStyle/>
        <a:p>
          <a:endParaRPr lang="es-ES"/>
        </a:p>
      </dgm:t>
    </dgm:pt>
    <dgm:pt modelId="{3213971F-16A8-43DD-9ADB-B81D24B1954C}">
      <dgm:prSet phldrT="[Texto]"/>
      <dgm:spPr/>
      <dgm:t>
        <a:bodyPr anchor="ctr"/>
        <a:lstStyle/>
        <a:p>
          <a:pPr algn="l"/>
          <a:r>
            <a:rPr lang="es-ES_tradnl" dirty="0" smtClean="0"/>
            <a:t>Escribir y publicar un libro lleva su tiempo. No siempre son la fuente más apropiada para temas de más actualidad o que requieren una actualización </a:t>
          </a:r>
          <a:r>
            <a:rPr lang="es-ES" dirty="0" smtClean="0"/>
            <a:t>mayor.</a:t>
          </a:r>
          <a:endParaRPr lang="es-ES" dirty="0"/>
        </a:p>
      </dgm:t>
    </dgm:pt>
    <dgm:pt modelId="{9855AB44-1E1A-4E53-807A-221B4784B779}" type="parTrans" cxnId="{69F44D8C-5328-46F3-A033-2615EF522661}">
      <dgm:prSet/>
      <dgm:spPr/>
      <dgm:t>
        <a:bodyPr/>
        <a:lstStyle/>
        <a:p>
          <a:endParaRPr lang="es-ES"/>
        </a:p>
      </dgm:t>
    </dgm:pt>
    <dgm:pt modelId="{855DD333-A2DF-4338-82BF-889C641690D9}" type="sibTrans" cxnId="{69F44D8C-5328-46F3-A033-2615EF522661}">
      <dgm:prSet/>
      <dgm:spPr/>
      <dgm:t>
        <a:bodyPr/>
        <a:lstStyle/>
        <a:p>
          <a:endParaRPr lang="es-ES"/>
        </a:p>
      </dgm:t>
    </dgm:pt>
    <dgm:pt modelId="{BC414D84-C191-4464-93A6-A1272E3D21DA}">
      <dgm:prSet phldrT="[Texto]"/>
      <dgm:spPr/>
      <dgm:t>
        <a:bodyPr anchor="t"/>
        <a:lstStyle/>
        <a:p>
          <a:pPr algn="l"/>
          <a:r>
            <a:rPr lang="es-ES_tradnl" dirty="0" smtClean="0"/>
            <a:t>Junto con el tradicional volumen impreso, es cada vez más frecuente, sobre todo en ámbitos  científico-técnicos, que se editen también en formato digital. En la BUPNA, por ejemplo, se puede acceder al texto completo de gran cantidad de libros en formato electrónico.</a:t>
          </a:r>
          <a:endParaRPr lang="es-ES" dirty="0"/>
        </a:p>
      </dgm:t>
    </dgm:pt>
    <dgm:pt modelId="{1D384A8A-82B5-4CEF-A3C7-CCBA21847D17}" type="parTrans" cxnId="{34FEBDC4-B141-4615-98D7-625729E49AAC}">
      <dgm:prSet/>
      <dgm:spPr/>
      <dgm:t>
        <a:bodyPr/>
        <a:lstStyle/>
        <a:p>
          <a:endParaRPr lang="es-ES"/>
        </a:p>
      </dgm:t>
    </dgm:pt>
    <dgm:pt modelId="{DCF5FEE2-D6C1-4594-B72C-D0A05B9F306A}" type="sibTrans" cxnId="{34FEBDC4-B141-4615-98D7-625729E49AAC}">
      <dgm:prSet/>
      <dgm:spPr/>
      <dgm:t>
        <a:bodyPr/>
        <a:lstStyle/>
        <a:p>
          <a:endParaRPr lang="es-ES"/>
        </a:p>
      </dgm:t>
    </dgm:pt>
    <dgm:pt modelId="{85EADDA2-F65E-445F-8EFB-6C27799B8DA9}">
      <dgm:prSet phldrT="[Texto]"/>
      <dgm:spPr/>
      <dgm:t>
        <a:bodyPr anchor="ctr"/>
        <a:lstStyle/>
        <a:p>
          <a:pPr algn="l"/>
          <a:r>
            <a:rPr lang="es-ES" dirty="0" smtClean="0"/>
            <a:t>Para buscar libros:</a:t>
          </a:r>
          <a:endParaRPr lang="es-ES" dirty="0"/>
        </a:p>
      </dgm:t>
    </dgm:pt>
    <dgm:pt modelId="{35B8565F-AFBC-44C0-A6D4-027762ECE9B3}" type="parTrans" cxnId="{71D361DE-B36F-4A77-9FC4-871485337A93}">
      <dgm:prSet/>
      <dgm:spPr/>
      <dgm:t>
        <a:bodyPr/>
        <a:lstStyle/>
        <a:p>
          <a:endParaRPr lang="es-ES"/>
        </a:p>
      </dgm:t>
    </dgm:pt>
    <dgm:pt modelId="{233C9C63-672A-4D18-BBED-ADECFF23C6AD}" type="sibTrans" cxnId="{71D361DE-B36F-4A77-9FC4-871485337A93}">
      <dgm:prSet/>
      <dgm:spPr/>
      <dgm:t>
        <a:bodyPr/>
        <a:lstStyle/>
        <a:p>
          <a:endParaRPr lang="es-ES"/>
        </a:p>
      </dgm:t>
    </dgm:pt>
    <dgm:pt modelId="{739B8A38-2114-4772-9576-F48A3CF5AE0B}">
      <dgm:prSet phldrT="[Texto]"/>
      <dgm:spPr/>
      <dgm:t>
        <a:bodyPr anchor="ctr"/>
        <a:lstStyle/>
        <a:p>
          <a:pPr algn="l"/>
          <a:r>
            <a:rPr lang="es-ES" dirty="0" smtClean="0">
              <a:hlinkClick xmlns:r="http://schemas.openxmlformats.org/officeDocument/2006/relationships" r:id="rId1"/>
            </a:rPr>
            <a:t>Catálogo de la BUPNA</a:t>
          </a:r>
          <a:endParaRPr lang="es-ES" dirty="0"/>
        </a:p>
      </dgm:t>
    </dgm:pt>
    <dgm:pt modelId="{7198C44B-2526-45F6-AB93-3D4B324F0C73}" type="parTrans" cxnId="{97332147-827B-451D-A6AB-699632455C6E}">
      <dgm:prSet/>
      <dgm:spPr/>
      <dgm:t>
        <a:bodyPr/>
        <a:lstStyle/>
        <a:p>
          <a:endParaRPr lang="es-ES"/>
        </a:p>
      </dgm:t>
    </dgm:pt>
    <dgm:pt modelId="{5F6D5672-5683-449A-A9B2-82C41E34A09E}" type="sibTrans" cxnId="{97332147-827B-451D-A6AB-699632455C6E}">
      <dgm:prSet/>
      <dgm:spPr/>
      <dgm:t>
        <a:bodyPr/>
        <a:lstStyle/>
        <a:p>
          <a:endParaRPr lang="es-ES"/>
        </a:p>
      </dgm:t>
    </dgm:pt>
    <dgm:pt modelId="{6E33011A-907D-41D0-92D6-852269B6B6BE}">
      <dgm:prSet phldrT="[Texto]"/>
      <dgm:spPr/>
      <dgm:t>
        <a:bodyPr anchor="ctr"/>
        <a:lstStyle/>
        <a:p>
          <a:pPr algn="l"/>
          <a:r>
            <a:rPr lang="es-ES" dirty="0" smtClean="0">
              <a:hlinkClick xmlns:r="http://schemas.openxmlformats.org/officeDocument/2006/relationships" r:id="rId2"/>
            </a:rPr>
            <a:t>Libros-e de la BUPNA</a:t>
          </a:r>
          <a:endParaRPr lang="es-ES" dirty="0"/>
        </a:p>
      </dgm:t>
    </dgm:pt>
    <dgm:pt modelId="{02384D4A-2297-4F24-8860-AC9ECED3CAC2}" type="parTrans" cxnId="{875CA3A2-12EB-42AB-81DA-E820B23B40DD}">
      <dgm:prSet/>
      <dgm:spPr/>
      <dgm:t>
        <a:bodyPr/>
        <a:lstStyle/>
        <a:p>
          <a:endParaRPr lang="es-ES"/>
        </a:p>
      </dgm:t>
    </dgm:pt>
    <dgm:pt modelId="{D6DC1321-1722-4D13-A562-73404A6C5AA7}" type="sibTrans" cxnId="{875CA3A2-12EB-42AB-81DA-E820B23B40DD}">
      <dgm:prSet/>
      <dgm:spPr/>
      <dgm:t>
        <a:bodyPr/>
        <a:lstStyle/>
        <a:p>
          <a:endParaRPr lang="es-ES"/>
        </a:p>
      </dgm:t>
    </dgm:pt>
    <dgm:pt modelId="{6AB65893-601B-4645-8A9D-449316B41E39}">
      <dgm:prSet phldrT="[Texto]"/>
      <dgm:spPr/>
      <dgm:t>
        <a:bodyPr anchor="ctr"/>
        <a:lstStyle/>
        <a:p>
          <a:pPr algn="l"/>
          <a:r>
            <a:rPr lang="es-ES" dirty="0" smtClean="0">
              <a:hlinkClick xmlns:r="http://schemas.openxmlformats.org/officeDocument/2006/relationships" r:id="rId3"/>
            </a:rPr>
            <a:t>REBIUN</a:t>
          </a:r>
          <a:endParaRPr lang="es-ES" dirty="0"/>
        </a:p>
      </dgm:t>
    </dgm:pt>
    <dgm:pt modelId="{4BB7C512-99DD-4134-AB48-A2C03A535472}" type="parTrans" cxnId="{BA8D8750-AF72-4686-9E44-06C55C29D8FF}">
      <dgm:prSet/>
      <dgm:spPr/>
      <dgm:t>
        <a:bodyPr/>
        <a:lstStyle/>
        <a:p>
          <a:endParaRPr lang="es-ES"/>
        </a:p>
      </dgm:t>
    </dgm:pt>
    <dgm:pt modelId="{D1166865-D011-412D-AC37-F6CEE665587A}" type="sibTrans" cxnId="{BA8D8750-AF72-4686-9E44-06C55C29D8FF}">
      <dgm:prSet/>
      <dgm:spPr/>
      <dgm:t>
        <a:bodyPr/>
        <a:lstStyle/>
        <a:p>
          <a:endParaRPr lang="es-ES"/>
        </a:p>
      </dgm:t>
    </dgm:pt>
    <dgm:pt modelId="{28A4D2D2-0D4D-4192-BFA4-34209FC31F10}">
      <dgm:prSet phldrT="[Texto]"/>
      <dgm:spPr/>
      <dgm:t>
        <a:bodyPr anchor="ctr"/>
        <a:lstStyle/>
        <a:p>
          <a:pPr algn="l"/>
          <a:r>
            <a:rPr lang="es-ES" dirty="0" smtClean="0">
              <a:hlinkClick xmlns:r="http://schemas.openxmlformats.org/officeDocument/2006/relationships" r:id="rId4"/>
            </a:rPr>
            <a:t>ISBN</a:t>
          </a:r>
          <a:endParaRPr lang="es-ES" dirty="0"/>
        </a:p>
      </dgm:t>
    </dgm:pt>
    <dgm:pt modelId="{E5D60EBD-0F49-43DD-9C0C-3AAD1A97B2CB}" type="parTrans" cxnId="{714934D7-F087-4876-B4B9-6D446D14906A}">
      <dgm:prSet/>
      <dgm:spPr/>
      <dgm:t>
        <a:bodyPr/>
        <a:lstStyle/>
        <a:p>
          <a:endParaRPr lang="es-ES"/>
        </a:p>
      </dgm:t>
    </dgm:pt>
    <dgm:pt modelId="{31F4AC29-8AE0-43F0-A7FD-C1B2154115F3}" type="sibTrans" cxnId="{714934D7-F087-4876-B4B9-6D446D14906A}">
      <dgm:prSet/>
      <dgm:spPr/>
      <dgm:t>
        <a:bodyPr/>
        <a:lstStyle/>
        <a:p>
          <a:endParaRPr lang="es-ES"/>
        </a:p>
      </dgm:t>
    </dgm:pt>
    <dgm:pt modelId="{03A92699-5584-441A-90B2-F045F7614712}">
      <dgm:prSet phldrT="[Texto]"/>
      <dgm:spPr/>
      <dgm:t>
        <a:bodyPr anchor="ctr"/>
        <a:lstStyle/>
        <a:p>
          <a:pPr algn="l"/>
          <a:r>
            <a:rPr lang="es-ES" dirty="0" smtClean="0">
              <a:hlinkClick xmlns:r="http://schemas.openxmlformats.org/officeDocument/2006/relationships" r:id="rId5"/>
            </a:rPr>
            <a:t>Google Books</a:t>
          </a:r>
          <a:endParaRPr lang="es-ES" dirty="0"/>
        </a:p>
      </dgm:t>
    </dgm:pt>
    <dgm:pt modelId="{D0A05098-272E-420C-BF6D-814FA72BF443}" type="parTrans" cxnId="{46C4DD60-818B-478B-983F-47FEA8FD8C86}">
      <dgm:prSet/>
      <dgm:spPr/>
      <dgm:t>
        <a:bodyPr/>
        <a:lstStyle/>
        <a:p>
          <a:endParaRPr lang="es-ES"/>
        </a:p>
      </dgm:t>
    </dgm:pt>
    <dgm:pt modelId="{057E6DBB-E2A4-409E-8548-A7ECDD330100}" type="sibTrans" cxnId="{46C4DD60-818B-478B-983F-47FEA8FD8C86}">
      <dgm:prSet/>
      <dgm:spPr/>
      <dgm:t>
        <a:bodyPr/>
        <a:lstStyle/>
        <a:p>
          <a:endParaRPr lang="es-ES"/>
        </a:p>
      </dgm:t>
    </dgm:pt>
    <dgm:pt modelId="{21F4B09B-0F23-43A3-BF8A-0BE08F2EF549}">
      <dgm:prSet phldrT="[Texto]"/>
      <dgm:spPr/>
      <dgm:t>
        <a:bodyPr anchor="ctr"/>
        <a:lstStyle/>
        <a:p>
          <a:pPr algn="l"/>
          <a:r>
            <a:rPr lang="es-ES" dirty="0" smtClean="0"/>
            <a:t>Catálogos de editoriales (</a:t>
          </a:r>
          <a:r>
            <a:rPr lang="es-ES" dirty="0" smtClean="0">
              <a:hlinkClick xmlns:r="http://schemas.openxmlformats.org/officeDocument/2006/relationships" r:id="rId6"/>
            </a:rPr>
            <a:t>Iberlibro</a:t>
          </a:r>
          <a:r>
            <a:rPr lang="es-ES" dirty="0" smtClean="0"/>
            <a:t>)</a:t>
          </a:r>
          <a:endParaRPr lang="es-ES" dirty="0"/>
        </a:p>
      </dgm:t>
    </dgm:pt>
    <dgm:pt modelId="{B7F29613-EC78-4C3A-9F2B-D06112533C07}" type="parTrans" cxnId="{EC2B0F57-0F76-4B9B-BB43-81A8EA0029A0}">
      <dgm:prSet/>
      <dgm:spPr/>
      <dgm:t>
        <a:bodyPr/>
        <a:lstStyle/>
        <a:p>
          <a:endParaRPr lang="es-ES"/>
        </a:p>
      </dgm:t>
    </dgm:pt>
    <dgm:pt modelId="{DDC69B0C-E437-49B0-9E8C-FEC79EB919CB}" type="sibTrans" cxnId="{EC2B0F57-0F76-4B9B-BB43-81A8EA0029A0}">
      <dgm:prSet/>
      <dgm:spPr/>
      <dgm:t>
        <a:bodyPr/>
        <a:lstStyle/>
        <a:p>
          <a:endParaRPr lang="es-ES"/>
        </a:p>
      </dgm:t>
    </dgm:pt>
    <dgm:pt modelId="{5D407B7F-504A-4C8F-A47A-256A9DBA87C4}">
      <dgm:prSet phldrT="[Texto]"/>
      <dgm:spPr/>
      <dgm:t>
        <a:bodyPr anchor="ctr"/>
        <a:lstStyle/>
        <a:p>
          <a:pPr algn="l"/>
          <a:r>
            <a:rPr lang="es-ES" dirty="0" smtClean="0"/>
            <a:t>Catálogos de librerías (</a:t>
          </a:r>
          <a:r>
            <a:rPr lang="es-ES" dirty="0" smtClean="0">
              <a:hlinkClick xmlns:r="http://schemas.openxmlformats.org/officeDocument/2006/relationships" r:id="rId7"/>
            </a:rPr>
            <a:t>Casa del Libro</a:t>
          </a:r>
          <a:r>
            <a:rPr lang="es-ES" dirty="0" smtClean="0"/>
            <a:t>, </a:t>
          </a:r>
          <a:r>
            <a:rPr lang="es-ES" dirty="0" smtClean="0">
              <a:hlinkClick xmlns:r="http://schemas.openxmlformats.org/officeDocument/2006/relationships" r:id="rId8"/>
            </a:rPr>
            <a:t>Amazon</a:t>
          </a:r>
          <a:r>
            <a:rPr lang="es-ES" dirty="0" smtClean="0"/>
            <a:t>)</a:t>
          </a:r>
          <a:endParaRPr lang="es-ES" dirty="0"/>
        </a:p>
      </dgm:t>
    </dgm:pt>
    <dgm:pt modelId="{AD94FE44-89A8-4819-80CD-74C503EB83CD}" type="parTrans" cxnId="{C291C443-0AE7-4D47-BA1E-63A47F9F868D}">
      <dgm:prSet/>
      <dgm:spPr/>
      <dgm:t>
        <a:bodyPr/>
        <a:lstStyle/>
        <a:p>
          <a:endParaRPr lang="es-ES"/>
        </a:p>
      </dgm:t>
    </dgm:pt>
    <dgm:pt modelId="{89F0B3EB-59ED-4534-B2EF-50DC5F1C3DF4}" type="sibTrans" cxnId="{C291C443-0AE7-4D47-BA1E-63A47F9F868D}">
      <dgm:prSet/>
      <dgm:spPr/>
      <dgm:t>
        <a:bodyPr/>
        <a:lstStyle/>
        <a:p>
          <a:endParaRPr lang="es-ES"/>
        </a:p>
      </dgm:t>
    </dgm:pt>
    <dgm:pt modelId="{3FAB34EC-6C18-47ED-9B6D-1428EAFE68F5}">
      <dgm:prSet phldrT="[Texto]"/>
      <dgm:spPr/>
      <dgm:t>
        <a:bodyPr anchor="ctr"/>
        <a:lstStyle/>
        <a:p>
          <a:pPr algn="l"/>
          <a:endParaRPr lang="es-ES" dirty="0"/>
        </a:p>
      </dgm:t>
    </dgm:pt>
    <dgm:pt modelId="{156968CA-80BF-44AB-AE78-9839D23878EB}" type="parTrans" cxnId="{85F45081-5D70-431B-BC0F-7BF2CF2A18CD}">
      <dgm:prSet/>
      <dgm:spPr/>
      <dgm:t>
        <a:bodyPr/>
        <a:lstStyle/>
        <a:p>
          <a:endParaRPr lang="es-ES"/>
        </a:p>
      </dgm:t>
    </dgm:pt>
    <dgm:pt modelId="{267B13F6-1EF2-4CBD-BEC7-FFA20B81864A}" type="sibTrans" cxnId="{85F45081-5D70-431B-BC0F-7BF2CF2A18CD}">
      <dgm:prSet/>
      <dgm:spPr/>
      <dgm:t>
        <a:bodyPr/>
        <a:lstStyle/>
        <a:p>
          <a:endParaRPr lang="es-ES"/>
        </a:p>
      </dgm:t>
    </dgm:pt>
    <dgm:pt modelId="{BE0C35E4-4863-4AC0-9051-46BFFDC186A9}">
      <dgm:prSet phldrT="[Texto]"/>
      <dgm:spPr/>
      <dgm:t>
        <a:bodyPr anchor="ctr"/>
        <a:lstStyle/>
        <a:p>
          <a:pPr algn="l"/>
          <a:r>
            <a:rPr lang="es-ES" dirty="0" smtClean="0"/>
            <a:t>El libro científico adopta un carácter monográfico en la temática , y suele ser fruto de la colaboración de varios especialistas en el tema</a:t>
          </a:r>
          <a:endParaRPr lang="es-ES" dirty="0"/>
        </a:p>
      </dgm:t>
    </dgm:pt>
    <dgm:pt modelId="{273CAC45-A3B4-4D8F-875B-3B0CC1F997BF}" type="parTrans" cxnId="{BE698BBD-2A02-4B6D-A948-5508AF493C65}">
      <dgm:prSet/>
      <dgm:spPr/>
      <dgm:t>
        <a:bodyPr/>
        <a:lstStyle/>
        <a:p>
          <a:endParaRPr lang="es-ES"/>
        </a:p>
      </dgm:t>
    </dgm:pt>
    <dgm:pt modelId="{FC91DC4C-EE91-405D-92BB-9B3971C596BF}" type="sibTrans" cxnId="{BE698BBD-2A02-4B6D-A948-5508AF493C65}">
      <dgm:prSet/>
      <dgm:spPr/>
      <dgm:t>
        <a:bodyPr/>
        <a:lstStyle/>
        <a:p>
          <a:endParaRPr lang="es-ES"/>
        </a:p>
      </dgm:t>
    </dgm:pt>
    <dgm:pt modelId="{4C12A6FB-70FC-4EB4-AEE2-B8CF46C6127E}" type="pres">
      <dgm:prSet presAssocID="{0B4313D4-D883-4F24-B3DF-7B84F06E1299}" presName="composite" presStyleCnt="0">
        <dgm:presLayoutVars>
          <dgm:chMax val="1"/>
          <dgm:dir/>
          <dgm:resizeHandles val="exact"/>
        </dgm:presLayoutVars>
      </dgm:prSet>
      <dgm:spPr/>
      <dgm:t>
        <a:bodyPr/>
        <a:lstStyle/>
        <a:p>
          <a:endParaRPr lang="es-ES"/>
        </a:p>
      </dgm:t>
    </dgm:pt>
    <dgm:pt modelId="{FB3BF9B6-7F68-4D06-8F4E-32D241733185}" type="pres">
      <dgm:prSet presAssocID="{B62B1D40-8F22-41F9-A51A-F6FC8A7EAE56}" presName="roof" presStyleLbl="dkBgShp" presStyleIdx="0" presStyleCnt="2" custScaleY="31256"/>
      <dgm:spPr/>
      <dgm:t>
        <a:bodyPr/>
        <a:lstStyle/>
        <a:p>
          <a:endParaRPr lang="es-ES"/>
        </a:p>
      </dgm:t>
    </dgm:pt>
    <dgm:pt modelId="{A9853C5B-0C0A-4A67-B421-3A263B4A6359}" type="pres">
      <dgm:prSet presAssocID="{B62B1D40-8F22-41F9-A51A-F6FC8A7EAE56}" presName="pillars" presStyleCnt="0"/>
      <dgm:spPr/>
    </dgm:pt>
    <dgm:pt modelId="{BF01FB5A-27BE-4510-A87A-76BB0D1E40B5}" type="pres">
      <dgm:prSet presAssocID="{B62B1D40-8F22-41F9-A51A-F6FC8A7EAE56}" presName="pillar1" presStyleLbl="node1" presStyleIdx="0" presStyleCnt="5" custScaleY="125604">
        <dgm:presLayoutVars>
          <dgm:bulletEnabled val="1"/>
        </dgm:presLayoutVars>
      </dgm:prSet>
      <dgm:spPr/>
      <dgm:t>
        <a:bodyPr/>
        <a:lstStyle/>
        <a:p>
          <a:endParaRPr lang="es-ES"/>
        </a:p>
      </dgm:t>
    </dgm:pt>
    <dgm:pt modelId="{07055865-68F2-4C20-8B86-50AAD2F82837}" type="pres">
      <dgm:prSet presAssocID="{3213971F-16A8-43DD-9ADB-B81D24B1954C}" presName="pillarX" presStyleLbl="node1" presStyleIdx="1" presStyleCnt="5" custScaleY="125604">
        <dgm:presLayoutVars>
          <dgm:bulletEnabled val="1"/>
        </dgm:presLayoutVars>
      </dgm:prSet>
      <dgm:spPr/>
      <dgm:t>
        <a:bodyPr/>
        <a:lstStyle/>
        <a:p>
          <a:endParaRPr lang="es-ES"/>
        </a:p>
      </dgm:t>
    </dgm:pt>
    <dgm:pt modelId="{1D97A039-A4DA-410B-8D1D-9AC77807A617}" type="pres">
      <dgm:prSet presAssocID="{BC414D84-C191-4464-93A6-A1272E3D21DA}" presName="pillarX" presStyleLbl="node1" presStyleIdx="2" presStyleCnt="5" custScaleY="125604">
        <dgm:presLayoutVars>
          <dgm:bulletEnabled val="1"/>
        </dgm:presLayoutVars>
      </dgm:prSet>
      <dgm:spPr/>
      <dgm:t>
        <a:bodyPr/>
        <a:lstStyle/>
        <a:p>
          <a:endParaRPr lang="es-ES"/>
        </a:p>
      </dgm:t>
    </dgm:pt>
    <dgm:pt modelId="{152F12EC-8F0A-4F63-A526-92BDDFB11255}" type="pres">
      <dgm:prSet presAssocID="{85EADDA2-F65E-445F-8EFB-6C27799B8DA9}" presName="pillarX" presStyleLbl="node1" presStyleIdx="3" presStyleCnt="5" custScaleY="125604">
        <dgm:presLayoutVars>
          <dgm:bulletEnabled val="1"/>
        </dgm:presLayoutVars>
      </dgm:prSet>
      <dgm:spPr/>
      <dgm:t>
        <a:bodyPr/>
        <a:lstStyle/>
        <a:p>
          <a:endParaRPr lang="es-ES"/>
        </a:p>
      </dgm:t>
    </dgm:pt>
    <dgm:pt modelId="{A800CD42-47BF-4408-B101-C8BA1AA42510}" type="pres">
      <dgm:prSet presAssocID="{BE0C35E4-4863-4AC0-9051-46BFFDC186A9}" presName="pillarX" presStyleLbl="node1" presStyleIdx="4" presStyleCnt="5" custScaleY="125202" custLinFactNeighborX="61" custLinFactNeighborY="372">
        <dgm:presLayoutVars>
          <dgm:bulletEnabled val="1"/>
        </dgm:presLayoutVars>
      </dgm:prSet>
      <dgm:spPr/>
      <dgm:t>
        <a:bodyPr/>
        <a:lstStyle/>
        <a:p>
          <a:endParaRPr lang="es-ES"/>
        </a:p>
      </dgm:t>
    </dgm:pt>
    <dgm:pt modelId="{D32940FE-F179-4D84-97F5-8C7C6906994A}" type="pres">
      <dgm:prSet presAssocID="{B62B1D40-8F22-41F9-A51A-F6FC8A7EAE56}" presName="base" presStyleLbl="dkBgShp" presStyleIdx="1" presStyleCnt="2" custLinFactNeighborY="14560">
        <dgm:style>
          <a:lnRef idx="2">
            <a:schemeClr val="accent6">
              <a:shade val="50000"/>
            </a:schemeClr>
          </a:lnRef>
          <a:fillRef idx="1">
            <a:schemeClr val="accent6"/>
          </a:fillRef>
          <a:effectRef idx="0">
            <a:schemeClr val="accent6"/>
          </a:effectRef>
          <a:fontRef idx="minor">
            <a:schemeClr val="lt1"/>
          </a:fontRef>
        </dgm:style>
      </dgm:prSet>
      <dgm:spPr/>
    </dgm:pt>
  </dgm:ptLst>
  <dgm:cxnLst>
    <dgm:cxn modelId="{4333DF5B-2048-4925-AC35-C1FCC9473793}" type="presOf" srcId="{28E5CF64-A9D3-44C6-BC35-9EC164ECA7ED}" destId="{BF01FB5A-27BE-4510-A87A-76BB0D1E40B5}" srcOrd="0" destOrd="0" presId="urn:microsoft.com/office/officeart/2005/8/layout/hList3"/>
    <dgm:cxn modelId="{FE4EEA28-BC5B-46A4-8CD2-C0A2B42CCE7E}" srcId="{B62B1D40-8F22-41F9-A51A-F6FC8A7EAE56}" destId="{28E5CF64-A9D3-44C6-BC35-9EC164ECA7ED}" srcOrd="0" destOrd="0" parTransId="{DBA4FF38-7094-4BEA-9493-5211FBE20671}" sibTransId="{BC8F4B94-FC79-417B-91B4-D901CFBAB3A9}"/>
    <dgm:cxn modelId="{BA8D8750-AF72-4686-9E44-06C55C29D8FF}" srcId="{85EADDA2-F65E-445F-8EFB-6C27799B8DA9}" destId="{6AB65893-601B-4645-8A9D-449316B41E39}" srcOrd="2" destOrd="0" parTransId="{4BB7C512-99DD-4134-AB48-A2C03A535472}" sibTransId="{D1166865-D011-412D-AC37-F6CEE665587A}"/>
    <dgm:cxn modelId="{1F2E1E55-52FF-4025-96B9-1B00F9EAA3A3}" srcId="{0B4313D4-D883-4F24-B3DF-7B84F06E1299}" destId="{B62B1D40-8F22-41F9-A51A-F6FC8A7EAE56}" srcOrd="0" destOrd="0" parTransId="{894513A9-F165-40C8-ADD4-009D034B6EDB}" sibTransId="{C1882B83-76C4-452B-8AE7-92DF9CFC8126}"/>
    <dgm:cxn modelId="{46C4DD60-818B-478B-983F-47FEA8FD8C86}" srcId="{85EADDA2-F65E-445F-8EFB-6C27799B8DA9}" destId="{03A92699-5584-441A-90B2-F045F7614712}" srcOrd="4" destOrd="0" parTransId="{D0A05098-272E-420C-BF6D-814FA72BF443}" sibTransId="{057E6DBB-E2A4-409E-8548-A7ECDD330100}"/>
    <dgm:cxn modelId="{36AAE2A8-3363-421C-AE83-1D80FE5994C6}" type="presOf" srcId="{BC414D84-C191-4464-93A6-A1272E3D21DA}" destId="{1D97A039-A4DA-410B-8D1D-9AC77807A617}" srcOrd="0" destOrd="0" presId="urn:microsoft.com/office/officeart/2005/8/layout/hList3"/>
    <dgm:cxn modelId="{DCC5C075-C794-4343-8151-2C97374C31FB}" type="presOf" srcId="{6AB65893-601B-4645-8A9D-449316B41E39}" destId="{152F12EC-8F0A-4F63-A526-92BDDFB11255}" srcOrd="0" destOrd="3" presId="urn:microsoft.com/office/officeart/2005/8/layout/hList3"/>
    <dgm:cxn modelId="{2A06670B-E7C6-4AA1-B0F9-5B229EA381B7}" type="presOf" srcId="{6E33011A-907D-41D0-92D6-852269B6B6BE}" destId="{152F12EC-8F0A-4F63-A526-92BDDFB11255}" srcOrd="0" destOrd="2" presId="urn:microsoft.com/office/officeart/2005/8/layout/hList3"/>
    <dgm:cxn modelId="{C4E82DE0-1676-4338-B5BE-732487AB5775}" type="presOf" srcId="{3213971F-16A8-43DD-9ADB-B81D24B1954C}" destId="{07055865-68F2-4C20-8B86-50AAD2F82837}" srcOrd="0" destOrd="0" presId="urn:microsoft.com/office/officeart/2005/8/layout/hList3"/>
    <dgm:cxn modelId="{85F45081-5D70-431B-BC0F-7BF2CF2A18CD}" srcId="{BE0C35E4-4863-4AC0-9051-46BFFDC186A9}" destId="{3FAB34EC-6C18-47ED-9B6D-1428EAFE68F5}" srcOrd="0" destOrd="0" parTransId="{156968CA-80BF-44AB-AE78-9839D23878EB}" sibTransId="{267B13F6-1EF2-4CBD-BEC7-FFA20B81864A}"/>
    <dgm:cxn modelId="{71D361DE-B36F-4A77-9FC4-871485337A93}" srcId="{B62B1D40-8F22-41F9-A51A-F6FC8A7EAE56}" destId="{85EADDA2-F65E-445F-8EFB-6C27799B8DA9}" srcOrd="3" destOrd="0" parTransId="{35B8565F-AFBC-44C0-A6D4-027762ECE9B3}" sibTransId="{233C9C63-672A-4D18-BBED-ADECFF23C6AD}"/>
    <dgm:cxn modelId="{BE698BBD-2A02-4B6D-A948-5508AF493C65}" srcId="{B62B1D40-8F22-41F9-A51A-F6FC8A7EAE56}" destId="{BE0C35E4-4863-4AC0-9051-46BFFDC186A9}" srcOrd="4" destOrd="0" parTransId="{273CAC45-A3B4-4D8F-875B-3B0CC1F997BF}" sibTransId="{FC91DC4C-EE91-405D-92BB-9B3971C596BF}"/>
    <dgm:cxn modelId="{122C07D4-7098-475C-A953-5AA656B99E0C}" type="presOf" srcId="{5D407B7F-504A-4C8F-A47A-256A9DBA87C4}" destId="{152F12EC-8F0A-4F63-A526-92BDDFB11255}" srcOrd="0" destOrd="7" presId="urn:microsoft.com/office/officeart/2005/8/layout/hList3"/>
    <dgm:cxn modelId="{714934D7-F087-4876-B4B9-6D446D14906A}" srcId="{85EADDA2-F65E-445F-8EFB-6C27799B8DA9}" destId="{28A4D2D2-0D4D-4192-BFA4-34209FC31F10}" srcOrd="3" destOrd="0" parTransId="{E5D60EBD-0F49-43DD-9C0C-3AAD1A97B2CB}" sibTransId="{31F4AC29-8AE0-43F0-A7FD-C1B2154115F3}"/>
    <dgm:cxn modelId="{94DF8769-BCD9-4859-82C5-40CE6685CE5B}" type="presOf" srcId="{21F4B09B-0F23-43A3-BF8A-0BE08F2EF549}" destId="{152F12EC-8F0A-4F63-A526-92BDDFB11255}" srcOrd="0" destOrd="6" presId="urn:microsoft.com/office/officeart/2005/8/layout/hList3"/>
    <dgm:cxn modelId="{EC2B0F57-0F76-4B9B-BB43-81A8EA0029A0}" srcId="{85EADDA2-F65E-445F-8EFB-6C27799B8DA9}" destId="{21F4B09B-0F23-43A3-BF8A-0BE08F2EF549}" srcOrd="5" destOrd="0" parTransId="{B7F29613-EC78-4C3A-9F2B-D06112533C07}" sibTransId="{DDC69B0C-E437-49B0-9E8C-FEC79EB919CB}"/>
    <dgm:cxn modelId="{875CA3A2-12EB-42AB-81DA-E820B23B40DD}" srcId="{85EADDA2-F65E-445F-8EFB-6C27799B8DA9}" destId="{6E33011A-907D-41D0-92D6-852269B6B6BE}" srcOrd="1" destOrd="0" parTransId="{02384D4A-2297-4F24-8860-AC9ECED3CAC2}" sibTransId="{D6DC1321-1722-4D13-A562-73404A6C5AA7}"/>
    <dgm:cxn modelId="{9E37C90E-277D-4D70-8852-6C1470942126}" type="presOf" srcId="{3FAB34EC-6C18-47ED-9B6D-1428EAFE68F5}" destId="{A800CD42-47BF-4408-B101-C8BA1AA42510}" srcOrd="0" destOrd="1" presId="urn:microsoft.com/office/officeart/2005/8/layout/hList3"/>
    <dgm:cxn modelId="{8AA4AC86-49E2-4C63-B804-957D0C576D8E}" type="presOf" srcId="{BE0C35E4-4863-4AC0-9051-46BFFDC186A9}" destId="{A800CD42-47BF-4408-B101-C8BA1AA42510}" srcOrd="0" destOrd="0" presId="urn:microsoft.com/office/officeart/2005/8/layout/hList3"/>
    <dgm:cxn modelId="{34FEBDC4-B141-4615-98D7-625729E49AAC}" srcId="{B62B1D40-8F22-41F9-A51A-F6FC8A7EAE56}" destId="{BC414D84-C191-4464-93A6-A1272E3D21DA}" srcOrd="2" destOrd="0" parTransId="{1D384A8A-82B5-4CEF-A3C7-CCBA21847D17}" sibTransId="{DCF5FEE2-D6C1-4594-B72C-D0A05B9F306A}"/>
    <dgm:cxn modelId="{2AFC54D7-AF75-4570-8199-AEC82D5B0EF6}" type="presOf" srcId="{03A92699-5584-441A-90B2-F045F7614712}" destId="{152F12EC-8F0A-4F63-A526-92BDDFB11255}" srcOrd="0" destOrd="5" presId="urn:microsoft.com/office/officeart/2005/8/layout/hList3"/>
    <dgm:cxn modelId="{EC833B35-054D-42C7-BC2E-134547E6EB0E}" type="presOf" srcId="{85EADDA2-F65E-445F-8EFB-6C27799B8DA9}" destId="{152F12EC-8F0A-4F63-A526-92BDDFB11255}" srcOrd="0" destOrd="0" presId="urn:microsoft.com/office/officeart/2005/8/layout/hList3"/>
    <dgm:cxn modelId="{97332147-827B-451D-A6AB-699632455C6E}" srcId="{85EADDA2-F65E-445F-8EFB-6C27799B8DA9}" destId="{739B8A38-2114-4772-9576-F48A3CF5AE0B}" srcOrd="0" destOrd="0" parTransId="{7198C44B-2526-45F6-AB93-3D4B324F0C73}" sibTransId="{5F6D5672-5683-449A-A9B2-82C41E34A09E}"/>
    <dgm:cxn modelId="{69F44D8C-5328-46F3-A033-2615EF522661}" srcId="{B62B1D40-8F22-41F9-A51A-F6FC8A7EAE56}" destId="{3213971F-16A8-43DD-9ADB-B81D24B1954C}" srcOrd="1" destOrd="0" parTransId="{9855AB44-1E1A-4E53-807A-221B4784B779}" sibTransId="{855DD333-A2DF-4338-82BF-889C641690D9}"/>
    <dgm:cxn modelId="{EC5DD2FC-3928-4A83-8200-F1D1537B932E}" type="presOf" srcId="{28A4D2D2-0D4D-4192-BFA4-34209FC31F10}" destId="{152F12EC-8F0A-4F63-A526-92BDDFB11255}" srcOrd="0" destOrd="4" presId="urn:microsoft.com/office/officeart/2005/8/layout/hList3"/>
    <dgm:cxn modelId="{C291C443-0AE7-4D47-BA1E-63A47F9F868D}" srcId="{85EADDA2-F65E-445F-8EFB-6C27799B8DA9}" destId="{5D407B7F-504A-4C8F-A47A-256A9DBA87C4}" srcOrd="6" destOrd="0" parTransId="{AD94FE44-89A8-4819-80CD-74C503EB83CD}" sibTransId="{89F0B3EB-59ED-4534-B2EF-50DC5F1C3DF4}"/>
    <dgm:cxn modelId="{9B6F392E-A2C3-4CE8-960F-198C1C646DB0}" type="presOf" srcId="{739B8A38-2114-4772-9576-F48A3CF5AE0B}" destId="{152F12EC-8F0A-4F63-A526-92BDDFB11255}" srcOrd="0" destOrd="1" presId="urn:microsoft.com/office/officeart/2005/8/layout/hList3"/>
    <dgm:cxn modelId="{A3C63916-F6C0-466B-9C6E-666417B6BDDD}" type="presOf" srcId="{0B4313D4-D883-4F24-B3DF-7B84F06E1299}" destId="{4C12A6FB-70FC-4EB4-AEE2-B8CF46C6127E}" srcOrd="0" destOrd="0" presId="urn:microsoft.com/office/officeart/2005/8/layout/hList3"/>
    <dgm:cxn modelId="{15E5D413-867E-4AB8-B962-BC4C2BDFBC94}" type="presOf" srcId="{B62B1D40-8F22-41F9-A51A-F6FC8A7EAE56}" destId="{FB3BF9B6-7F68-4D06-8F4E-32D241733185}" srcOrd="0" destOrd="0" presId="urn:microsoft.com/office/officeart/2005/8/layout/hList3"/>
    <dgm:cxn modelId="{EBE91EBC-5E86-45D5-907F-4298BF9E315F}" type="presParOf" srcId="{4C12A6FB-70FC-4EB4-AEE2-B8CF46C6127E}" destId="{FB3BF9B6-7F68-4D06-8F4E-32D241733185}" srcOrd="0" destOrd="0" presId="urn:microsoft.com/office/officeart/2005/8/layout/hList3"/>
    <dgm:cxn modelId="{CEFFB704-9484-4C28-B6BE-6C4CBA88D743}" type="presParOf" srcId="{4C12A6FB-70FC-4EB4-AEE2-B8CF46C6127E}" destId="{A9853C5B-0C0A-4A67-B421-3A263B4A6359}" srcOrd="1" destOrd="0" presId="urn:microsoft.com/office/officeart/2005/8/layout/hList3"/>
    <dgm:cxn modelId="{87897B25-A3A3-4AC6-8EB6-5805500ED65E}" type="presParOf" srcId="{A9853C5B-0C0A-4A67-B421-3A263B4A6359}" destId="{BF01FB5A-27BE-4510-A87A-76BB0D1E40B5}" srcOrd="0" destOrd="0" presId="urn:microsoft.com/office/officeart/2005/8/layout/hList3"/>
    <dgm:cxn modelId="{25F618D3-3B43-400D-A6D4-4CE034D2E7FE}" type="presParOf" srcId="{A9853C5B-0C0A-4A67-B421-3A263B4A6359}" destId="{07055865-68F2-4C20-8B86-50AAD2F82837}" srcOrd="1" destOrd="0" presId="urn:microsoft.com/office/officeart/2005/8/layout/hList3"/>
    <dgm:cxn modelId="{5333D132-944E-4F0E-99FA-E6D506480E43}" type="presParOf" srcId="{A9853C5B-0C0A-4A67-B421-3A263B4A6359}" destId="{1D97A039-A4DA-410B-8D1D-9AC77807A617}" srcOrd="2" destOrd="0" presId="urn:microsoft.com/office/officeart/2005/8/layout/hList3"/>
    <dgm:cxn modelId="{78FF50F2-67F3-4B27-B6AA-AF48EFBDE621}" type="presParOf" srcId="{A9853C5B-0C0A-4A67-B421-3A263B4A6359}" destId="{152F12EC-8F0A-4F63-A526-92BDDFB11255}" srcOrd="3" destOrd="0" presId="urn:microsoft.com/office/officeart/2005/8/layout/hList3"/>
    <dgm:cxn modelId="{5C0FB70B-C27E-47F7-9C8D-C7B8D55D52C8}" type="presParOf" srcId="{A9853C5B-0C0A-4A67-B421-3A263B4A6359}" destId="{A800CD42-47BF-4408-B101-C8BA1AA42510}" srcOrd="4" destOrd="0" presId="urn:microsoft.com/office/officeart/2005/8/layout/hList3"/>
    <dgm:cxn modelId="{EAE2E04D-2617-4D6C-ADE3-2BBCB7E36BF2}" type="presParOf" srcId="{4C12A6FB-70FC-4EB4-AEE2-B8CF46C6127E}" destId="{D32940FE-F179-4D84-97F5-8C7C6906994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AFBF04-7E6C-44B3-9D50-8106A0C67A36}" type="doc">
      <dgm:prSet loTypeId="urn:microsoft.com/office/officeart/2005/8/layout/vProcess5" loCatId="process" qsTypeId="urn:microsoft.com/office/officeart/2005/8/quickstyle/simple1" qsCatId="simple" csTypeId="urn:microsoft.com/office/officeart/2005/8/colors/colorful1#8" csCatId="colorful" phldr="1"/>
      <dgm:spPr/>
      <dgm:t>
        <a:bodyPr/>
        <a:lstStyle/>
        <a:p>
          <a:endParaRPr lang="es-ES"/>
        </a:p>
      </dgm:t>
    </dgm:pt>
    <dgm:pt modelId="{6B1EB338-626C-430E-A1EF-190C1BC8DF57}">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 sz="3200" dirty="0" smtClean="0"/>
            <a:t>Revistas científicas</a:t>
          </a:r>
          <a:endParaRPr lang="es-ES" sz="3200" dirty="0"/>
        </a:p>
      </dgm:t>
    </dgm:pt>
    <dgm:pt modelId="{A0EC58C7-9CEE-4291-B5DF-3A947EFF1888}" type="parTrans" cxnId="{583C6851-0553-41C4-8B67-1D4C2AB6F409}">
      <dgm:prSet/>
      <dgm:spPr/>
      <dgm:t>
        <a:bodyPr/>
        <a:lstStyle/>
        <a:p>
          <a:endParaRPr lang="es-ES"/>
        </a:p>
      </dgm:t>
    </dgm:pt>
    <dgm:pt modelId="{EB05B074-7203-460C-9BC2-74CA072D34EB}" type="sibTrans" cxnId="{583C6851-0553-41C4-8B67-1D4C2AB6F409}">
      <dgm:prSet/>
      <dgm:spPr/>
      <dgm:t>
        <a:bodyPr/>
        <a:lstStyle/>
        <a:p>
          <a:endParaRPr lang="es-ES"/>
        </a:p>
      </dgm:t>
    </dgm:pt>
    <dgm:pt modelId="{E0F8525D-65CE-47B4-8C10-E30BBAB9DF94}">
      <dgm:prSet phldrT="[Texto]" custT="1"/>
      <dgm:spPr/>
      <dgm:t>
        <a:bodyPr/>
        <a:lstStyle/>
        <a:p>
          <a:r>
            <a:rPr lang="es-ES_tradnl" sz="1800" dirty="0" smtClean="0"/>
            <a:t>Las revistas científicas o académicas son en la actualidad en principal vehiculo de transmisión del conocimiento científico.</a:t>
          </a:r>
          <a:endParaRPr lang="es-ES" sz="1800" dirty="0"/>
        </a:p>
      </dgm:t>
    </dgm:pt>
    <dgm:pt modelId="{CC99F391-4004-4314-8CE5-A6EFD172261A}" type="parTrans" cxnId="{FCE4E235-C4BC-46D0-9F3E-01F6B605F41C}">
      <dgm:prSet/>
      <dgm:spPr/>
      <dgm:t>
        <a:bodyPr/>
        <a:lstStyle/>
        <a:p>
          <a:endParaRPr lang="es-ES"/>
        </a:p>
      </dgm:t>
    </dgm:pt>
    <dgm:pt modelId="{F9DB93FB-3AB2-446E-849A-246EAA30C86D}" type="sibTrans" cxnId="{FCE4E235-C4BC-46D0-9F3E-01F6B605F41C}">
      <dgm:prSet/>
      <dgm:spPr/>
      <dgm:t>
        <a:bodyPr/>
        <a:lstStyle/>
        <a:p>
          <a:endParaRPr lang="es-ES"/>
        </a:p>
      </dgm:t>
    </dgm:pt>
    <dgm:pt modelId="{3309305C-7026-4BA8-BDC6-FBC6C0F0503F}">
      <dgm:prSet phldrT="[Texto]" custT="1"/>
      <dgm:spPr/>
      <dgm:t>
        <a:bodyPr/>
        <a:lstStyle/>
        <a:p>
          <a:r>
            <a:rPr lang="es-ES_tradnl" sz="1800" dirty="0" smtClean="0"/>
            <a:t>Recogen los últimos avances de la investigación científica y son imprescindibles para mantenerse al día en cualquier área científica en la que nos movamos.</a:t>
          </a:r>
          <a:endParaRPr lang="es-ES" sz="1800" dirty="0"/>
        </a:p>
      </dgm:t>
    </dgm:pt>
    <dgm:pt modelId="{5DF28274-23D6-4AA7-94B3-3053B10FE5E7}" type="parTrans" cxnId="{84087C9B-AE29-4BFF-893F-7EA525CB1E7B}">
      <dgm:prSet/>
      <dgm:spPr/>
      <dgm:t>
        <a:bodyPr/>
        <a:lstStyle/>
        <a:p>
          <a:endParaRPr lang="es-ES"/>
        </a:p>
      </dgm:t>
    </dgm:pt>
    <dgm:pt modelId="{AAD71460-182F-44E1-B956-06FE845E6EB2}" type="sibTrans" cxnId="{84087C9B-AE29-4BFF-893F-7EA525CB1E7B}">
      <dgm:prSet/>
      <dgm:spPr/>
      <dgm:t>
        <a:bodyPr/>
        <a:lstStyle/>
        <a:p>
          <a:endParaRPr lang="es-ES"/>
        </a:p>
      </dgm:t>
    </dgm:pt>
    <dgm:pt modelId="{313020B6-6F1E-4721-BD9D-9C62E5F65E13}">
      <dgm:prSet phldrT="[Texto]" custT="1"/>
      <dgm:spPr/>
      <dgm:t>
        <a:bodyPr/>
        <a:lstStyle/>
        <a:p>
          <a:r>
            <a:rPr lang="es-ES_tradnl" sz="1800" dirty="0" smtClean="0"/>
            <a:t>Los artículos de las revistas científicas han pasado un proceso de revisión por parte de especialistas en su materia (referee system o sistema de revisión por pares). </a:t>
          </a:r>
          <a:endParaRPr lang="es-ES" sz="1800" dirty="0"/>
        </a:p>
      </dgm:t>
    </dgm:pt>
    <dgm:pt modelId="{731F4B7C-8E58-42C3-8302-A842033AAB1D}" type="parTrans" cxnId="{BF8A00A5-8603-424C-8D61-591C94D5269D}">
      <dgm:prSet/>
      <dgm:spPr/>
      <dgm:t>
        <a:bodyPr/>
        <a:lstStyle/>
        <a:p>
          <a:endParaRPr lang="es-ES"/>
        </a:p>
      </dgm:t>
    </dgm:pt>
    <dgm:pt modelId="{705F3435-34F6-41F0-946F-E235E941FD8C}" type="sibTrans" cxnId="{BF8A00A5-8603-424C-8D61-591C94D5269D}">
      <dgm:prSet/>
      <dgm:spPr/>
      <dgm:t>
        <a:bodyPr/>
        <a:lstStyle/>
        <a:p>
          <a:endParaRPr lang="es-ES"/>
        </a:p>
      </dgm:t>
    </dgm:pt>
    <dgm:pt modelId="{449C4AFB-8C26-4DA6-8403-19002680AA5E}">
      <dgm:prSet phldrT="[Texto]" custT="1"/>
      <dgm:spPr/>
      <dgm:t>
        <a:bodyPr/>
        <a:lstStyle/>
        <a:p>
          <a:r>
            <a:rPr lang="es-ES_tradnl" sz="1800" dirty="0" smtClean="0"/>
            <a:t>La información es fiable, fruto de una investigación original.</a:t>
          </a:r>
          <a:endParaRPr lang="es-ES" sz="1800" dirty="0"/>
        </a:p>
      </dgm:t>
    </dgm:pt>
    <dgm:pt modelId="{B38A7EC9-B855-45E0-B1C1-CFAA72FFA77F}" type="parTrans" cxnId="{FC72AFE5-A698-4775-ACD5-6BB140BB6E8D}">
      <dgm:prSet/>
      <dgm:spPr/>
      <dgm:t>
        <a:bodyPr/>
        <a:lstStyle/>
        <a:p>
          <a:endParaRPr lang="es-ES"/>
        </a:p>
      </dgm:t>
    </dgm:pt>
    <dgm:pt modelId="{DC420DE7-6D65-4A0C-B05C-55CAD2420FF5}" type="sibTrans" cxnId="{FC72AFE5-A698-4775-ACD5-6BB140BB6E8D}">
      <dgm:prSet/>
      <dgm:spPr/>
      <dgm:t>
        <a:bodyPr/>
        <a:lstStyle/>
        <a:p>
          <a:endParaRPr lang="es-ES"/>
        </a:p>
      </dgm:t>
    </dgm:pt>
    <dgm:pt modelId="{18942EAC-E947-4C77-A6C7-9B03398FA6E6}">
      <dgm:prSet phldrT="[Texto]"/>
      <dgm:spPr/>
      <dgm:t>
        <a:bodyPr/>
        <a:lstStyle/>
        <a:p>
          <a:endParaRPr lang="es-ES"/>
        </a:p>
      </dgm:t>
    </dgm:pt>
    <dgm:pt modelId="{1D324372-1760-4B73-99CC-EF25F258AA77}" type="parTrans" cxnId="{AE552AB4-C7A7-44A6-81AD-A5541E962F9F}">
      <dgm:prSet/>
      <dgm:spPr/>
      <dgm:t>
        <a:bodyPr/>
        <a:lstStyle/>
        <a:p>
          <a:endParaRPr lang="es-ES"/>
        </a:p>
      </dgm:t>
    </dgm:pt>
    <dgm:pt modelId="{A2AA1053-C2C3-4FB3-BD2D-F5580E3DC374}" type="sibTrans" cxnId="{AE552AB4-C7A7-44A6-81AD-A5541E962F9F}">
      <dgm:prSet/>
      <dgm:spPr/>
      <dgm:t>
        <a:bodyPr/>
        <a:lstStyle/>
        <a:p>
          <a:endParaRPr lang="es-ES"/>
        </a:p>
      </dgm:t>
    </dgm:pt>
    <dgm:pt modelId="{E984EB0C-279A-4B0A-8788-1499FF13CB08}">
      <dgm:prSet phldrT="[Texto]"/>
      <dgm:spPr/>
      <dgm:t>
        <a:bodyPr/>
        <a:lstStyle/>
        <a:p>
          <a:endParaRPr lang="es-ES"/>
        </a:p>
      </dgm:t>
    </dgm:pt>
    <dgm:pt modelId="{6FA3BC92-5575-42C0-B2CD-455661D47296}" type="parTrans" cxnId="{280E5AEA-0C80-4FEA-9EE1-0BE65101D268}">
      <dgm:prSet/>
      <dgm:spPr/>
      <dgm:t>
        <a:bodyPr/>
        <a:lstStyle/>
        <a:p>
          <a:endParaRPr lang="es-ES"/>
        </a:p>
      </dgm:t>
    </dgm:pt>
    <dgm:pt modelId="{63AF01B6-CA68-428C-8549-EF4A96A8217A}" type="sibTrans" cxnId="{280E5AEA-0C80-4FEA-9EE1-0BE65101D268}">
      <dgm:prSet/>
      <dgm:spPr/>
      <dgm:t>
        <a:bodyPr/>
        <a:lstStyle/>
        <a:p>
          <a:endParaRPr lang="es-ES"/>
        </a:p>
      </dgm:t>
    </dgm:pt>
    <dgm:pt modelId="{93A6FB7E-7490-450E-BF30-0D47FEF420D5}">
      <dgm:prSet phldrT="[Texto]"/>
      <dgm:spPr/>
      <dgm:t>
        <a:bodyPr/>
        <a:lstStyle/>
        <a:p>
          <a:endParaRPr lang="es-ES"/>
        </a:p>
      </dgm:t>
    </dgm:pt>
    <dgm:pt modelId="{1270C75B-6FD5-404D-A05D-0EA3E62121BC}" type="parTrans" cxnId="{09B6415B-96EE-45F7-A31B-3E21755D5247}">
      <dgm:prSet/>
      <dgm:spPr/>
      <dgm:t>
        <a:bodyPr/>
        <a:lstStyle/>
        <a:p>
          <a:endParaRPr lang="es-ES"/>
        </a:p>
      </dgm:t>
    </dgm:pt>
    <dgm:pt modelId="{AE7AA01C-B298-437D-86CE-453FACF7DC23}" type="sibTrans" cxnId="{09B6415B-96EE-45F7-A31B-3E21755D5247}">
      <dgm:prSet/>
      <dgm:spPr/>
      <dgm:t>
        <a:bodyPr/>
        <a:lstStyle/>
        <a:p>
          <a:endParaRPr lang="es-ES"/>
        </a:p>
      </dgm:t>
    </dgm:pt>
    <dgm:pt modelId="{3289300B-B6D5-4A94-8BF9-92617A9220D9}">
      <dgm:prSet phldrT="[Texto]"/>
      <dgm:spPr/>
      <dgm:t>
        <a:bodyPr/>
        <a:lstStyle/>
        <a:p>
          <a:endParaRPr lang="es-ES"/>
        </a:p>
      </dgm:t>
    </dgm:pt>
    <dgm:pt modelId="{2300B419-696F-4566-975A-E8B756D87EB7}" type="parTrans" cxnId="{FC140FF4-5AEF-419B-A9E7-A70A7A3B9DB5}">
      <dgm:prSet/>
      <dgm:spPr/>
      <dgm:t>
        <a:bodyPr/>
        <a:lstStyle/>
        <a:p>
          <a:endParaRPr lang="es-ES"/>
        </a:p>
      </dgm:t>
    </dgm:pt>
    <dgm:pt modelId="{1E78EC40-6A6B-465E-8F4B-9ED09C02B0EE}" type="sibTrans" cxnId="{FC140FF4-5AEF-419B-A9E7-A70A7A3B9DB5}">
      <dgm:prSet/>
      <dgm:spPr/>
      <dgm:t>
        <a:bodyPr/>
        <a:lstStyle/>
        <a:p>
          <a:endParaRPr lang="es-ES"/>
        </a:p>
      </dgm:t>
    </dgm:pt>
    <dgm:pt modelId="{874A4D81-655D-488B-B77A-B65135D297C4}">
      <dgm:prSet phldrT="[Texto]"/>
      <dgm:spPr/>
      <dgm:t>
        <a:bodyPr/>
        <a:lstStyle/>
        <a:p>
          <a:endParaRPr lang="es-ES"/>
        </a:p>
      </dgm:t>
    </dgm:pt>
    <dgm:pt modelId="{C2E5CA6B-7CCA-43AC-8924-A041B6E91BA5}" type="parTrans" cxnId="{9D8ED001-F148-4033-9BDC-A8CC5F35A1FE}">
      <dgm:prSet/>
      <dgm:spPr/>
      <dgm:t>
        <a:bodyPr/>
        <a:lstStyle/>
        <a:p>
          <a:endParaRPr lang="es-ES"/>
        </a:p>
      </dgm:t>
    </dgm:pt>
    <dgm:pt modelId="{B32A2D6E-3977-447C-817D-F196878ADEF7}" type="sibTrans" cxnId="{9D8ED001-F148-4033-9BDC-A8CC5F35A1FE}">
      <dgm:prSet/>
      <dgm:spPr/>
      <dgm:t>
        <a:bodyPr/>
        <a:lstStyle/>
        <a:p>
          <a:endParaRPr lang="es-ES"/>
        </a:p>
      </dgm:t>
    </dgm:pt>
    <dgm:pt modelId="{AAB47B59-6F48-41B2-BD5E-81EA42A92041}" type="pres">
      <dgm:prSet presAssocID="{5BAFBF04-7E6C-44B3-9D50-8106A0C67A36}" presName="outerComposite" presStyleCnt="0">
        <dgm:presLayoutVars>
          <dgm:chMax val="5"/>
          <dgm:dir/>
          <dgm:resizeHandles val="exact"/>
        </dgm:presLayoutVars>
      </dgm:prSet>
      <dgm:spPr/>
      <dgm:t>
        <a:bodyPr/>
        <a:lstStyle/>
        <a:p>
          <a:endParaRPr lang="es-ES"/>
        </a:p>
      </dgm:t>
    </dgm:pt>
    <dgm:pt modelId="{4BEE55E4-09B4-400A-B8F5-B58972D77185}" type="pres">
      <dgm:prSet presAssocID="{5BAFBF04-7E6C-44B3-9D50-8106A0C67A36}" presName="dummyMaxCanvas" presStyleCnt="0">
        <dgm:presLayoutVars/>
      </dgm:prSet>
      <dgm:spPr/>
    </dgm:pt>
    <dgm:pt modelId="{7A439509-2A77-4E59-9DC6-6E98B313E4A8}" type="pres">
      <dgm:prSet presAssocID="{5BAFBF04-7E6C-44B3-9D50-8106A0C67A36}" presName="FiveNodes_1" presStyleLbl="node1" presStyleIdx="0" presStyleCnt="5">
        <dgm:presLayoutVars>
          <dgm:bulletEnabled val="1"/>
        </dgm:presLayoutVars>
      </dgm:prSet>
      <dgm:spPr/>
      <dgm:t>
        <a:bodyPr/>
        <a:lstStyle/>
        <a:p>
          <a:endParaRPr lang="es-ES"/>
        </a:p>
      </dgm:t>
    </dgm:pt>
    <dgm:pt modelId="{DA520743-8F32-40E5-88D0-EAD3C20C5B8C}" type="pres">
      <dgm:prSet presAssocID="{5BAFBF04-7E6C-44B3-9D50-8106A0C67A36}" presName="FiveNodes_2" presStyleLbl="node1" presStyleIdx="1" presStyleCnt="5">
        <dgm:presLayoutVars>
          <dgm:bulletEnabled val="1"/>
        </dgm:presLayoutVars>
      </dgm:prSet>
      <dgm:spPr/>
      <dgm:t>
        <a:bodyPr/>
        <a:lstStyle/>
        <a:p>
          <a:endParaRPr lang="es-ES"/>
        </a:p>
      </dgm:t>
    </dgm:pt>
    <dgm:pt modelId="{A43E82FE-9DC4-45D5-AB47-BC3FF1BAF210}" type="pres">
      <dgm:prSet presAssocID="{5BAFBF04-7E6C-44B3-9D50-8106A0C67A36}" presName="FiveNodes_3" presStyleLbl="node1" presStyleIdx="2" presStyleCnt="5">
        <dgm:presLayoutVars>
          <dgm:bulletEnabled val="1"/>
        </dgm:presLayoutVars>
      </dgm:prSet>
      <dgm:spPr/>
      <dgm:t>
        <a:bodyPr/>
        <a:lstStyle/>
        <a:p>
          <a:endParaRPr lang="es-ES"/>
        </a:p>
      </dgm:t>
    </dgm:pt>
    <dgm:pt modelId="{143F9388-55E4-456B-992B-6CFA6407DFCB}" type="pres">
      <dgm:prSet presAssocID="{5BAFBF04-7E6C-44B3-9D50-8106A0C67A36}" presName="FiveNodes_4" presStyleLbl="node1" presStyleIdx="3" presStyleCnt="5" custScaleY="110818">
        <dgm:presLayoutVars>
          <dgm:bulletEnabled val="1"/>
        </dgm:presLayoutVars>
      </dgm:prSet>
      <dgm:spPr/>
      <dgm:t>
        <a:bodyPr/>
        <a:lstStyle/>
        <a:p>
          <a:endParaRPr lang="es-ES"/>
        </a:p>
      </dgm:t>
    </dgm:pt>
    <dgm:pt modelId="{EEA2C66E-6457-4FF8-B8EC-D472B9904D3A}" type="pres">
      <dgm:prSet presAssocID="{5BAFBF04-7E6C-44B3-9D50-8106A0C67A36}" presName="FiveNodes_5" presStyleLbl="node1" presStyleIdx="4" presStyleCnt="5">
        <dgm:presLayoutVars>
          <dgm:bulletEnabled val="1"/>
        </dgm:presLayoutVars>
      </dgm:prSet>
      <dgm:spPr/>
      <dgm:t>
        <a:bodyPr/>
        <a:lstStyle/>
        <a:p>
          <a:endParaRPr lang="es-ES"/>
        </a:p>
      </dgm:t>
    </dgm:pt>
    <dgm:pt modelId="{DD2C01C8-53EE-4B09-AA72-1C3CFD954D89}" type="pres">
      <dgm:prSet presAssocID="{5BAFBF04-7E6C-44B3-9D50-8106A0C67A36}" presName="FiveConn_1-2" presStyleLbl="fgAccFollowNode1" presStyleIdx="0" presStyleCnt="4">
        <dgm:presLayoutVars>
          <dgm:bulletEnabled val="1"/>
        </dgm:presLayoutVars>
      </dgm:prSet>
      <dgm:spPr/>
      <dgm:t>
        <a:bodyPr/>
        <a:lstStyle/>
        <a:p>
          <a:endParaRPr lang="es-ES"/>
        </a:p>
      </dgm:t>
    </dgm:pt>
    <dgm:pt modelId="{B652AEBC-2869-40FA-86C8-2A9A81C56F25}" type="pres">
      <dgm:prSet presAssocID="{5BAFBF04-7E6C-44B3-9D50-8106A0C67A36}" presName="FiveConn_2-3" presStyleLbl="fgAccFollowNode1" presStyleIdx="1" presStyleCnt="4">
        <dgm:presLayoutVars>
          <dgm:bulletEnabled val="1"/>
        </dgm:presLayoutVars>
      </dgm:prSet>
      <dgm:spPr/>
      <dgm:t>
        <a:bodyPr/>
        <a:lstStyle/>
        <a:p>
          <a:endParaRPr lang="es-ES"/>
        </a:p>
      </dgm:t>
    </dgm:pt>
    <dgm:pt modelId="{CABFE53D-E20E-475E-BF94-334656F30EB1}" type="pres">
      <dgm:prSet presAssocID="{5BAFBF04-7E6C-44B3-9D50-8106A0C67A36}" presName="FiveConn_3-4" presStyleLbl="fgAccFollowNode1" presStyleIdx="2" presStyleCnt="4">
        <dgm:presLayoutVars>
          <dgm:bulletEnabled val="1"/>
        </dgm:presLayoutVars>
      </dgm:prSet>
      <dgm:spPr/>
      <dgm:t>
        <a:bodyPr/>
        <a:lstStyle/>
        <a:p>
          <a:endParaRPr lang="es-ES"/>
        </a:p>
      </dgm:t>
    </dgm:pt>
    <dgm:pt modelId="{29BD508A-3496-4BAC-8ABC-4848E110639B}" type="pres">
      <dgm:prSet presAssocID="{5BAFBF04-7E6C-44B3-9D50-8106A0C67A36}" presName="FiveConn_4-5" presStyleLbl="fgAccFollowNode1" presStyleIdx="3" presStyleCnt="4">
        <dgm:presLayoutVars>
          <dgm:bulletEnabled val="1"/>
        </dgm:presLayoutVars>
      </dgm:prSet>
      <dgm:spPr/>
      <dgm:t>
        <a:bodyPr/>
        <a:lstStyle/>
        <a:p>
          <a:endParaRPr lang="es-ES"/>
        </a:p>
      </dgm:t>
    </dgm:pt>
    <dgm:pt modelId="{AFC70484-E1B3-4E26-A801-94F7161202CC}" type="pres">
      <dgm:prSet presAssocID="{5BAFBF04-7E6C-44B3-9D50-8106A0C67A36}" presName="FiveNodes_1_text" presStyleLbl="node1" presStyleIdx="4" presStyleCnt="5">
        <dgm:presLayoutVars>
          <dgm:bulletEnabled val="1"/>
        </dgm:presLayoutVars>
      </dgm:prSet>
      <dgm:spPr/>
      <dgm:t>
        <a:bodyPr/>
        <a:lstStyle/>
        <a:p>
          <a:endParaRPr lang="es-ES"/>
        </a:p>
      </dgm:t>
    </dgm:pt>
    <dgm:pt modelId="{4486DD30-5617-46E6-9ED3-0231AA1A1DB2}" type="pres">
      <dgm:prSet presAssocID="{5BAFBF04-7E6C-44B3-9D50-8106A0C67A36}" presName="FiveNodes_2_text" presStyleLbl="node1" presStyleIdx="4" presStyleCnt="5">
        <dgm:presLayoutVars>
          <dgm:bulletEnabled val="1"/>
        </dgm:presLayoutVars>
      </dgm:prSet>
      <dgm:spPr/>
      <dgm:t>
        <a:bodyPr/>
        <a:lstStyle/>
        <a:p>
          <a:endParaRPr lang="es-ES"/>
        </a:p>
      </dgm:t>
    </dgm:pt>
    <dgm:pt modelId="{F1CB3666-B0E3-44D7-940B-5A049B4A3B0C}" type="pres">
      <dgm:prSet presAssocID="{5BAFBF04-7E6C-44B3-9D50-8106A0C67A36}" presName="FiveNodes_3_text" presStyleLbl="node1" presStyleIdx="4" presStyleCnt="5">
        <dgm:presLayoutVars>
          <dgm:bulletEnabled val="1"/>
        </dgm:presLayoutVars>
      </dgm:prSet>
      <dgm:spPr/>
      <dgm:t>
        <a:bodyPr/>
        <a:lstStyle/>
        <a:p>
          <a:endParaRPr lang="es-ES"/>
        </a:p>
      </dgm:t>
    </dgm:pt>
    <dgm:pt modelId="{1C1EDB33-D8DF-403B-81FB-028693C17A95}" type="pres">
      <dgm:prSet presAssocID="{5BAFBF04-7E6C-44B3-9D50-8106A0C67A36}" presName="FiveNodes_4_text" presStyleLbl="node1" presStyleIdx="4" presStyleCnt="5">
        <dgm:presLayoutVars>
          <dgm:bulletEnabled val="1"/>
        </dgm:presLayoutVars>
      </dgm:prSet>
      <dgm:spPr/>
      <dgm:t>
        <a:bodyPr/>
        <a:lstStyle/>
        <a:p>
          <a:endParaRPr lang="es-ES"/>
        </a:p>
      </dgm:t>
    </dgm:pt>
    <dgm:pt modelId="{01B9B66F-D132-4283-A78E-263817162BE5}" type="pres">
      <dgm:prSet presAssocID="{5BAFBF04-7E6C-44B3-9D50-8106A0C67A36}" presName="FiveNodes_5_text" presStyleLbl="node1" presStyleIdx="4" presStyleCnt="5">
        <dgm:presLayoutVars>
          <dgm:bulletEnabled val="1"/>
        </dgm:presLayoutVars>
      </dgm:prSet>
      <dgm:spPr/>
      <dgm:t>
        <a:bodyPr/>
        <a:lstStyle/>
        <a:p>
          <a:endParaRPr lang="es-ES"/>
        </a:p>
      </dgm:t>
    </dgm:pt>
  </dgm:ptLst>
  <dgm:cxnLst>
    <dgm:cxn modelId="{BB01B81A-FD2D-404D-B1BA-FF5F5D619252}" type="presOf" srcId="{3309305C-7026-4BA8-BDC6-FBC6C0F0503F}" destId="{F1CB3666-B0E3-44D7-940B-5A049B4A3B0C}" srcOrd="1" destOrd="0" presId="urn:microsoft.com/office/officeart/2005/8/layout/vProcess5"/>
    <dgm:cxn modelId="{5367479F-F33E-46B3-8684-16623C5D1DD8}" type="presOf" srcId="{6B1EB338-626C-430E-A1EF-190C1BC8DF57}" destId="{7A439509-2A77-4E59-9DC6-6E98B313E4A8}" srcOrd="0" destOrd="0" presId="urn:microsoft.com/office/officeart/2005/8/layout/vProcess5"/>
    <dgm:cxn modelId="{9D8ED001-F148-4033-9BDC-A8CC5F35A1FE}" srcId="{5BAFBF04-7E6C-44B3-9D50-8106A0C67A36}" destId="{874A4D81-655D-488B-B77A-B65135D297C4}" srcOrd="9" destOrd="0" parTransId="{C2E5CA6B-7CCA-43AC-8924-A041B6E91BA5}" sibTransId="{B32A2D6E-3977-447C-817D-F196878ADEF7}"/>
    <dgm:cxn modelId="{7FCD2284-8B03-44A5-AD8A-F197AAD3EC57}" type="presOf" srcId="{E0F8525D-65CE-47B4-8C10-E30BBAB9DF94}" destId="{DA520743-8F32-40E5-88D0-EAD3C20C5B8C}" srcOrd="0" destOrd="0" presId="urn:microsoft.com/office/officeart/2005/8/layout/vProcess5"/>
    <dgm:cxn modelId="{63582935-0C95-47BB-AE46-1B15D40C681C}" type="presOf" srcId="{6B1EB338-626C-430E-A1EF-190C1BC8DF57}" destId="{AFC70484-E1B3-4E26-A801-94F7161202CC}" srcOrd="1" destOrd="0" presId="urn:microsoft.com/office/officeart/2005/8/layout/vProcess5"/>
    <dgm:cxn modelId="{F04413BB-200F-464A-9B3D-36AE524E2960}" type="presOf" srcId="{EB05B074-7203-460C-9BC2-74CA072D34EB}" destId="{DD2C01C8-53EE-4B09-AA72-1C3CFD954D89}" srcOrd="0" destOrd="0" presId="urn:microsoft.com/office/officeart/2005/8/layout/vProcess5"/>
    <dgm:cxn modelId="{811CD71F-9E4B-4747-83C6-EF732E45ACBB}" type="presOf" srcId="{3309305C-7026-4BA8-BDC6-FBC6C0F0503F}" destId="{A43E82FE-9DC4-45D5-AB47-BC3FF1BAF210}" srcOrd="0" destOrd="0" presId="urn:microsoft.com/office/officeart/2005/8/layout/vProcess5"/>
    <dgm:cxn modelId="{846817E2-EA55-4737-B3AF-8009CE9ACC58}" type="presOf" srcId="{313020B6-6F1E-4721-BD9D-9C62E5F65E13}" destId="{143F9388-55E4-456B-992B-6CFA6407DFCB}" srcOrd="0" destOrd="0" presId="urn:microsoft.com/office/officeart/2005/8/layout/vProcess5"/>
    <dgm:cxn modelId="{FCE4E235-C4BC-46D0-9F3E-01F6B605F41C}" srcId="{5BAFBF04-7E6C-44B3-9D50-8106A0C67A36}" destId="{E0F8525D-65CE-47B4-8C10-E30BBAB9DF94}" srcOrd="1" destOrd="0" parTransId="{CC99F391-4004-4314-8CE5-A6EFD172261A}" sibTransId="{F9DB93FB-3AB2-446E-849A-246EAA30C86D}"/>
    <dgm:cxn modelId="{FC72AFE5-A698-4775-ACD5-6BB140BB6E8D}" srcId="{5BAFBF04-7E6C-44B3-9D50-8106A0C67A36}" destId="{449C4AFB-8C26-4DA6-8403-19002680AA5E}" srcOrd="4" destOrd="0" parTransId="{B38A7EC9-B855-45E0-B1C1-CFAA72FFA77F}" sibTransId="{DC420DE7-6D65-4A0C-B05C-55CAD2420FF5}"/>
    <dgm:cxn modelId="{CD35C2DB-7871-4E27-B341-455C6E7A6B64}" type="presOf" srcId="{5BAFBF04-7E6C-44B3-9D50-8106A0C67A36}" destId="{AAB47B59-6F48-41B2-BD5E-81EA42A92041}" srcOrd="0" destOrd="0" presId="urn:microsoft.com/office/officeart/2005/8/layout/vProcess5"/>
    <dgm:cxn modelId="{FC140FF4-5AEF-419B-A9E7-A70A7A3B9DB5}" srcId="{5BAFBF04-7E6C-44B3-9D50-8106A0C67A36}" destId="{3289300B-B6D5-4A94-8BF9-92617A9220D9}" srcOrd="8" destOrd="0" parTransId="{2300B419-696F-4566-975A-E8B756D87EB7}" sibTransId="{1E78EC40-6A6B-465E-8F4B-9ED09C02B0EE}"/>
    <dgm:cxn modelId="{47EC866C-EDD9-47EF-96F8-D3980C903EA4}" type="presOf" srcId="{AAD71460-182F-44E1-B956-06FE845E6EB2}" destId="{CABFE53D-E20E-475E-BF94-334656F30EB1}" srcOrd="0" destOrd="0" presId="urn:microsoft.com/office/officeart/2005/8/layout/vProcess5"/>
    <dgm:cxn modelId="{280E5AEA-0C80-4FEA-9EE1-0BE65101D268}" srcId="{5BAFBF04-7E6C-44B3-9D50-8106A0C67A36}" destId="{E984EB0C-279A-4B0A-8788-1499FF13CB08}" srcOrd="6" destOrd="0" parTransId="{6FA3BC92-5575-42C0-B2CD-455661D47296}" sibTransId="{63AF01B6-CA68-428C-8549-EF4A96A8217A}"/>
    <dgm:cxn modelId="{656E6436-A045-49BE-B904-270C12F4345B}" type="presOf" srcId="{705F3435-34F6-41F0-946F-E235E941FD8C}" destId="{29BD508A-3496-4BAC-8ABC-4848E110639B}" srcOrd="0" destOrd="0" presId="urn:microsoft.com/office/officeart/2005/8/layout/vProcess5"/>
    <dgm:cxn modelId="{5B9DE8BF-15DE-425F-AB1F-896E47684D92}" type="presOf" srcId="{F9DB93FB-3AB2-446E-849A-246EAA30C86D}" destId="{B652AEBC-2869-40FA-86C8-2A9A81C56F25}" srcOrd="0" destOrd="0" presId="urn:microsoft.com/office/officeart/2005/8/layout/vProcess5"/>
    <dgm:cxn modelId="{583C6851-0553-41C4-8B67-1D4C2AB6F409}" srcId="{5BAFBF04-7E6C-44B3-9D50-8106A0C67A36}" destId="{6B1EB338-626C-430E-A1EF-190C1BC8DF57}" srcOrd="0" destOrd="0" parTransId="{A0EC58C7-9CEE-4291-B5DF-3A947EFF1888}" sibTransId="{EB05B074-7203-460C-9BC2-74CA072D34EB}"/>
    <dgm:cxn modelId="{BF8A00A5-8603-424C-8D61-591C94D5269D}" srcId="{5BAFBF04-7E6C-44B3-9D50-8106A0C67A36}" destId="{313020B6-6F1E-4721-BD9D-9C62E5F65E13}" srcOrd="3" destOrd="0" parTransId="{731F4B7C-8E58-42C3-8302-A842033AAB1D}" sibTransId="{705F3435-34F6-41F0-946F-E235E941FD8C}"/>
    <dgm:cxn modelId="{09B6415B-96EE-45F7-A31B-3E21755D5247}" srcId="{5BAFBF04-7E6C-44B3-9D50-8106A0C67A36}" destId="{93A6FB7E-7490-450E-BF30-0D47FEF420D5}" srcOrd="7" destOrd="0" parTransId="{1270C75B-6FD5-404D-A05D-0EA3E62121BC}" sibTransId="{AE7AA01C-B298-437D-86CE-453FACF7DC23}"/>
    <dgm:cxn modelId="{4F30EA66-848C-4760-BC71-5142B56D9B1B}" type="presOf" srcId="{449C4AFB-8C26-4DA6-8403-19002680AA5E}" destId="{01B9B66F-D132-4283-A78E-263817162BE5}" srcOrd="1" destOrd="0" presId="urn:microsoft.com/office/officeart/2005/8/layout/vProcess5"/>
    <dgm:cxn modelId="{F71C372A-BB16-4251-B96D-E34680CFF02D}" type="presOf" srcId="{313020B6-6F1E-4721-BD9D-9C62E5F65E13}" destId="{1C1EDB33-D8DF-403B-81FB-028693C17A95}" srcOrd="1" destOrd="0" presId="urn:microsoft.com/office/officeart/2005/8/layout/vProcess5"/>
    <dgm:cxn modelId="{69F2B64A-7D12-4EDC-BAEB-2429B6F67D0F}" type="presOf" srcId="{E0F8525D-65CE-47B4-8C10-E30BBAB9DF94}" destId="{4486DD30-5617-46E6-9ED3-0231AA1A1DB2}" srcOrd="1" destOrd="0" presId="urn:microsoft.com/office/officeart/2005/8/layout/vProcess5"/>
    <dgm:cxn modelId="{84087C9B-AE29-4BFF-893F-7EA525CB1E7B}" srcId="{5BAFBF04-7E6C-44B3-9D50-8106A0C67A36}" destId="{3309305C-7026-4BA8-BDC6-FBC6C0F0503F}" srcOrd="2" destOrd="0" parTransId="{5DF28274-23D6-4AA7-94B3-3053B10FE5E7}" sibTransId="{AAD71460-182F-44E1-B956-06FE845E6EB2}"/>
    <dgm:cxn modelId="{AE552AB4-C7A7-44A6-81AD-A5541E962F9F}" srcId="{5BAFBF04-7E6C-44B3-9D50-8106A0C67A36}" destId="{18942EAC-E947-4C77-A6C7-9B03398FA6E6}" srcOrd="5" destOrd="0" parTransId="{1D324372-1760-4B73-99CC-EF25F258AA77}" sibTransId="{A2AA1053-C2C3-4FB3-BD2D-F5580E3DC374}"/>
    <dgm:cxn modelId="{5D06886A-3BDE-4AD6-9D43-20BE75CBC681}" type="presOf" srcId="{449C4AFB-8C26-4DA6-8403-19002680AA5E}" destId="{EEA2C66E-6457-4FF8-B8EC-D472B9904D3A}" srcOrd="0" destOrd="0" presId="urn:microsoft.com/office/officeart/2005/8/layout/vProcess5"/>
    <dgm:cxn modelId="{50E682EA-B395-453C-A778-30A3C69116E1}" type="presParOf" srcId="{AAB47B59-6F48-41B2-BD5E-81EA42A92041}" destId="{4BEE55E4-09B4-400A-B8F5-B58972D77185}" srcOrd="0" destOrd="0" presId="urn:microsoft.com/office/officeart/2005/8/layout/vProcess5"/>
    <dgm:cxn modelId="{51785B05-6287-420A-BBE0-9FB12A7BAC95}" type="presParOf" srcId="{AAB47B59-6F48-41B2-BD5E-81EA42A92041}" destId="{7A439509-2A77-4E59-9DC6-6E98B313E4A8}" srcOrd="1" destOrd="0" presId="urn:microsoft.com/office/officeart/2005/8/layout/vProcess5"/>
    <dgm:cxn modelId="{A4C3A23B-D5FB-4C1A-AD67-6045D82E7355}" type="presParOf" srcId="{AAB47B59-6F48-41B2-BD5E-81EA42A92041}" destId="{DA520743-8F32-40E5-88D0-EAD3C20C5B8C}" srcOrd="2" destOrd="0" presId="urn:microsoft.com/office/officeart/2005/8/layout/vProcess5"/>
    <dgm:cxn modelId="{AC15C234-FCF7-40B6-A683-CA86FFE1606E}" type="presParOf" srcId="{AAB47B59-6F48-41B2-BD5E-81EA42A92041}" destId="{A43E82FE-9DC4-45D5-AB47-BC3FF1BAF210}" srcOrd="3" destOrd="0" presId="urn:microsoft.com/office/officeart/2005/8/layout/vProcess5"/>
    <dgm:cxn modelId="{AB64A905-F250-4D2B-8566-34A1A8F31BB1}" type="presParOf" srcId="{AAB47B59-6F48-41B2-BD5E-81EA42A92041}" destId="{143F9388-55E4-456B-992B-6CFA6407DFCB}" srcOrd="4" destOrd="0" presId="urn:microsoft.com/office/officeart/2005/8/layout/vProcess5"/>
    <dgm:cxn modelId="{3ED3BF3B-5347-49B4-BEB6-6C177F8D2CB0}" type="presParOf" srcId="{AAB47B59-6F48-41B2-BD5E-81EA42A92041}" destId="{EEA2C66E-6457-4FF8-B8EC-D472B9904D3A}" srcOrd="5" destOrd="0" presId="urn:microsoft.com/office/officeart/2005/8/layout/vProcess5"/>
    <dgm:cxn modelId="{E6856DC6-F4A2-452F-98F9-0C01DB5BD18D}" type="presParOf" srcId="{AAB47B59-6F48-41B2-BD5E-81EA42A92041}" destId="{DD2C01C8-53EE-4B09-AA72-1C3CFD954D89}" srcOrd="6" destOrd="0" presId="urn:microsoft.com/office/officeart/2005/8/layout/vProcess5"/>
    <dgm:cxn modelId="{F60A0EA6-479B-4B6A-AD6E-EE988149DDB0}" type="presParOf" srcId="{AAB47B59-6F48-41B2-BD5E-81EA42A92041}" destId="{B652AEBC-2869-40FA-86C8-2A9A81C56F25}" srcOrd="7" destOrd="0" presId="urn:microsoft.com/office/officeart/2005/8/layout/vProcess5"/>
    <dgm:cxn modelId="{7389CFBD-78DA-4E16-AF91-38B2448E94C0}" type="presParOf" srcId="{AAB47B59-6F48-41B2-BD5E-81EA42A92041}" destId="{CABFE53D-E20E-475E-BF94-334656F30EB1}" srcOrd="8" destOrd="0" presId="urn:microsoft.com/office/officeart/2005/8/layout/vProcess5"/>
    <dgm:cxn modelId="{C9CA54DD-2A0C-4DA7-A91F-3E681DD65541}" type="presParOf" srcId="{AAB47B59-6F48-41B2-BD5E-81EA42A92041}" destId="{29BD508A-3496-4BAC-8ABC-4848E110639B}" srcOrd="9" destOrd="0" presId="urn:microsoft.com/office/officeart/2005/8/layout/vProcess5"/>
    <dgm:cxn modelId="{D7EBF398-F930-4784-918F-A70DE6E5FB74}" type="presParOf" srcId="{AAB47B59-6F48-41B2-BD5E-81EA42A92041}" destId="{AFC70484-E1B3-4E26-A801-94F7161202CC}" srcOrd="10" destOrd="0" presId="urn:microsoft.com/office/officeart/2005/8/layout/vProcess5"/>
    <dgm:cxn modelId="{39247898-74A7-4EBA-BF5E-DEAD5395414C}" type="presParOf" srcId="{AAB47B59-6F48-41B2-BD5E-81EA42A92041}" destId="{4486DD30-5617-46E6-9ED3-0231AA1A1DB2}" srcOrd="11" destOrd="0" presId="urn:microsoft.com/office/officeart/2005/8/layout/vProcess5"/>
    <dgm:cxn modelId="{1FA9FBB2-D860-4A41-BF91-B410C6505A04}" type="presParOf" srcId="{AAB47B59-6F48-41B2-BD5E-81EA42A92041}" destId="{F1CB3666-B0E3-44D7-940B-5A049B4A3B0C}" srcOrd="12" destOrd="0" presId="urn:microsoft.com/office/officeart/2005/8/layout/vProcess5"/>
    <dgm:cxn modelId="{41A5FE55-7B8B-4953-A167-22CD184B4EF0}" type="presParOf" srcId="{AAB47B59-6F48-41B2-BD5E-81EA42A92041}" destId="{1C1EDB33-D8DF-403B-81FB-028693C17A95}" srcOrd="13" destOrd="0" presId="urn:microsoft.com/office/officeart/2005/8/layout/vProcess5"/>
    <dgm:cxn modelId="{3BD5FE51-9CB2-438A-80A1-09167424B2F6}" type="presParOf" srcId="{AAB47B59-6F48-41B2-BD5E-81EA42A92041}" destId="{01B9B66F-D132-4283-A78E-263817162BE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AFBF04-7E6C-44B3-9D50-8106A0C67A36}" type="doc">
      <dgm:prSet loTypeId="urn:microsoft.com/office/officeart/2005/8/layout/vProcess5" loCatId="process" qsTypeId="urn:microsoft.com/office/officeart/2005/8/quickstyle/simple1" qsCatId="simple" csTypeId="urn:microsoft.com/office/officeart/2005/8/colors/colorful1#9" csCatId="colorful" phldr="1"/>
      <dgm:spPr/>
      <dgm:t>
        <a:bodyPr/>
        <a:lstStyle/>
        <a:p>
          <a:endParaRPr lang="es-ES"/>
        </a:p>
      </dgm:t>
    </dgm:pt>
    <dgm:pt modelId="{6B1EB338-626C-430E-A1EF-190C1BC8DF57}">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S" sz="3200" dirty="0" smtClean="0"/>
            <a:t>Revistas científicas</a:t>
          </a:r>
          <a:endParaRPr lang="es-ES" sz="3200" dirty="0"/>
        </a:p>
      </dgm:t>
    </dgm:pt>
    <dgm:pt modelId="{A0EC58C7-9CEE-4291-B5DF-3A947EFF1888}" type="parTrans" cxnId="{583C6851-0553-41C4-8B67-1D4C2AB6F409}">
      <dgm:prSet/>
      <dgm:spPr/>
      <dgm:t>
        <a:bodyPr/>
        <a:lstStyle/>
        <a:p>
          <a:endParaRPr lang="es-ES"/>
        </a:p>
      </dgm:t>
    </dgm:pt>
    <dgm:pt modelId="{EB05B074-7203-460C-9BC2-74CA072D34EB}" type="sibTrans" cxnId="{583C6851-0553-41C4-8B67-1D4C2AB6F409}">
      <dgm:prSet/>
      <dgm:spPr/>
      <dgm:t>
        <a:bodyPr/>
        <a:lstStyle/>
        <a:p>
          <a:endParaRPr lang="es-ES"/>
        </a:p>
      </dgm:t>
    </dgm:pt>
    <dgm:pt modelId="{18942EAC-E947-4C77-A6C7-9B03398FA6E6}">
      <dgm:prSet phldrT="[Texto]"/>
      <dgm:spPr/>
      <dgm:t>
        <a:bodyPr/>
        <a:lstStyle/>
        <a:p>
          <a:r>
            <a:rPr lang="es-ES_tradnl" dirty="0" smtClean="0"/>
            <a:t>Los artículos suelen presentar una estructura homogénea; incluyendo resumen, revisión del estado de la cuestión, metodología, conclusiones, etc.</a:t>
          </a:r>
          <a:endParaRPr lang="es-ES" dirty="0"/>
        </a:p>
      </dgm:t>
    </dgm:pt>
    <dgm:pt modelId="{1D324372-1760-4B73-99CC-EF25F258AA77}" type="parTrans" cxnId="{AE552AB4-C7A7-44A6-81AD-A5541E962F9F}">
      <dgm:prSet/>
      <dgm:spPr/>
      <dgm:t>
        <a:bodyPr/>
        <a:lstStyle/>
        <a:p>
          <a:endParaRPr lang="es-ES"/>
        </a:p>
      </dgm:t>
    </dgm:pt>
    <dgm:pt modelId="{A2AA1053-C2C3-4FB3-BD2D-F5580E3DC374}" type="sibTrans" cxnId="{AE552AB4-C7A7-44A6-81AD-A5541E962F9F}">
      <dgm:prSet/>
      <dgm:spPr/>
      <dgm:t>
        <a:bodyPr/>
        <a:lstStyle/>
        <a:p>
          <a:endParaRPr lang="es-ES"/>
        </a:p>
      </dgm:t>
    </dgm:pt>
    <dgm:pt modelId="{E984EB0C-279A-4B0A-8788-1499FF13CB08}">
      <dgm:prSet phldrT="[Texto]"/>
      <dgm:spPr/>
      <dgm:t>
        <a:bodyPr/>
        <a:lstStyle/>
        <a:p>
          <a:r>
            <a:rPr lang="es-ES_tradnl" dirty="0" smtClean="0"/>
            <a:t>El proceso de publicación es bastante más rápido que el de los libros y, por tanto su grado </a:t>
          </a:r>
          <a:r>
            <a:rPr lang="es-ES" dirty="0" smtClean="0"/>
            <a:t>de actualidad es mayor.</a:t>
          </a:r>
          <a:endParaRPr lang="es-ES" dirty="0"/>
        </a:p>
      </dgm:t>
    </dgm:pt>
    <dgm:pt modelId="{6FA3BC92-5575-42C0-B2CD-455661D47296}" type="parTrans" cxnId="{280E5AEA-0C80-4FEA-9EE1-0BE65101D268}">
      <dgm:prSet/>
      <dgm:spPr/>
      <dgm:t>
        <a:bodyPr/>
        <a:lstStyle/>
        <a:p>
          <a:endParaRPr lang="es-ES"/>
        </a:p>
      </dgm:t>
    </dgm:pt>
    <dgm:pt modelId="{63AF01B6-CA68-428C-8549-EF4A96A8217A}" type="sibTrans" cxnId="{280E5AEA-0C80-4FEA-9EE1-0BE65101D268}">
      <dgm:prSet/>
      <dgm:spPr/>
      <dgm:t>
        <a:bodyPr/>
        <a:lstStyle/>
        <a:p>
          <a:endParaRPr lang="es-ES"/>
        </a:p>
      </dgm:t>
    </dgm:pt>
    <dgm:pt modelId="{93A6FB7E-7490-450E-BF30-0D47FEF420D5}">
      <dgm:prSet phldrT="[Texto]"/>
      <dgm:spPr/>
      <dgm:t>
        <a:bodyPr/>
        <a:lstStyle/>
        <a:p>
          <a:r>
            <a:rPr lang="es-ES_tradnl" dirty="0" smtClean="0"/>
            <a:t>Los autores son investigadores especialistas en el campo correspondiente, de los que se ofrece nombre y credenciales.</a:t>
          </a:r>
          <a:endParaRPr lang="es-ES" dirty="0"/>
        </a:p>
      </dgm:t>
    </dgm:pt>
    <dgm:pt modelId="{1270C75B-6FD5-404D-A05D-0EA3E62121BC}" type="parTrans" cxnId="{09B6415B-96EE-45F7-A31B-3E21755D5247}">
      <dgm:prSet/>
      <dgm:spPr/>
      <dgm:t>
        <a:bodyPr/>
        <a:lstStyle/>
        <a:p>
          <a:endParaRPr lang="es-ES"/>
        </a:p>
      </dgm:t>
    </dgm:pt>
    <dgm:pt modelId="{AE7AA01C-B298-437D-86CE-453FACF7DC23}" type="sibTrans" cxnId="{09B6415B-96EE-45F7-A31B-3E21755D5247}">
      <dgm:prSet/>
      <dgm:spPr/>
      <dgm:t>
        <a:bodyPr/>
        <a:lstStyle/>
        <a:p>
          <a:endParaRPr lang="es-ES"/>
        </a:p>
      </dgm:t>
    </dgm:pt>
    <dgm:pt modelId="{3289300B-B6D5-4A94-8BF9-92617A9220D9}">
      <dgm:prSet phldrT="[Texto]"/>
      <dgm:spPr/>
      <dgm:t>
        <a:bodyPr/>
        <a:lstStyle/>
        <a:p>
          <a:r>
            <a:rPr lang="es-ES_tradnl" dirty="0" smtClean="0"/>
            <a:t>Se apoyan con ilustraciones, textos, gráficos, estadísticas, etc. Contienen bibliografía que documenta la investigación.</a:t>
          </a:r>
          <a:endParaRPr lang="es-ES" dirty="0"/>
        </a:p>
      </dgm:t>
    </dgm:pt>
    <dgm:pt modelId="{2300B419-696F-4566-975A-E8B756D87EB7}" type="parTrans" cxnId="{FC140FF4-5AEF-419B-A9E7-A70A7A3B9DB5}">
      <dgm:prSet/>
      <dgm:spPr/>
      <dgm:t>
        <a:bodyPr/>
        <a:lstStyle/>
        <a:p>
          <a:endParaRPr lang="es-ES"/>
        </a:p>
      </dgm:t>
    </dgm:pt>
    <dgm:pt modelId="{1E78EC40-6A6B-465E-8F4B-9ED09C02B0EE}" type="sibTrans" cxnId="{FC140FF4-5AEF-419B-A9E7-A70A7A3B9DB5}">
      <dgm:prSet/>
      <dgm:spPr/>
      <dgm:t>
        <a:bodyPr/>
        <a:lstStyle/>
        <a:p>
          <a:endParaRPr lang="es-ES"/>
        </a:p>
      </dgm:t>
    </dgm:pt>
    <dgm:pt modelId="{AAB47B59-6F48-41B2-BD5E-81EA42A92041}" type="pres">
      <dgm:prSet presAssocID="{5BAFBF04-7E6C-44B3-9D50-8106A0C67A36}" presName="outerComposite" presStyleCnt="0">
        <dgm:presLayoutVars>
          <dgm:chMax val="5"/>
          <dgm:dir/>
          <dgm:resizeHandles val="exact"/>
        </dgm:presLayoutVars>
      </dgm:prSet>
      <dgm:spPr/>
      <dgm:t>
        <a:bodyPr/>
        <a:lstStyle/>
        <a:p>
          <a:endParaRPr lang="es-ES"/>
        </a:p>
      </dgm:t>
    </dgm:pt>
    <dgm:pt modelId="{4BEE55E4-09B4-400A-B8F5-B58972D77185}" type="pres">
      <dgm:prSet presAssocID="{5BAFBF04-7E6C-44B3-9D50-8106A0C67A36}" presName="dummyMaxCanvas" presStyleCnt="0">
        <dgm:presLayoutVars/>
      </dgm:prSet>
      <dgm:spPr/>
    </dgm:pt>
    <dgm:pt modelId="{7A439509-2A77-4E59-9DC6-6E98B313E4A8}" type="pres">
      <dgm:prSet presAssocID="{5BAFBF04-7E6C-44B3-9D50-8106A0C67A36}" presName="FiveNodes_1" presStyleLbl="node1" presStyleIdx="0" presStyleCnt="5">
        <dgm:presLayoutVars>
          <dgm:bulletEnabled val="1"/>
        </dgm:presLayoutVars>
      </dgm:prSet>
      <dgm:spPr/>
      <dgm:t>
        <a:bodyPr/>
        <a:lstStyle/>
        <a:p>
          <a:endParaRPr lang="es-ES"/>
        </a:p>
      </dgm:t>
    </dgm:pt>
    <dgm:pt modelId="{DA520743-8F32-40E5-88D0-EAD3C20C5B8C}" type="pres">
      <dgm:prSet presAssocID="{5BAFBF04-7E6C-44B3-9D50-8106A0C67A36}" presName="FiveNodes_2" presStyleLbl="node1" presStyleIdx="1" presStyleCnt="5">
        <dgm:presLayoutVars>
          <dgm:bulletEnabled val="1"/>
        </dgm:presLayoutVars>
      </dgm:prSet>
      <dgm:spPr/>
      <dgm:t>
        <a:bodyPr/>
        <a:lstStyle/>
        <a:p>
          <a:endParaRPr lang="es-ES"/>
        </a:p>
      </dgm:t>
    </dgm:pt>
    <dgm:pt modelId="{A43E82FE-9DC4-45D5-AB47-BC3FF1BAF210}" type="pres">
      <dgm:prSet presAssocID="{5BAFBF04-7E6C-44B3-9D50-8106A0C67A36}" presName="FiveNodes_3" presStyleLbl="node1" presStyleIdx="2" presStyleCnt="5">
        <dgm:presLayoutVars>
          <dgm:bulletEnabled val="1"/>
        </dgm:presLayoutVars>
      </dgm:prSet>
      <dgm:spPr/>
      <dgm:t>
        <a:bodyPr/>
        <a:lstStyle/>
        <a:p>
          <a:endParaRPr lang="es-ES"/>
        </a:p>
      </dgm:t>
    </dgm:pt>
    <dgm:pt modelId="{143F9388-55E4-456B-992B-6CFA6407DFCB}" type="pres">
      <dgm:prSet presAssocID="{5BAFBF04-7E6C-44B3-9D50-8106A0C67A36}" presName="FiveNodes_4" presStyleLbl="node1" presStyleIdx="3" presStyleCnt="5">
        <dgm:presLayoutVars>
          <dgm:bulletEnabled val="1"/>
        </dgm:presLayoutVars>
      </dgm:prSet>
      <dgm:spPr/>
      <dgm:t>
        <a:bodyPr/>
        <a:lstStyle/>
        <a:p>
          <a:endParaRPr lang="es-ES"/>
        </a:p>
      </dgm:t>
    </dgm:pt>
    <dgm:pt modelId="{EEA2C66E-6457-4FF8-B8EC-D472B9904D3A}" type="pres">
      <dgm:prSet presAssocID="{5BAFBF04-7E6C-44B3-9D50-8106A0C67A36}" presName="FiveNodes_5" presStyleLbl="node1" presStyleIdx="4" presStyleCnt="5">
        <dgm:presLayoutVars>
          <dgm:bulletEnabled val="1"/>
        </dgm:presLayoutVars>
      </dgm:prSet>
      <dgm:spPr/>
      <dgm:t>
        <a:bodyPr/>
        <a:lstStyle/>
        <a:p>
          <a:endParaRPr lang="es-ES"/>
        </a:p>
      </dgm:t>
    </dgm:pt>
    <dgm:pt modelId="{DD2C01C8-53EE-4B09-AA72-1C3CFD954D89}" type="pres">
      <dgm:prSet presAssocID="{5BAFBF04-7E6C-44B3-9D50-8106A0C67A36}" presName="FiveConn_1-2" presStyleLbl="fgAccFollowNode1" presStyleIdx="0" presStyleCnt="4">
        <dgm:presLayoutVars>
          <dgm:bulletEnabled val="1"/>
        </dgm:presLayoutVars>
      </dgm:prSet>
      <dgm:spPr/>
      <dgm:t>
        <a:bodyPr/>
        <a:lstStyle/>
        <a:p>
          <a:endParaRPr lang="es-ES"/>
        </a:p>
      </dgm:t>
    </dgm:pt>
    <dgm:pt modelId="{B652AEBC-2869-40FA-86C8-2A9A81C56F25}" type="pres">
      <dgm:prSet presAssocID="{5BAFBF04-7E6C-44B3-9D50-8106A0C67A36}" presName="FiveConn_2-3" presStyleLbl="fgAccFollowNode1" presStyleIdx="1" presStyleCnt="4">
        <dgm:presLayoutVars>
          <dgm:bulletEnabled val="1"/>
        </dgm:presLayoutVars>
      </dgm:prSet>
      <dgm:spPr/>
      <dgm:t>
        <a:bodyPr/>
        <a:lstStyle/>
        <a:p>
          <a:endParaRPr lang="es-ES"/>
        </a:p>
      </dgm:t>
    </dgm:pt>
    <dgm:pt modelId="{CABFE53D-E20E-475E-BF94-334656F30EB1}" type="pres">
      <dgm:prSet presAssocID="{5BAFBF04-7E6C-44B3-9D50-8106A0C67A36}" presName="FiveConn_3-4" presStyleLbl="fgAccFollowNode1" presStyleIdx="2" presStyleCnt="4">
        <dgm:presLayoutVars>
          <dgm:bulletEnabled val="1"/>
        </dgm:presLayoutVars>
      </dgm:prSet>
      <dgm:spPr/>
      <dgm:t>
        <a:bodyPr/>
        <a:lstStyle/>
        <a:p>
          <a:endParaRPr lang="es-ES"/>
        </a:p>
      </dgm:t>
    </dgm:pt>
    <dgm:pt modelId="{29BD508A-3496-4BAC-8ABC-4848E110639B}" type="pres">
      <dgm:prSet presAssocID="{5BAFBF04-7E6C-44B3-9D50-8106A0C67A36}" presName="FiveConn_4-5" presStyleLbl="fgAccFollowNode1" presStyleIdx="3" presStyleCnt="4">
        <dgm:presLayoutVars>
          <dgm:bulletEnabled val="1"/>
        </dgm:presLayoutVars>
      </dgm:prSet>
      <dgm:spPr/>
      <dgm:t>
        <a:bodyPr/>
        <a:lstStyle/>
        <a:p>
          <a:endParaRPr lang="es-ES"/>
        </a:p>
      </dgm:t>
    </dgm:pt>
    <dgm:pt modelId="{AFC70484-E1B3-4E26-A801-94F7161202CC}" type="pres">
      <dgm:prSet presAssocID="{5BAFBF04-7E6C-44B3-9D50-8106A0C67A36}" presName="FiveNodes_1_text" presStyleLbl="node1" presStyleIdx="4" presStyleCnt="5">
        <dgm:presLayoutVars>
          <dgm:bulletEnabled val="1"/>
        </dgm:presLayoutVars>
      </dgm:prSet>
      <dgm:spPr/>
      <dgm:t>
        <a:bodyPr/>
        <a:lstStyle/>
        <a:p>
          <a:endParaRPr lang="es-ES"/>
        </a:p>
      </dgm:t>
    </dgm:pt>
    <dgm:pt modelId="{4486DD30-5617-46E6-9ED3-0231AA1A1DB2}" type="pres">
      <dgm:prSet presAssocID="{5BAFBF04-7E6C-44B3-9D50-8106A0C67A36}" presName="FiveNodes_2_text" presStyleLbl="node1" presStyleIdx="4" presStyleCnt="5">
        <dgm:presLayoutVars>
          <dgm:bulletEnabled val="1"/>
        </dgm:presLayoutVars>
      </dgm:prSet>
      <dgm:spPr/>
      <dgm:t>
        <a:bodyPr/>
        <a:lstStyle/>
        <a:p>
          <a:endParaRPr lang="es-ES"/>
        </a:p>
      </dgm:t>
    </dgm:pt>
    <dgm:pt modelId="{F1CB3666-B0E3-44D7-940B-5A049B4A3B0C}" type="pres">
      <dgm:prSet presAssocID="{5BAFBF04-7E6C-44B3-9D50-8106A0C67A36}" presName="FiveNodes_3_text" presStyleLbl="node1" presStyleIdx="4" presStyleCnt="5">
        <dgm:presLayoutVars>
          <dgm:bulletEnabled val="1"/>
        </dgm:presLayoutVars>
      </dgm:prSet>
      <dgm:spPr/>
      <dgm:t>
        <a:bodyPr/>
        <a:lstStyle/>
        <a:p>
          <a:endParaRPr lang="es-ES"/>
        </a:p>
      </dgm:t>
    </dgm:pt>
    <dgm:pt modelId="{1C1EDB33-D8DF-403B-81FB-028693C17A95}" type="pres">
      <dgm:prSet presAssocID="{5BAFBF04-7E6C-44B3-9D50-8106A0C67A36}" presName="FiveNodes_4_text" presStyleLbl="node1" presStyleIdx="4" presStyleCnt="5">
        <dgm:presLayoutVars>
          <dgm:bulletEnabled val="1"/>
        </dgm:presLayoutVars>
      </dgm:prSet>
      <dgm:spPr/>
      <dgm:t>
        <a:bodyPr/>
        <a:lstStyle/>
        <a:p>
          <a:endParaRPr lang="es-ES"/>
        </a:p>
      </dgm:t>
    </dgm:pt>
    <dgm:pt modelId="{01B9B66F-D132-4283-A78E-263817162BE5}" type="pres">
      <dgm:prSet presAssocID="{5BAFBF04-7E6C-44B3-9D50-8106A0C67A36}" presName="FiveNodes_5_text" presStyleLbl="node1" presStyleIdx="4" presStyleCnt="5">
        <dgm:presLayoutVars>
          <dgm:bulletEnabled val="1"/>
        </dgm:presLayoutVars>
      </dgm:prSet>
      <dgm:spPr/>
      <dgm:t>
        <a:bodyPr/>
        <a:lstStyle/>
        <a:p>
          <a:endParaRPr lang="es-ES"/>
        </a:p>
      </dgm:t>
    </dgm:pt>
  </dgm:ptLst>
  <dgm:cxnLst>
    <dgm:cxn modelId="{0E34C074-AD99-4D60-8D74-11914EF60F15}" type="presOf" srcId="{3289300B-B6D5-4A94-8BF9-92617A9220D9}" destId="{01B9B66F-D132-4283-A78E-263817162BE5}" srcOrd="1" destOrd="0" presId="urn:microsoft.com/office/officeart/2005/8/layout/vProcess5"/>
    <dgm:cxn modelId="{6A20F407-6043-4380-9596-C421DE6C926E}" type="presOf" srcId="{93A6FB7E-7490-450E-BF30-0D47FEF420D5}" destId="{1C1EDB33-D8DF-403B-81FB-028693C17A95}" srcOrd="1" destOrd="0" presId="urn:microsoft.com/office/officeart/2005/8/layout/vProcess5"/>
    <dgm:cxn modelId="{280E5AEA-0C80-4FEA-9EE1-0BE65101D268}" srcId="{5BAFBF04-7E6C-44B3-9D50-8106A0C67A36}" destId="{E984EB0C-279A-4B0A-8788-1499FF13CB08}" srcOrd="2" destOrd="0" parTransId="{6FA3BC92-5575-42C0-B2CD-455661D47296}" sibTransId="{63AF01B6-CA68-428C-8549-EF4A96A8217A}"/>
    <dgm:cxn modelId="{583C6851-0553-41C4-8B67-1D4C2AB6F409}" srcId="{5BAFBF04-7E6C-44B3-9D50-8106A0C67A36}" destId="{6B1EB338-626C-430E-A1EF-190C1BC8DF57}" srcOrd="0" destOrd="0" parTransId="{A0EC58C7-9CEE-4291-B5DF-3A947EFF1888}" sibTransId="{EB05B074-7203-460C-9BC2-74CA072D34EB}"/>
    <dgm:cxn modelId="{EFEEB2D3-A1BC-4DEE-B584-F9FB6A1635D8}" type="presOf" srcId="{E984EB0C-279A-4B0A-8788-1499FF13CB08}" destId="{A43E82FE-9DC4-45D5-AB47-BC3FF1BAF210}" srcOrd="0" destOrd="0" presId="urn:microsoft.com/office/officeart/2005/8/layout/vProcess5"/>
    <dgm:cxn modelId="{B4A6C6F0-2289-426C-8DD9-BA48A46074FA}" type="presOf" srcId="{E984EB0C-279A-4B0A-8788-1499FF13CB08}" destId="{F1CB3666-B0E3-44D7-940B-5A049B4A3B0C}" srcOrd="1" destOrd="0" presId="urn:microsoft.com/office/officeart/2005/8/layout/vProcess5"/>
    <dgm:cxn modelId="{09B6415B-96EE-45F7-A31B-3E21755D5247}" srcId="{5BAFBF04-7E6C-44B3-9D50-8106A0C67A36}" destId="{93A6FB7E-7490-450E-BF30-0D47FEF420D5}" srcOrd="3" destOrd="0" parTransId="{1270C75B-6FD5-404D-A05D-0EA3E62121BC}" sibTransId="{AE7AA01C-B298-437D-86CE-453FACF7DC23}"/>
    <dgm:cxn modelId="{7E044094-5AD7-431C-9AA3-BE12FFE602CB}" type="presOf" srcId="{6B1EB338-626C-430E-A1EF-190C1BC8DF57}" destId="{7A439509-2A77-4E59-9DC6-6E98B313E4A8}" srcOrd="0" destOrd="0" presId="urn:microsoft.com/office/officeart/2005/8/layout/vProcess5"/>
    <dgm:cxn modelId="{1CB7A007-E4C0-4CE6-B562-4FAE463ECE33}" type="presOf" srcId="{93A6FB7E-7490-450E-BF30-0D47FEF420D5}" destId="{143F9388-55E4-456B-992B-6CFA6407DFCB}" srcOrd="0" destOrd="0" presId="urn:microsoft.com/office/officeart/2005/8/layout/vProcess5"/>
    <dgm:cxn modelId="{BC0A4046-EBF0-4320-8A77-C222512FC84A}" type="presOf" srcId="{A2AA1053-C2C3-4FB3-BD2D-F5580E3DC374}" destId="{B652AEBC-2869-40FA-86C8-2A9A81C56F25}" srcOrd="0" destOrd="0" presId="urn:microsoft.com/office/officeart/2005/8/layout/vProcess5"/>
    <dgm:cxn modelId="{B2559375-7D69-419B-85F9-76D863D674EF}" type="presOf" srcId="{6B1EB338-626C-430E-A1EF-190C1BC8DF57}" destId="{AFC70484-E1B3-4E26-A801-94F7161202CC}" srcOrd="1" destOrd="0" presId="urn:microsoft.com/office/officeart/2005/8/layout/vProcess5"/>
    <dgm:cxn modelId="{AE552AB4-C7A7-44A6-81AD-A5541E962F9F}" srcId="{5BAFBF04-7E6C-44B3-9D50-8106A0C67A36}" destId="{18942EAC-E947-4C77-A6C7-9B03398FA6E6}" srcOrd="1" destOrd="0" parTransId="{1D324372-1760-4B73-99CC-EF25F258AA77}" sibTransId="{A2AA1053-C2C3-4FB3-BD2D-F5580E3DC374}"/>
    <dgm:cxn modelId="{73388E9B-C1AE-4762-9632-1F0DE4163F6A}" type="presOf" srcId="{3289300B-B6D5-4A94-8BF9-92617A9220D9}" destId="{EEA2C66E-6457-4FF8-B8EC-D472B9904D3A}" srcOrd="0" destOrd="0" presId="urn:microsoft.com/office/officeart/2005/8/layout/vProcess5"/>
    <dgm:cxn modelId="{8F7C07E2-784F-4F7C-BB42-867986782446}" type="presOf" srcId="{5BAFBF04-7E6C-44B3-9D50-8106A0C67A36}" destId="{AAB47B59-6F48-41B2-BD5E-81EA42A92041}" srcOrd="0" destOrd="0" presId="urn:microsoft.com/office/officeart/2005/8/layout/vProcess5"/>
    <dgm:cxn modelId="{9D0EFA68-ED69-4C90-8C76-862CE886A7CC}" type="presOf" srcId="{18942EAC-E947-4C77-A6C7-9B03398FA6E6}" destId="{4486DD30-5617-46E6-9ED3-0231AA1A1DB2}" srcOrd="1" destOrd="0" presId="urn:microsoft.com/office/officeart/2005/8/layout/vProcess5"/>
    <dgm:cxn modelId="{A26C5785-8EF5-4794-96DA-4A57F23A6AB4}" type="presOf" srcId="{63AF01B6-CA68-428C-8549-EF4A96A8217A}" destId="{CABFE53D-E20E-475E-BF94-334656F30EB1}" srcOrd="0" destOrd="0" presId="urn:microsoft.com/office/officeart/2005/8/layout/vProcess5"/>
    <dgm:cxn modelId="{107038DC-C191-41F4-B0DA-E4E98A271CC0}" type="presOf" srcId="{EB05B074-7203-460C-9BC2-74CA072D34EB}" destId="{DD2C01C8-53EE-4B09-AA72-1C3CFD954D89}" srcOrd="0" destOrd="0" presId="urn:microsoft.com/office/officeart/2005/8/layout/vProcess5"/>
    <dgm:cxn modelId="{6E1F589C-FA60-4551-8B0B-C726DD80647B}" type="presOf" srcId="{18942EAC-E947-4C77-A6C7-9B03398FA6E6}" destId="{DA520743-8F32-40E5-88D0-EAD3C20C5B8C}" srcOrd="0" destOrd="0" presId="urn:microsoft.com/office/officeart/2005/8/layout/vProcess5"/>
    <dgm:cxn modelId="{FC140FF4-5AEF-419B-A9E7-A70A7A3B9DB5}" srcId="{5BAFBF04-7E6C-44B3-9D50-8106A0C67A36}" destId="{3289300B-B6D5-4A94-8BF9-92617A9220D9}" srcOrd="4" destOrd="0" parTransId="{2300B419-696F-4566-975A-E8B756D87EB7}" sibTransId="{1E78EC40-6A6B-465E-8F4B-9ED09C02B0EE}"/>
    <dgm:cxn modelId="{29B2A1EE-26F1-410B-BA18-5A05701DD16D}" type="presOf" srcId="{AE7AA01C-B298-437D-86CE-453FACF7DC23}" destId="{29BD508A-3496-4BAC-8ABC-4848E110639B}" srcOrd="0" destOrd="0" presId="urn:microsoft.com/office/officeart/2005/8/layout/vProcess5"/>
    <dgm:cxn modelId="{208A20BA-A41F-449D-A024-4CA8E8EECA1D}" type="presParOf" srcId="{AAB47B59-6F48-41B2-BD5E-81EA42A92041}" destId="{4BEE55E4-09B4-400A-B8F5-B58972D77185}" srcOrd="0" destOrd="0" presId="urn:microsoft.com/office/officeart/2005/8/layout/vProcess5"/>
    <dgm:cxn modelId="{D9DDDC3A-8BB2-4B9A-B92D-EFFBC4A07701}" type="presParOf" srcId="{AAB47B59-6F48-41B2-BD5E-81EA42A92041}" destId="{7A439509-2A77-4E59-9DC6-6E98B313E4A8}" srcOrd="1" destOrd="0" presId="urn:microsoft.com/office/officeart/2005/8/layout/vProcess5"/>
    <dgm:cxn modelId="{23C30F87-A410-42E3-8A1A-B6C123233DB9}" type="presParOf" srcId="{AAB47B59-6F48-41B2-BD5E-81EA42A92041}" destId="{DA520743-8F32-40E5-88D0-EAD3C20C5B8C}" srcOrd="2" destOrd="0" presId="urn:microsoft.com/office/officeart/2005/8/layout/vProcess5"/>
    <dgm:cxn modelId="{7B9CAFC5-912D-4336-A585-75A7B1D813BD}" type="presParOf" srcId="{AAB47B59-6F48-41B2-BD5E-81EA42A92041}" destId="{A43E82FE-9DC4-45D5-AB47-BC3FF1BAF210}" srcOrd="3" destOrd="0" presId="urn:microsoft.com/office/officeart/2005/8/layout/vProcess5"/>
    <dgm:cxn modelId="{FFAEA6B7-68C3-4A7A-B95E-E4C5AFFB7D69}" type="presParOf" srcId="{AAB47B59-6F48-41B2-BD5E-81EA42A92041}" destId="{143F9388-55E4-456B-992B-6CFA6407DFCB}" srcOrd="4" destOrd="0" presId="urn:microsoft.com/office/officeart/2005/8/layout/vProcess5"/>
    <dgm:cxn modelId="{3A275011-D783-48B4-A739-AE242A2F600D}" type="presParOf" srcId="{AAB47B59-6F48-41B2-BD5E-81EA42A92041}" destId="{EEA2C66E-6457-4FF8-B8EC-D472B9904D3A}" srcOrd="5" destOrd="0" presId="urn:microsoft.com/office/officeart/2005/8/layout/vProcess5"/>
    <dgm:cxn modelId="{FF3CCB5F-CC00-47D9-B790-22D51C90AA5E}" type="presParOf" srcId="{AAB47B59-6F48-41B2-BD5E-81EA42A92041}" destId="{DD2C01C8-53EE-4B09-AA72-1C3CFD954D89}" srcOrd="6" destOrd="0" presId="urn:microsoft.com/office/officeart/2005/8/layout/vProcess5"/>
    <dgm:cxn modelId="{118386CC-6B02-4DB4-9A54-D9BAE7F918E4}" type="presParOf" srcId="{AAB47B59-6F48-41B2-BD5E-81EA42A92041}" destId="{B652AEBC-2869-40FA-86C8-2A9A81C56F25}" srcOrd="7" destOrd="0" presId="urn:microsoft.com/office/officeart/2005/8/layout/vProcess5"/>
    <dgm:cxn modelId="{0CF51A14-1B0A-49D3-B657-125C2F8F1614}" type="presParOf" srcId="{AAB47B59-6F48-41B2-BD5E-81EA42A92041}" destId="{CABFE53D-E20E-475E-BF94-334656F30EB1}" srcOrd="8" destOrd="0" presId="urn:microsoft.com/office/officeart/2005/8/layout/vProcess5"/>
    <dgm:cxn modelId="{A6E5C11D-57E3-4700-BD97-F1258DD56CFB}" type="presParOf" srcId="{AAB47B59-6F48-41B2-BD5E-81EA42A92041}" destId="{29BD508A-3496-4BAC-8ABC-4848E110639B}" srcOrd="9" destOrd="0" presId="urn:microsoft.com/office/officeart/2005/8/layout/vProcess5"/>
    <dgm:cxn modelId="{DC1BBCA0-C1BA-4722-BF69-1022CC3CBC75}" type="presParOf" srcId="{AAB47B59-6F48-41B2-BD5E-81EA42A92041}" destId="{AFC70484-E1B3-4E26-A801-94F7161202CC}" srcOrd="10" destOrd="0" presId="urn:microsoft.com/office/officeart/2005/8/layout/vProcess5"/>
    <dgm:cxn modelId="{6E06CA8D-DA18-47BB-B3DB-15F07B9FE662}" type="presParOf" srcId="{AAB47B59-6F48-41B2-BD5E-81EA42A92041}" destId="{4486DD30-5617-46E6-9ED3-0231AA1A1DB2}" srcOrd="11" destOrd="0" presId="urn:microsoft.com/office/officeart/2005/8/layout/vProcess5"/>
    <dgm:cxn modelId="{8207E7F7-32F3-4E66-802E-6909CB6A14C6}" type="presParOf" srcId="{AAB47B59-6F48-41B2-BD5E-81EA42A92041}" destId="{F1CB3666-B0E3-44D7-940B-5A049B4A3B0C}" srcOrd="12" destOrd="0" presId="urn:microsoft.com/office/officeart/2005/8/layout/vProcess5"/>
    <dgm:cxn modelId="{4D1ADE53-A84A-4CCE-A7F6-4347744CC226}" type="presParOf" srcId="{AAB47B59-6F48-41B2-BD5E-81EA42A92041}" destId="{1C1EDB33-D8DF-403B-81FB-028693C17A95}" srcOrd="13" destOrd="0" presId="urn:microsoft.com/office/officeart/2005/8/layout/vProcess5"/>
    <dgm:cxn modelId="{14C366EF-FC19-49BF-A249-DE0F2DCFF47E}" type="presParOf" srcId="{AAB47B59-6F48-41B2-BD5E-81EA42A92041}" destId="{01B9B66F-D132-4283-A78E-263817162BE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BB6B1-E307-4E7D-8517-7A147BC863FA}">
      <dsp:nvSpPr>
        <dsp:cNvPr id="0" name=""/>
        <dsp:cNvSpPr/>
      </dsp:nvSpPr>
      <dsp:spPr>
        <a:xfrm>
          <a:off x="0" y="44694"/>
          <a:ext cx="7368480" cy="15947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t>La costumbre entre los investigadores de intercambiar cartas, folletos, libros… se sustituye por las primeras revistas científicas</a:t>
          </a:r>
          <a:endParaRPr lang="es-ES" sz="2900" kern="1200" dirty="0"/>
        </a:p>
      </dsp:txBody>
      <dsp:txXfrm>
        <a:off x="77847" y="122541"/>
        <a:ext cx="7212786" cy="1439016"/>
      </dsp:txXfrm>
    </dsp:sp>
    <dsp:sp modelId="{828E1F88-8F41-4CAB-BBD4-554E2617C895}">
      <dsp:nvSpPr>
        <dsp:cNvPr id="0" name=""/>
        <dsp:cNvSpPr/>
      </dsp:nvSpPr>
      <dsp:spPr>
        <a:xfrm>
          <a:off x="0" y="1722924"/>
          <a:ext cx="7368480" cy="15947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t>En 1665 aparecen </a:t>
          </a:r>
          <a:r>
            <a:rPr lang="es-ES" sz="2900" i="1" kern="1200" dirty="0" smtClean="0"/>
            <a:t>Philosophical Transactions </a:t>
          </a:r>
          <a:r>
            <a:rPr lang="es-ES" sz="2900" kern="1200" dirty="0" smtClean="0"/>
            <a:t>y </a:t>
          </a:r>
          <a:r>
            <a:rPr lang="es-ES" sz="2900" i="1" kern="1200" dirty="0" smtClean="0"/>
            <a:t>Journal des Sçavants</a:t>
          </a:r>
          <a:endParaRPr lang="es-ES" sz="2900" i="1" kern="1200" dirty="0"/>
        </a:p>
      </dsp:txBody>
      <dsp:txXfrm>
        <a:off x="77847" y="1800771"/>
        <a:ext cx="7212786" cy="1439016"/>
      </dsp:txXfrm>
    </dsp:sp>
    <dsp:sp modelId="{9BDD2BFB-D8D9-4E71-8D6B-B7DA898C7532}">
      <dsp:nvSpPr>
        <dsp:cNvPr id="0" name=""/>
        <dsp:cNvSpPr/>
      </dsp:nvSpPr>
      <dsp:spPr>
        <a:xfrm>
          <a:off x="0" y="3401155"/>
          <a:ext cx="7368480" cy="15947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i="0" kern="1200" dirty="0" smtClean="0"/>
            <a:t>¿Por qué un investigador prefiere publicar en estas revistas científicas?</a:t>
          </a:r>
          <a:endParaRPr lang="es-ES" sz="2900" i="0" kern="1200" dirty="0"/>
        </a:p>
      </dsp:txBody>
      <dsp:txXfrm>
        <a:off x="77847" y="3479002"/>
        <a:ext cx="7212786" cy="1439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FA1-DE5C-42FC-BC32-5E8AAA071DD1}">
      <dsp:nvSpPr>
        <dsp:cNvPr id="0" name=""/>
        <dsp:cNvSpPr/>
      </dsp:nvSpPr>
      <dsp:spPr>
        <a:xfrm>
          <a:off x="0" y="-46085"/>
          <a:ext cx="6682342" cy="120397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Revistas científicas</a:t>
          </a:r>
          <a:endParaRPr lang="es-ES" sz="3200" kern="1200" dirty="0"/>
        </a:p>
      </dsp:txBody>
      <dsp:txXfrm>
        <a:off x="35263" y="-10822"/>
        <a:ext cx="5281425" cy="1133447"/>
      </dsp:txXfrm>
    </dsp:sp>
    <dsp:sp modelId="{73279320-51AC-4441-9BED-AE3BCE69EA60}">
      <dsp:nvSpPr>
        <dsp:cNvPr id="0" name=""/>
        <dsp:cNvSpPr/>
      </dsp:nvSpPr>
      <dsp:spPr>
        <a:xfrm>
          <a:off x="559646" y="1293261"/>
          <a:ext cx="6682342" cy="13710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Para buscar qué artículos se han publicado sobre un determinado tema en revistas científicas</a:t>
          </a:r>
          <a:r>
            <a:rPr lang="es-ES" sz="1800" kern="1200" dirty="0" smtClean="0"/>
            <a:t> se utilizan</a:t>
          </a:r>
          <a:r>
            <a:rPr lang="es-ES_tradnl" sz="1800" kern="1200" dirty="0" smtClean="0"/>
            <a:t> las bases de datos, generalmente de pago, que analizan el contenido de miles de revistas, además de </a:t>
          </a:r>
          <a:r>
            <a:rPr lang="es-ES" sz="1800" kern="1200" dirty="0" smtClean="0"/>
            <a:t>otros tipos de documentos.</a:t>
          </a:r>
          <a:endParaRPr lang="es-ES" sz="1800" kern="1200" dirty="0"/>
        </a:p>
      </dsp:txBody>
      <dsp:txXfrm>
        <a:off x="599802" y="1333417"/>
        <a:ext cx="5259801" cy="1290725"/>
      </dsp:txXfrm>
    </dsp:sp>
    <dsp:sp modelId="{970BD6FC-0E86-4B6E-A136-F9389DC80E66}">
      <dsp:nvSpPr>
        <dsp:cNvPr id="0" name=""/>
        <dsp:cNvSpPr/>
      </dsp:nvSpPr>
      <dsp:spPr>
        <a:xfrm>
          <a:off x="1110939" y="2799671"/>
          <a:ext cx="6682342" cy="12039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Para localizar una revista concreta (comprobar si la tenemos suscrita en la BUPNA) acudiremos al </a:t>
          </a:r>
          <a:r>
            <a:rPr lang="es-ES_tradnl" sz="1800" kern="1200" dirty="0" smtClean="0">
              <a:hlinkClick xmlns:r="http://schemas.openxmlformats.org/officeDocument/2006/relationships" r:id="rId1"/>
            </a:rPr>
            <a:t>Portal de Revistas</a:t>
          </a:r>
          <a:r>
            <a:rPr lang="es-ES_tradnl" sz="1800" kern="1200" dirty="0" smtClean="0"/>
            <a:t>.</a:t>
          </a:r>
          <a:endParaRPr lang="es-ES" sz="1800" kern="1200" dirty="0"/>
        </a:p>
      </dsp:txBody>
      <dsp:txXfrm>
        <a:off x="1146202" y="2834934"/>
        <a:ext cx="5277940" cy="1133447"/>
      </dsp:txXfrm>
    </dsp:sp>
    <dsp:sp modelId="{91E306E6-9A62-4089-81F1-8849FF1514BD}">
      <dsp:nvSpPr>
        <dsp:cNvPr id="0" name=""/>
        <dsp:cNvSpPr/>
      </dsp:nvSpPr>
      <dsp:spPr>
        <a:xfrm>
          <a:off x="1670585" y="4130378"/>
          <a:ext cx="6682342" cy="13883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Para localizar un artículo concreto, del que ya conocemos los datos de publicación, acudiremos también al </a:t>
          </a:r>
          <a:r>
            <a:rPr lang="es-ES_tradnl" sz="1800" kern="1200" dirty="0" smtClean="0">
              <a:hlinkClick xmlns:r="http://schemas.openxmlformats.org/officeDocument/2006/relationships" r:id="rId1"/>
            </a:rPr>
            <a:t>Portal de Revistas</a:t>
          </a:r>
          <a:r>
            <a:rPr lang="es-ES_tradnl" sz="1800" kern="1200" dirty="0" smtClean="0"/>
            <a:t>, localizaremos la publicación y accederemos por los medios que se nos proponen.</a:t>
          </a:r>
          <a:endParaRPr lang="es-ES" sz="1800" kern="1200" dirty="0"/>
        </a:p>
      </dsp:txBody>
      <dsp:txXfrm>
        <a:off x="1711247" y="4171040"/>
        <a:ext cx="5258789" cy="1306990"/>
      </dsp:txXfrm>
    </dsp:sp>
    <dsp:sp modelId="{23E0567B-3F7E-4756-B5F9-EDB21CF8983F}">
      <dsp:nvSpPr>
        <dsp:cNvPr id="0" name=""/>
        <dsp:cNvSpPr/>
      </dsp:nvSpPr>
      <dsp:spPr>
        <a:xfrm>
          <a:off x="5899759" y="876049"/>
          <a:ext cx="782582" cy="78258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6075840" y="876049"/>
        <a:ext cx="430420" cy="588893"/>
      </dsp:txXfrm>
    </dsp:sp>
    <dsp:sp modelId="{050D36F9-DB7F-4351-8137-B0C763EF7291}">
      <dsp:nvSpPr>
        <dsp:cNvPr id="0" name=""/>
        <dsp:cNvSpPr/>
      </dsp:nvSpPr>
      <dsp:spPr>
        <a:xfrm>
          <a:off x="6459405" y="2298927"/>
          <a:ext cx="782582" cy="78258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6635486" y="2298927"/>
        <a:ext cx="430420" cy="588893"/>
      </dsp:txXfrm>
    </dsp:sp>
    <dsp:sp modelId="{04C18187-4FD5-45C9-9314-5750AB56C105}">
      <dsp:nvSpPr>
        <dsp:cNvPr id="0" name=""/>
        <dsp:cNvSpPr/>
      </dsp:nvSpPr>
      <dsp:spPr>
        <a:xfrm>
          <a:off x="7010698" y="3721805"/>
          <a:ext cx="782582" cy="78258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7186779" y="3721805"/>
        <a:ext cx="430420" cy="5888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59283-732D-40EB-A6DE-FF2C42055E33}">
      <dsp:nvSpPr>
        <dsp:cNvPr id="0" name=""/>
        <dsp:cNvSpPr/>
      </dsp:nvSpPr>
      <dsp:spPr>
        <a:xfrm>
          <a:off x="0" y="112831"/>
          <a:ext cx="8784976" cy="46321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Publicaciones de congresos</a:t>
          </a:r>
          <a:endParaRPr lang="es-ES" sz="1900" kern="1200" dirty="0"/>
        </a:p>
      </dsp:txBody>
      <dsp:txXfrm>
        <a:off x="22612" y="135443"/>
        <a:ext cx="8739752" cy="417991"/>
      </dsp:txXfrm>
    </dsp:sp>
    <dsp:sp modelId="{909A40DF-EE5C-4B05-B4E6-ABB41AE85EE6}">
      <dsp:nvSpPr>
        <dsp:cNvPr id="0" name=""/>
        <dsp:cNvSpPr/>
      </dsp:nvSpPr>
      <dsp:spPr>
        <a:xfrm>
          <a:off x="56794" y="791026"/>
          <a:ext cx="6912809" cy="472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2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smtClean="0"/>
            <a:t>Los congresos pueden adoptar el nombre de congresos, jornadas, reuniones, conferencias, seminarios, symposiums…</a:t>
          </a:r>
          <a:endParaRPr lang="es-ES" sz="1500" kern="1200" dirty="0"/>
        </a:p>
        <a:p>
          <a:pPr marL="114300" lvl="1" indent="-114300" algn="l" defTabSz="666750">
            <a:lnSpc>
              <a:spcPct val="90000"/>
            </a:lnSpc>
            <a:spcBef>
              <a:spcPct val="0"/>
            </a:spcBef>
            <a:spcAft>
              <a:spcPct val="20000"/>
            </a:spcAft>
            <a:buChar char="••"/>
          </a:pPr>
          <a:r>
            <a:rPr lang="es-ES" sz="1500" kern="1200" dirty="0" smtClean="0"/>
            <a:t>La publicación de los congresos puede adoptar el nombre de actas, comunicaciones, ponencias, conferencias, proceedings…</a:t>
          </a:r>
          <a:endParaRPr lang="es-ES" sz="1500" kern="1200" dirty="0"/>
        </a:p>
        <a:p>
          <a:pPr marL="114300" lvl="1" indent="-114300" algn="l" defTabSz="666750">
            <a:lnSpc>
              <a:spcPct val="90000"/>
            </a:lnSpc>
            <a:spcBef>
              <a:spcPct val="0"/>
            </a:spcBef>
            <a:spcAft>
              <a:spcPct val="20000"/>
            </a:spcAft>
            <a:buChar char="••"/>
          </a:pPr>
          <a:r>
            <a:rPr lang="es-ES_tradnl" sz="1500" kern="1200" dirty="0" smtClean="0"/>
            <a:t>Los documentos presentados en este tipo de encuentros son también una fuente </a:t>
          </a:r>
          <a:r>
            <a:rPr lang="es-ES" sz="1500" kern="1200" dirty="0" smtClean="0"/>
            <a:t>importante de información. Presentan la investigación en una fase temprana, en la que no está terminada ni redondeada, pero se ofrece una primicia actualizada.</a:t>
          </a:r>
          <a:endParaRPr lang="es-ES" sz="1500" kern="1200" dirty="0"/>
        </a:p>
        <a:p>
          <a:pPr marL="114300" lvl="1" indent="-114300" algn="l" defTabSz="666750">
            <a:lnSpc>
              <a:spcPct val="90000"/>
            </a:lnSpc>
            <a:spcBef>
              <a:spcPct val="0"/>
            </a:spcBef>
            <a:spcAft>
              <a:spcPct val="20000"/>
            </a:spcAft>
            <a:buChar char="••"/>
          </a:pPr>
          <a:r>
            <a:rPr lang="es-ES" sz="1500" kern="1200" dirty="0" smtClean="0"/>
            <a:t>Otro problema es que, por regla general, no pasan por un filtro tan riguroso como el peer review.</a:t>
          </a:r>
          <a:endParaRPr lang="es-ES" sz="1500" kern="1200" dirty="0"/>
        </a:p>
        <a:p>
          <a:pPr marL="114300" lvl="1" indent="-114300" algn="l" defTabSz="666750">
            <a:lnSpc>
              <a:spcPct val="90000"/>
            </a:lnSpc>
            <a:spcBef>
              <a:spcPct val="0"/>
            </a:spcBef>
            <a:spcAft>
              <a:spcPct val="20000"/>
            </a:spcAft>
            <a:buChar char="••"/>
          </a:pPr>
          <a:r>
            <a:rPr lang="es-ES" sz="1500" kern="1200" dirty="0" smtClean="0"/>
            <a:t>Por regla general, se publican las actas del congreso, como una monografía. En congresos muy asentados, la publicación adquiere forma de publicación periódica. En muchos casos, no se publica, aunque pueden aparecer resúmenes, o presentaciones en la web.</a:t>
          </a:r>
          <a:endParaRPr lang="es-ES" sz="1500" kern="1200" dirty="0"/>
        </a:p>
        <a:p>
          <a:pPr marL="114300" lvl="1" indent="-114300" algn="l" defTabSz="666750">
            <a:lnSpc>
              <a:spcPct val="90000"/>
            </a:lnSpc>
            <a:spcBef>
              <a:spcPct val="0"/>
            </a:spcBef>
            <a:spcAft>
              <a:spcPct val="20000"/>
            </a:spcAft>
            <a:buChar char="••"/>
          </a:pPr>
          <a:r>
            <a:rPr lang="es-ES" sz="1500" kern="1200" dirty="0" smtClean="0"/>
            <a:t>Localizar qué comunicaciones o ponencias presentadas a congresos tratan sobre un tema determinado es más complejo que localizar artículos. Las bases de datos no suelen vaciar las actas de congresos, o son muy selectivos.</a:t>
          </a:r>
          <a:endParaRPr lang="es-ES" sz="1500" kern="1200" dirty="0"/>
        </a:p>
        <a:p>
          <a:pPr marL="114300" lvl="1" indent="-114300" algn="l" defTabSz="666750">
            <a:lnSpc>
              <a:spcPct val="90000"/>
            </a:lnSpc>
            <a:spcBef>
              <a:spcPct val="0"/>
            </a:spcBef>
            <a:spcAft>
              <a:spcPct val="20000"/>
            </a:spcAft>
            <a:buChar char="••"/>
          </a:pPr>
          <a:r>
            <a:rPr lang="es-ES" sz="1500" kern="1200" dirty="0" smtClean="0"/>
            <a:t>Otro problema es que, una vez tengamos los datos de la ponencia que nos interesa, es complicado obtener el documento. La publicación de congresos es mucho más restringida y difícil de localizar que una revista científica.</a:t>
          </a:r>
          <a:endParaRPr lang="es-ES" sz="1500" kern="1200" dirty="0"/>
        </a:p>
        <a:p>
          <a:pPr marL="114300" lvl="1" indent="-114300" algn="l" defTabSz="666750">
            <a:lnSpc>
              <a:spcPct val="90000"/>
            </a:lnSpc>
            <a:spcBef>
              <a:spcPct val="0"/>
            </a:spcBef>
            <a:spcAft>
              <a:spcPct val="20000"/>
            </a:spcAft>
            <a:buChar char="••"/>
          </a:pPr>
          <a:endParaRPr lang="es-ES" sz="1500" kern="1200" dirty="0"/>
        </a:p>
      </dsp:txBody>
      <dsp:txXfrm>
        <a:off x="56794" y="791026"/>
        <a:ext cx="6912809" cy="4721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C3B57-E4E2-46EC-9FA8-B53DDDCA860A}">
      <dsp:nvSpPr>
        <dsp:cNvPr id="0" name=""/>
        <dsp:cNvSpPr/>
      </dsp:nvSpPr>
      <dsp:spPr>
        <a:xfrm>
          <a:off x="0" y="378757"/>
          <a:ext cx="7992887" cy="5008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337" tIns="312420" rIns="620337" bIns="106680" numCol="1" spcCol="1270" anchor="t" anchorCtr="0">
          <a:noAutofit/>
        </a:bodyPr>
        <a:lstStyle/>
        <a:p>
          <a:pPr marL="114300" lvl="1" indent="-114300" algn="l" defTabSz="666750">
            <a:lnSpc>
              <a:spcPct val="90000"/>
            </a:lnSpc>
            <a:spcBef>
              <a:spcPct val="0"/>
            </a:spcBef>
            <a:spcAft>
              <a:spcPct val="15000"/>
            </a:spcAft>
            <a:buChar char="••"/>
          </a:pPr>
          <a:r>
            <a:rPr lang="es-ES_tradnl" sz="1500" kern="1200" dirty="0" smtClean="0"/>
            <a:t>Las tesis doctorales, y otros trabajos académicos como los proyectos de fin de carrera, recogen los resultados de trabajos de investigación y proyectos realizados para la obtención de un grado académico.</a:t>
          </a:r>
          <a:endParaRPr lang="es-ES" sz="1500" kern="1200" dirty="0"/>
        </a:p>
        <a:p>
          <a:pPr marL="114300" lvl="1" indent="-114300" algn="l" defTabSz="666750">
            <a:lnSpc>
              <a:spcPct val="90000"/>
            </a:lnSpc>
            <a:spcBef>
              <a:spcPct val="0"/>
            </a:spcBef>
            <a:spcAft>
              <a:spcPct val="15000"/>
            </a:spcAft>
            <a:buChar char="••"/>
          </a:pPr>
          <a:r>
            <a:rPr lang="es-ES_tradnl" sz="1500" kern="1200" dirty="0" smtClean="0"/>
            <a:t>La </a:t>
          </a:r>
          <a:r>
            <a:rPr lang="es-ES_tradnl" sz="1500" b="1" kern="1200" dirty="0" smtClean="0"/>
            <a:t>tesis</a:t>
          </a:r>
          <a:r>
            <a:rPr lang="es-ES_tradnl" sz="1500" kern="1200" dirty="0" smtClean="0"/>
            <a:t>, necesaria para alcanzar el título de doctor, puede ser una fuente importante de información. Presupone un estudio exhaustivo del estado de la cuestión del tema que trate y unas aportaciones nuevas al mismo. Una copia de la tesis se deposita en la biblioteca de la universidad en la que se doctora el investigador. En España las universidades cada vez más las ponen en acceso público en repositorios institucionales en línea.</a:t>
          </a:r>
          <a:endParaRPr lang="es-ES" sz="1500" kern="1200" dirty="0"/>
        </a:p>
        <a:p>
          <a:pPr marL="114300" lvl="1" indent="-114300" algn="l" defTabSz="666750">
            <a:lnSpc>
              <a:spcPct val="90000"/>
            </a:lnSpc>
            <a:spcBef>
              <a:spcPct val="0"/>
            </a:spcBef>
            <a:spcAft>
              <a:spcPct val="15000"/>
            </a:spcAft>
            <a:buChar char="••"/>
          </a:pPr>
          <a:r>
            <a:rPr lang="es-ES_tradnl" sz="1500" kern="1200" dirty="0" smtClean="0"/>
            <a:t>Los </a:t>
          </a:r>
          <a:r>
            <a:rPr lang="es-ES_tradnl" sz="1500" b="1" kern="1200" dirty="0" smtClean="0"/>
            <a:t>trabajos de fin de carrera </a:t>
          </a:r>
          <a:r>
            <a:rPr lang="es-ES_tradnl" sz="1500" kern="1200" dirty="0" smtClean="0"/>
            <a:t>son necesarios para acceder al título de ingeniero, licenciado o graduado en algunas titulaciones. Son trabajos sobre un tema relacionado con la titulación, realizados por un estudiante bajo la dirección de un docente. Estos trabajos no se publican, y en general se depositan en las </a:t>
          </a:r>
          <a:r>
            <a:rPr lang="es-ES" sz="1500" kern="1200" dirty="0" smtClean="0"/>
            <a:t>bibliotecas universitarias correspondientes. Su uso suele estar restringido.</a:t>
          </a:r>
          <a:endParaRPr lang="es-ES" sz="1500" kern="1200" dirty="0"/>
        </a:p>
        <a:p>
          <a:pPr marL="114300" lvl="1" indent="-114300" algn="l" defTabSz="666750">
            <a:lnSpc>
              <a:spcPct val="90000"/>
            </a:lnSpc>
            <a:spcBef>
              <a:spcPct val="0"/>
            </a:spcBef>
            <a:spcAft>
              <a:spcPct val="15000"/>
            </a:spcAft>
            <a:buChar char="••"/>
          </a:pPr>
          <a:r>
            <a:rPr lang="es-ES" sz="1500" kern="1200" dirty="0" smtClean="0"/>
            <a:t>Para buscar tesis doctorales sobre un tema determinado, tendremos que acudir a </a:t>
          </a:r>
          <a:r>
            <a:rPr lang="es-ES" sz="1500" kern="1200" dirty="0" smtClean="0">
              <a:hlinkClick xmlns:r="http://schemas.openxmlformats.org/officeDocument/2006/relationships" r:id="rId1"/>
            </a:rPr>
            <a:t>TESEO</a:t>
          </a:r>
          <a:r>
            <a:rPr lang="es-ES" sz="1500" kern="1200" dirty="0" smtClean="0"/>
            <a:t>, para tesis españolas y a </a:t>
          </a:r>
          <a:r>
            <a:rPr lang="es-ES" sz="1500" kern="1200" dirty="0" smtClean="0">
              <a:hlinkClick xmlns:r="http://schemas.openxmlformats.org/officeDocument/2006/relationships" r:id="rId2"/>
            </a:rPr>
            <a:t>Dissertation Abstracts</a:t>
          </a:r>
          <a:r>
            <a:rPr lang="es-ES" sz="1500" kern="1200" dirty="0" smtClean="0"/>
            <a:t>, para tesis internacionales. También podríamos utilizar repositorios colectivos como </a:t>
          </a:r>
          <a:r>
            <a:rPr lang="es-ES" sz="1500" kern="1200" dirty="0" smtClean="0">
              <a:hlinkClick xmlns:r="http://schemas.openxmlformats.org/officeDocument/2006/relationships" r:id="rId3"/>
            </a:rPr>
            <a:t>Recolecta</a:t>
          </a:r>
          <a:r>
            <a:rPr lang="es-ES" sz="1500" kern="1200" dirty="0" smtClean="0"/>
            <a:t>, </a:t>
          </a:r>
          <a:r>
            <a:rPr lang="es-ES" sz="1500" kern="1200" dirty="0" smtClean="0">
              <a:hlinkClick xmlns:r="http://schemas.openxmlformats.org/officeDocument/2006/relationships" r:id="rId4"/>
            </a:rPr>
            <a:t>RecerCat</a:t>
          </a:r>
          <a:r>
            <a:rPr lang="es-ES" sz="1500" kern="1200" dirty="0" smtClean="0"/>
            <a:t> o </a:t>
          </a:r>
          <a:r>
            <a:rPr lang="es-ES" sz="1500" kern="1200" dirty="0" smtClean="0">
              <a:hlinkClick xmlns:r="http://schemas.openxmlformats.org/officeDocument/2006/relationships" r:id="rId5"/>
            </a:rPr>
            <a:t>DRIVER</a:t>
          </a:r>
          <a:endParaRPr lang="es-ES" sz="1500" kern="1200" dirty="0"/>
        </a:p>
        <a:p>
          <a:pPr marL="114300" lvl="1" indent="-114300" algn="l" defTabSz="666750">
            <a:lnSpc>
              <a:spcPct val="90000"/>
            </a:lnSpc>
            <a:spcBef>
              <a:spcPct val="0"/>
            </a:spcBef>
            <a:spcAft>
              <a:spcPct val="15000"/>
            </a:spcAft>
            <a:buChar char="••"/>
          </a:pPr>
          <a:r>
            <a:rPr lang="es-ES" sz="1500" kern="1200" dirty="0" smtClean="0"/>
            <a:t>Para localizar trabajos académicos de los que sepamos los datos, deberemos acudir a los catálogos o repositorios de cada universidad, o a los repositorios colectivos citados anteriormente.</a:t>
          </a:r>
          <a:endParaRPr lang="es-ES" sz="1500" kern="1200" dirty="0"/>
        </a:p>
      </dsp:txBody>
      <dsp:txXfrm>
        <a:off x="0" y="378757"/>
        <a:ext cx="7992887" cy="5008500"/>
      </dsp:txXfrm>
    </dsp:sp>
    <dsp:sp modelId="{3E0A42D9-EE63-4D22-8A83-7534C57A06CC}">
      <dsp:nvSpPr>
        <dsp:cNvPr id="0" name=""/>
        <dsp:cNvSpPr/>
      </dsp:nvSpPr>
      <dsp:spPr>
        <a:xfrm>
          <a:off x="399644" y="157357"/>
          <a:ext cx="5595020"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ES" sz="2000" kern="1200" dirty="0" smtClean="0"/>
            <a:t>Tesis</a:t>
          </a:r>
          <a:endParaRPr lang="es-ES" sz="2000" kern="1200" dirty="0"/>
        </a:p>
      </dsp:txBody>
      <dsp:txXfrm>
        <a:off x="421260" y="178973"/>
        <a:ext cx="5551788" cy="39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F8F9B-4D8E-4B69-880A-9B3E64611789}">
      <dsp:nvSpPr>
        <dsp:cNvPr id="0" name=""/>
        <dsp:cNvSpPr/>
      </dsp:nvSpPr>
      <dsp:spPr>
        <a:xfrm>
          <a:off x="0" y="502323"/>
          <a:ext cx="8496944" cy="4674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291592" rIns="659457"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“Una norma es un documento de aplicación voluntaria que contiene especificaciones técnicas basadas en los resultados de la experiencia y del desarrollo tecnológico. Las normas son el fruto del consenso entre todas las partes interesadas e involucradas en la actividad objeto de la misma. Además, debe aprobarse por un o</a:t>
          </a:r>
          <a:r>
            <a:rPr lang="es-ES" sz="1400" kern="1200" dirty="0" smtClean="0"/>
            <a:t>rganismo de normalización reconocido.” (AENOR 2010)</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“En la actualidad existen normas para casi todo. Normas sobre la composición y </a:t>
          </a:r>
          <a:r>
            <a:rPr lang="es-ES" sz="1400" kern="1200" dirty="0" smtClean="0"/>
            <a:t>características de las materias primas (plásticos, aceros, madera,...), normas sobre </a:t>
          </a:r>
          <a:r>
            <a:rPr lang="es-ES_tradnl" sz="1400" kern="1200" dirty="0" smtClean="0"/>
            <a:t>productos industriales (tornillos, electrodomésticos, herramientas,...), sobre </a:t>
          </a:r>
          <a:r>
            <a:rPr lang="es-ES" sz="1400" kern="1200" dirty="0" smtClean="0"/>
            <a:t>productos de consumo (juguetes, mobiliario, zapatos, productos alimenticios,..), </a:t>
          </a:r>
          <a:r>
            <a:rPr lang="es-ES_tradnl" sz="1400" kern="1200" dirty="0" smtClean="0"/>
            <a:t>maquinaria, servicios de limpieza, residencias de la tercera edad, etc.” (AENOR 2010)</a:t>
          </a:r>
          <a:endParaRPr lang="es-ES" sz="1400" kern="1200" dirty="0"/>
        </a:p>
        <a:p>
          <a:pPr marL="114300" lvl="1" indent="-114300" algn="l" defTabSz="622300">
            <a:lnSpc>
              <a:spcPct val="90000"/>
            </a:lnSpc>
            <a:spcBef>
              <a:spcPct val="0"/>
            </a:spcBef>
            <a:spcAft>
              <a:spcPct val="15000"/>
            </a:spcAft>
            <a:buChar char="••"/>
          </a:pPr>
          <a:r>
            <a:rPr lang="es-ES" sz="1400" kern="1200" dirty="0" smtClean="0"/>
            <a:t>Se producen normas y recomendaciones técnicas de muy dibversa procedencia: organismos internacionales como </a:t>
          </a:r>
          <a:r>
            <a:rPr lang="es-ES" sz="1400" kern="1200" dirty="0" smtClean="0">
              <a:hlinkClick xmlns:r="http://schemas.openxmlformats.org/officeDocument/2006/relationships" r:id="rId1"/>
            </a:rPr>
            <a:t>ISO</a:t>
          </a:r>
          <a:r>
            <a:rPr lang="es-ES" sz="1400" kern="1200" dirty="0" smtClean="0"/>
            <a:t> o </a:t>
          </a:r>
          <a:r>
            <a:rPr lang="es-ES" sz="1400" kern="1200" dirty="0" smtClean="0">
              <a:hlinkClick xmlns:r="http://schemas.openxmlformats.org/officeDocument/2006/relationships" r:id="rId2"/>
            </a:rPr>
            <a:t>IEC</a:t>
          </a:r>
          <a:r>
            <a:rPr lang="es-ES" sz="1400" kern="1200" dirty="0" smtClean="0"/>
            <a:t>; organismos europeos de normalización como </a:t>
          </a:r>
          <a:r>
            <a:rPr lang="es-ES" sz="1400" kern="1200" dirty="0" smtClean="0">
              <a:hlinkClick xmlns:r="http://schemas.openxmlformats.org/officeDocument/2006/relationships" r:id="rId3"/>
            </a:rPr>
            <a:t>CEN</a:t>
          </a:r>
          <a:r>
            <a:rPr lang="es-ES" sz="1400" kern="1200" dirty="0" smtClean="0"/>
            <a:t>, </a:t>
          </a:r>
          <a:r>
            <a:rPr lang="es-ES" sz="1400" kern="1200" dirty="0" smtClean="0">
              <a:hlinkClick xmlns:r="http://schemas.openxmlformats.org/officeDocument/2006/relationships" r:id="rId4"/>
            </a:rPr>
            <a:t>CENELEC</a:t>
          </a:r>
          <a:r>
            <a:rPr lang="es-ES" sz="1400" kern="1200" dirty="0" smtClean="0"/>
            <a:t> o </a:t>
          </a:r>
          <a:r>
            <a:rPr lang="es-ES" sz="1400" kern="1200" dirty="0" smtClean="0">
              <a:hlinkClick xmlns:r="http://schemas.openxmlformats.org/officeDocument/2006/relationships" r:id="rId5"/>
            </a:rPr>
            <a:t>ETSI</a:t>
          </a:r>
          <a:r>
            <a:rPr lang="es-ES" sz="1400" kern="1200" dirty="0" smtClean="0"/>
            <a:t>; organismos nacionales de normalización como </a:t>
          </a:r>
          <a:r>
            <a:rPr lang="es-ES" sz="1400" kern="1200" dirty="0" smtClean="0">
              <a:hlinkClick xmlns:r="http://schemas.openxmlformats.org/officeDocument/2006/relationships" r:id="rId6"/>
            </a:rPr>
            <a:t>AENOR</a:t>
          </a:r>
          <a:r>
            <a:rPr lang="es-ES" sz="1400" kern="1200" dirty="0" smtClean="0"/>
            <a:t>, </a:t>
          </a:r>
          <a:r>
            <a:rPr lang="es-ES" sz="1400" kern="1200" dirty="0" smtClean="0">
              <a:hlinkClick xmlns:r="http://schemas.openxmlformats.org/officeDocument/2006/relationships" r:id="rId7"/>
            </a:rPr>
            <a:t>DIN</a:t>
          </a:r>
          <a:r>
            <a:rPr lang="es-ES" sz="1400" kern="1200" dirty="0" smtClean="0"/>
            <a:t>, </a:t>
          </a:r>
          <a:r>
            <a:rPr lang="es-ES" sz="1400" kern="1200" dirty="0" smtClean="0">
              <a:hlinkClick xmlns:r="http://schemas.openxmlformats.org/officeDocument/2006/relationships" r:id="rId8"/>
            </a:rPr>
            <a:t>BSI</a:t>
          </a:r>
          <a:r>
            <a:rPr lang="es-ES" sz="1400" kern="1200" dirty="0" smtClean="0"/>
            <a:t>,  </a:t>
          </a:r>
          <a:r>
            <a:rPr lang="es-ES" sz="1400" kern="1200" dirty="0" smtClean="0">
              <a:hlinkClick xmlns:r="http://schemas.openxmlformats.org/officeDocument/2006/relationships" r:id="rId9"/>
            </a:rPr>
            <a:t>AFNOR</a:t>
          </a:r>
          <a:r>
            <a:rPr lang="es-ES" sz="1400" kern="1200" dirty="0" smtClean="0"/>
            <a:t> o </a:t>
          </a:r>
          <a:r>
            <a:rPr lang="es-ES" sz="1400" kern="1200" dirty="0" smtClean="0">
              <a:hlinkClick xmlns:r="http://schemas.openxmlformats.org/officeDocument/2006/relationships" r:id="rId10"/>
            </a:rPr>
            <a:t>ANSI</a:t>
          </a:r>
          <a:r>
            <a:rPr lang="es-ES" sz="1400" kern="1200" dirty="0" smtClean="0"/>
            <a:t>; organismos internacionales especializados como </a:t>
          </a:r>
          <a:r>
            <a:rPr lang="es-ES" sz="1400" kern="1200" dirty="0" smtClean="0">
              <a:hlinkClick xmlns:r="http://schemas.openxmlformats.org/officeDocument/2006/relationships" r:id="rId11"/>
            </a:rPr>
            <a:t>IDF</a:t>
          </a:r>
          <a:r>
            <a:rPr lang="es-ES" sz="1400" kern="1200" dirty="0" smtClean="0"/>
            <a:t>, </a:t>
          </a:r>
          <a:r>
            <a:rPr lang="es-ES" sz="1400" kern="1200" dirty="0" smtClean="0">
              <a:hlinkClick xmlns:r="http://schemas.openxmlformats.org/officeDocument/2006/relationships" r:id="rId12"/>
            </a:rPr>
            <a:t>IUPAC</a:t>
          </a:r>
          <a:r>
            <a:rPr lang="es-ES" sz="1400" kern="1200" dirty="0" smtClean="0"/>
            <a:t>, </a:t>
          </a:r>
          <a:r>
            <a:rPr lang="es-ES" sz="1400" kern="1200" dirty="0" smtClean="0">
              <a:hlinkClick xmlns:r="http://schemas.openxmlformats.org/officeDocument/2006/relationships" r:id="rId13"/>
            </a:rPr>
            <a:t>IEEE</a:t>
          </a:r>
          <a:r>
            <a:rPr lang="es-ES" sz="1400" kern="1200" dirty="0" smtClean="0"/>
            <a:t>, </a:t>
          </a:r>
          <a:r>
            <a:rPr lang="es-ES" sz="1400" kern="1200" dirty="0" smtClean="0">
              <a:hlinkClick xmlns:r="http://schemas.openxmlformats.org/officeDocument/2006/relationships" r:id="rId14"/>
            </a:rPr>
            <a:t>UIT</a:t>
          </a:r>
          <a:r>
            <a:rPr lang="es-ES" sz="1400" kern="1200" dirty="0" smtClean="0"/>
            <a:t>, </a:t>
          </a:r>
          <a:r>
            <a:rPr lang="es-ES" sz="1400" kern="1200" dirty="0" smtClean="0">
              <a:hlinkClick xmlns:r="http://schemas.openxmlformats.org/officeDocument/2006/relationships" r:id="rId15"/>
            </a:rPr>
            <a:t>ASTM</a:t>
          </a:r>
          <a:r>
            <a:rPr lang="es-ES" sz="1400" kern="1200" dirty="0" smtClean="0"/>
            <a:t>…</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Las normas se citan utilizando el título y el número de referencia de la misma. La manera más sencilla de identificar una norma es a través de su número de </a:t>
          </a:r>
          <a:r>
            <a:rPr lang="es-ES" sz="1400" kern="1200" dirty="0" smtClean="0"/>
            <a:t>referencia. Por ejemplo: </a:t>
          </a:r>
          <a:r>
            <a:rPr lang="es-ES_tradnl" sz="1400" b="1" kern="1200" dirty="0" smtClean="0"/>
            <a:t>UNE 150011:2005. Gestión ambiental. Guía para la evaluación de los costes </a:t>
          </a:r>
          <a:r>
            <a:rPr lang="es-ES" sz="1400" b="1" kern="1200" dirty="0" smtClean="0"/>
            <a:t>ambientales. Costes ambientales internos</a:t>
          </a:r>
          <a:r>
            <a:rPr lang="es-ES" sz="1400" kern="1200" dirty="0" smtClean="0"/>
            <a:t>.</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Las normas en general no son gratuitas, hay que comprarlas individualmente o en recopilaciones, o suscribirse a colecciones de normas. </a:t>
          </a:r>
          <a:endParaRPr lang="es-ES" sz="1400" kern="1200" dirty="0"/>
        </a:p>
        <a:p>
          <a:pPr marL="114300" lvl="1" indent="-114300" algn="l" defTabSz="622300">
            <a:lnSpc>
              <a:spcPct val="90000"/>
            </a:lnSpc>
            <a:spcBef>
              <a:spcPct val="0"/>
            </a:spcBef>
            <a:spcAft>
              <a:spcPct val="15000"/>
            </a:spcAft>
            <a:buChar char="••"/>
          </a:pPr>
          <a:r>
            <a:rPr lang="es-ES_tradnl" sz="1400" kern="1200" dirty="0" smtClean="0"/>
            <a:t>La BUPNA tiene suscrito el acceso al texto completo de todas las normas UNE vigentes y a las normas de IEEE y UIT.</a:t>
          </a:r>
          <a:endParaRPr lang="es-ES" sz="1400" kern="1200" dirty="0"/>
        </a:p>
      </dsp:txBody>
      <dsp:txXfrm>
        <a:off x="0" y="502323"/>
        <a:ext cx="8496944" cy="4674600"/>
      </dsp:txXfrm>
    </dsp:sp>
    <dsp:sp modelId="{3B76DA5D-042D-4BB2-9732-B807A1290B11}">
      <dsp:nvSpPr>
        <dsp:cNvPr id="0" name=""/>
        <dsp:cNvSpPr/>
      </dsp:nvSpPr>
      <dsp:spPr>
        <a:xfrm>
          <a:off x="424847" y="295683"/>
          <a:ext cx="5947860"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90000"/>
            </a:lnSpc>
            <a:spcBef>
              <a:spcPct val="0"/>
            </a:spcBef>
            <a:spcAft>
              <a:spcPct val="35000"/>
            </a:spcAft>
          </a:pPr>
          <a:r>
            <a:rPr lang="es-ES" sz="2000" kern="1200" dirty="0" smtClean="0"/>
            <a:t>Normas técnicas</a:t>
          </a:r>
          <a:endParaRPr lang="es-ES" sz="2000" kern="1200" dirty="0"/>
        </a:p>
      </dsp:txBody>
      <dsp:txXfrm>
        <a:off x="445022" y="315858"/>
        <a:ext cx="5907510" cy="372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1C30-11C7-4FD4-97C2-32DBB9F6CE23}">
      <dsp:nvSpPr>
        <dsp:cNvPr id="0" name=""/>
        <dsp:cNvSpPr/>
      </dsp:nvSpPr>
      <dsp:spPr>
        <a:xfrm>
          <a:off x="0" y="273825"/>
          <a:ext cx="2928107" cy="10332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Patentes</a:t>
          </a:r>
          <a:endParaRPr lang="es-ES" sz="3200" kern="1200" dirty="0"/>
        </a:p>
      </dsp:txBody>
      <dsp:txXfrm>
        <a:off x="30264" y="304089"/>
        <a:ext cx="2867579" cy="972758"/>
      </dsp:txXfrm>
    </dsp:sp>
    <dsp:sp modelId="{46DC8B8B-32AF-45BA-9A83-19AF7C509E0C}">
      <dsp:nvSpPr>
        <dsp:cNvPr id="0" name=""/>
        <dsp:cNvSpPr/>
      </dsp:nvSpPr>
      <dsp:spPr>
        <a:xfrm>
          <a:off x="86237" y="1307111"/>
          <a:ext cx="206573" cy="2032629"/>
        </a:xfrm>
        <a:custGeom>
          <a:avLst/>
          <a:gdLst/>
          <a:ahLst/>
          <a:cxnLst/>
          <a:rect l="0" t="0" r="0" b="0"/>
          <a:pathLst>
            <a:path>
              <a:moveTo>
                <a:pt x="206573" y="0"/>
              </a:moveTo>
              <a:lnTo>
                <a:pt x="0" y="203262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72A31-913B-45B4-B4F6-2E088A5E0DB2}">
      <dsp:nvSpPr>
        <dsp:cNvPr id="0" name=""/>
        <dsp:cNvSpPr/>
      </dsp:nvSpPr>
      <dsp:spPr>
        <a:xfrm>
          <a:off x="86237" y="1462435"/>
          <a:ext cx="2342502" cy="375461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s-ES_tradnl" sz="1600" kern="1200" dirty="0" smtClean="0"/>
            <a:t>El título de propiedad principal en materia de invenciones son las patentes. Una patente es un contrato entre el Estado y el solicitante por el que se garantiza un monopolio de explotación en exclusiva temporal (20 años en el caso de España) como contrapartida a una explicación detallada de la invención</a:t>
          </a:r>
          <a:endParaRPr lang="es-ES" sz="1600" kern="1200" dirty="0"/>
        </a:p>
      </dsp:txBody>
      <dsp:txXfrm>
        <a:off x="154847" y="1531045"/>
        <a:ext cx="2205282" cy="3617392"/>
      </dsp:txXfrm>
    </dsp:sp>
    <dsp:sp modelId="{F25F8AEA-8CDF-4030-A5A6-A474D9657D65}">
      <dsp:nvSpPr>
        <dsp:cNvPr id="0" name=""/>
        <dsp:cNvSpPr/>
      </dsp:nvSpPr>
      <dsp:spPr>
        <a:xfrm>
          <a:off x="3205167" y="853788"/>
          <a:ext cx="2066573" cy="5535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_tradnl" sz="1500" kern="1200" dirty="0" smtClean="0"/>
            <a:t>Ámbitos de patentabilidad</a:t>
          </a:r>
          <a:endParaRPr lang="es-ES" sz="1500" kern="1200" dirty="0"/>
        </a:p>
      </dsp:txBody>
      <dsp:txXfrm>
        <a:off x="3221380" y="870001"/>
        <a:ext cx="2034147" cy="521116"/>
      </dsp:txXfrm>
    </dsp:sp>
    <dsp:sp modelId="{B90F6997-756B-4EA8-9107-E3AA71AA774D}">
      <dsp:nvSpPr>
        <dsp:cNvPr id="0" name=""/>
        <dsp:cNvSpPr/>
      </dsp:nvSpPr>
      <dsp:spPr>
        <a:xfrm>
          <a:off x="3411824" y="1407330"/>
          <a:ext cx="206632" cy="571712"/>
        </a:xfrm>
        <a:custGeom>
          <a:avLst/>
          <a:gdLst/>
          <a:ahLst/>
          <a:cxnLst/>
          <a:rect l="0" t="0" r="0" b="0"/>
          <a:pathLst>
            <a:path>
              <a:moveTo>
                <a:pt x="0" y="0"/>
              </a:moveTo>
              <a:lnTo>
                <a:pt x="0" y="571712"/>
              </a:lnTo>
              <a:lnTo>
                <a:pt x="206632" y="5717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C38351-7656-4251-945C-192971D8C45E}">
      <dsp:nvSpPr>
        <dsp:cNvPr id="0" name=""/>
        <dsp:cNvSpPr/>
      </dsp:nvSpPr>
      <dsp:spPr>
        <a:xfrm>
          <a:off x="3618457" y="1665651"/>
          <a:ext cx="1653258" cy="62678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b="1" kern="1200" dirty="0" smtClean="0"/>
            <a:t>Naciona</a:t>
          </a:r>
          <a:r>
            <a:rPr lang="es-ES_tradnl" sz="1200" kern="1200" dirty="0" smtClean="0"/>
            <a:t>l. Oficina Española de Patentes y Marcas</a:t>
          </a:r>
          <a:endParaRPr lang="es-ES" sz="1200" kern="1200" dirty="0"/>
        </a:p>
      </dsp:txBody>
      <dsp:txXfrm>
        <a:off x="3636815" y="1684009"/>
        <a:ext cx="1616542" cy="590065"/>
      </dsp:txXfrm>
    </dsp:sp>
    <dsp:sp modelId="{EAC9C5A2-3C5A-4039-80CC-3118DE177155}">
      <dsp:nvSpPr>
        <dsp:cNvPr id="0" name=""/>
        <dsp:cNvSpPr/>
      </dsp:nvSpPr>
      <dsp:spPr>
        <a:xfrm>
          <a:off x="3411824" y="1407330"/>
          <a:ext cx="206632" cy="1413680"/>
        </a:xfrm>
        <a:custGeom>
          <a:avLst/>
          <a:gdLst/>
          <a:ahLst/>
          <a:cxnLst/>
          <a:rect l="0" t="0" r="0" b="0"/>
          <a:pathLst>
            <a:path>
              <a:moveTo>
                <a:pt x="0" y="0"/>
              </a:moveTo>
              <a:lnTo>
                <a:pt x="0" y="1413680"/>
              </a:lnTo>
              <a:lnTo>
                <a:pt x="206632" y="1413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B33E4-7E41-4C5F-90C8-714187E30C64}">
      <dsp:nvSpPr>
        <dsp:cNvPr id="0" name=""/>
        <dsp:cNvSpPr/>
      </dsp:nvSpPr>
      <dsp:spPr>
        <a:xfrm>
          <a:off x="3618457" y="2550754"/>
          <a:ext cx="1653258" cy="54051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b="1" kern="1200" dirty="0" smtClean="0"/>
            <a:t>Europeo</a:t>
          </a:r>
          <a:r>
            <a:rPr lang="es-ES_tradnl" sz="1200" kern="1200" dirty="0" smtClean="0"/>
            <a:t>: Oficina Europea de Patentes</a:t>
          </a:r>
          <a:endParaRPr lang="es-ES" sz="1200" kern="1200" dirty="0"/>
        </a:p>
      </dsp:txBody>
      <dsp:txXfrm>
        <a:off x="3634288" y="2566585"/>
        <a:ext cx="1621596" cy="508850"/>
      </dsp:txXfrm>
    </dsp:sp>
    <dsp:sp modelId="{A8860471-99EB-4A40-8CBD-55832AD2C4BD}">
      <dsp:nvSpPr>
        <dsp:cNvPr id="0" name=""/>
        <dsp:cNvSpPr/>
      </dsp:nvSpPr>
      <dsp:spPr>
        <a:xfrm>
          <a:off x="3411824" y="1407330"/>
          <a:ext cx="210633" cy="2965775"/>
        </a:xfrm>
        <a:custGeom>
          <a:avLst/>
          <a:gdLst/>
          <a:ahLst/>
          <a:cxnLst/>
          <a:rect l="0" t="0" r="0" b="0"/>
          <a:pathLst>
            <a:path>
              <a:moveTo>
                <a:pt x="0" y="0"/>
              </a:moveTo>
              <a:lnTo>
                <a:pt x="0" y="2965775"/>
              </a:lnTo>
              <a:lnTo>
                <a:pt x="210633" y="29657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17371-5213-4FE4-992E-92A787DFDFBA}">
      <dsp:nvSpPr>
        <dsp:cNvPr id="0" name=""/>
        <dsp:cNvSpPr/>
      </dsp:nvSpPr>
      <dsp:spPr>
        <a:xfrm>
          <a:off x="3622458" y="3404249"/>
          <a:ext cx="1653258" cy="19377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kern="1200" dirty="0" smtClean="0"/>
            <a:t>Al amparo del </a:t>
          </a:r>
          <a:r>
            <a:rPr lang="es-ES_tradnl" sz="1200" b="1" kern="1200" dirty="0" smtClean="0"/>
            <a:t>Tratado de Cooperación de Patentes</a:t>
          </a:r>
          <a:r>
            <a:rPr lang="es-ES_tradnl" sz="1200" kern="1200" dirty="0" smtClean="0"/>
            <a:t> (PCT). No existen las patentes internacionales como tales, pero sí un procedimiento internacional de </a:t>
          </a:r>
          <a:r>
            <a:rPr lang="es-ES" sz="1200" kern="1200" dirty="0" smtClean="0"/>
            <a:t>solicitud de patente</a:t>
          </a:r>
          <a:endParaRPr lang="es-ES" sz="1200" kern="1200" dirty="0"/>
        </a:p>
      </dsp:txBody>
      <dsp:txXfrm>
        <a:off x="3670880" y="3452671"/>
        <a:ext cx="1556414" cy="1840868"/>
      </dsp:txXfrm>
    </dsp:sp>
    <dsp:sp modelId="{10D0A3A4-14E6-4176-BF81-32B89CD89F18}">
      <dsp:nvSpPr>
        <dsp:cNvPr id="0" name=""/>
        <dsp:cNvSpPr/>
      </dsp:nvSpPr>
      <dsp:spPr>
        <a:xfrm>
          <a:off x="6031950" y="165763"/>
          <a:ext cx="2893058" cy="103328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_tradnl" sz="2100" kern="1200" dirty="0" smtClean="0"/>
            <a:t>¿Cuándo una invención es patentable (en España o en Europa)</a:t>
          </a:r>
          <a:endParaRPr lang="es-ES" sz="2100" kern="1200" dirty="0"/>
        </a:p>
      </dsp:txBody>
      <dsp:txXfrm>
        <a:off x="6062214" y="196027"/>
        <a:ext cx="2832530" cy="972758"/>
      </dsp:txXfrm>
    </dsp:sp>
    <dsp:sp modelId="{34FA5174-DFDC-46A8-806C-394470161473}">
      <dsp:nvSpPr>
        <dsp:cNvPr id="0" name=""/>
        <dsp:cNvSpPr/>
      </dsp:nvSpPr>
      <dsp:spPr>
        <a:xfrm>
          <a:off x="6321256" y="1199050"/>
          <a:ext cx="289305" cy="386072"/>
        </a:xfrm>
        <a:custGeom>
          <a:avLst/>
          <a:gdLst/>
          <a:ahLst/>
          <a:cxnLst/>
          <a:rect l="0" t="0" r="0" b="0"/>
          <a:pathLst>
            <a:path>
              <a:moveTo>
                <a:pt x="0" y="0"/>
              </a:moveTo>
              <a:lnTo>
                <a:pt x="0" y="386072"/>
              </a:lnTo>
              <a:lnTo>
                <a:pt x="289305" y="3860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7E99A-E515-4DF3-AFFD-39398B60F14F}">
      <dsp:nvSpPr>
        <dsp:cNvPr id="0" name=""/>
        <dsp:cNvSpPr/>
      </dsp:nvSpPr>
      <dsp:spPr>
        <a:xfrm>
          <a:off x="6610562" y="1335103"/>
          <a:ext cx="2183756" cy="50003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kern="1200" dirty="0" smtClean="0"/>
            <a:t>Cuando es </a:t>
          </a:r>
          <a:r>
            <a:rPr lang="es-ES_tradnl" sz="1200" b="1" kern="1200" dirty="0" smtClean="0"/>
            <a:t>nueva</a:t>
          </a:r>
          <a:r>
            <a:rPr lang="es-ES_tradnl" sz="1200" kern="1200" dirty="0" smtClean="0"/>
            <a:t> (no exista una comunicación pública previa)</a:t>
          </a:r>
          <a:endParaRPr lang="es-ES" sz="1200" kern="1200" dirty="0"/>
        </a:p>
      </dsp:txBody>
      <dsp:txXfrm>
        <a:off x="6625208" y="1349749"/>
        <a:ext cx="2154464" cy="470746"/>
      </dsp:txXfrm>
    </dsp:sp>
    <dsp:sp modelId="{B9B47344-0649-4128-A1FA-09DFB113D4B3}">
      <dsp:nvSpPr>
        <dsp:cNvPr id="0" name=""/>
        <dsp:cNvSpPr/>
      </dsp:nvSpPr>
      <dsp:spPr>
        <a:xfrm>
          <a:off x="6321256" y="1199050"/>
          <a:ext cx="289305" cy="1194407"/>
        </a:xfrm>
        <a:custGeom>
          <a:avLst/>
          <a:gdLst/>
          <a:ahLst/>
          <a:cxnLst/>
          <a:rect l="0" t="0" r="0" b="0"/>
          <a:pathLst>
            <a:path>
              <a:moveTo>
                <a:pt x="0" y="0"/>
              </a:moveTo>
              <a:lnTo>
                <a:pt x="0" y="1194407"/>
              </a:lnTo>
              <a:lnTo>
                <a:pt x="289305" y="119440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D35B6-611D-4991-A3B0-288CA29C9AC1}">
      <dsp:nvSpPr>
        <dsp:cNvPr id="0" name=""/>
        <dsp:cNvSpPr/>
      </dsp:nvSpPr>
      <dsp:spPr>
        <a:xfrm>
          <a:off x="6610562" y="2093463"/>
          <a:ext cx="2183756" cy="59998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kern="1200" dirty="0" smtClean="0"/>
            <a:t>Cuando implique </a:t>
          </a:r>
          <a:r>
            <a:rPr lang="es-ES_tradnl" sz="1200" b="1" kern="1200" dirty="0" smtClean="0"/>
            <a:t>actividad inventiva</a:t>
          </a:r>
          <a:r>
            <a:rPr lang="es-ES_tradnl" sz="1200" kern="1200" dirty="0" smtClean="0"/>
            <a:t> (no se trate de una solución “obvia”)</a:t>
          </a:r>
          <a:endParaRPr lang="es-ES" sz="1200" kern="1200" dirty="0"/>
        </a:p>
      </dsp:txBody>
      <dsp:txXfrm>
        <a:off x="6628135" y="2111036"/>
        <a:ext cx="2148610" cy="564842"/>
      </dsp:txXfrm>
    </dsp:sp>
    <dsp:sp modelId="{4456A90E-2621-4E7E-832B-A43B05C650BA}">
      <dsp:nvSpPr>
        <dsp:cNvPr id="0" name=""/>
        <dsp:cNvSpPr/>
      </dsp:nvSpPr>
      <dsp:spPr>
        <a:xfrm>
          <a:off x="6321256" y="1199050"/>
          <a:ext cx="289305" cy="2020788"/>
        </a:xfrm>
        <a:custGeom>
          <a:avLst/>
          <a:gdLst/>
          <a:ahLst/>
          <a:cxnLst/>
          <a:rect l="0" t="0" r="0" b="0"/>
          <a:pathLst>
            <a:path>
              <a:moveTo>
                <a:pt x="0" y="0"/>
              </a:moveTo>
              <a:lnTo>
                <a:pt x="0" y="2020788"/>
              </a:lnTo>
              <a:lnTo>
                <a:pt x="289305" y="20207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7481E-9F99-4D1A-8B17-4A2C955F6DC3}">
      <dsp:nvSpPr>
        <dsp:cNvPr id="0" name=""/>
        <dsp:cNvSpPr/>
      </dsp:nvSpPr>
      <dsp:spPr>
        <a:xfrm>
          <a:off x="6610562" y="2951773"/>
          <a:ext cx="2183756" cy="5361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s-ES_tradnl" sz="1200" kern="1200" dirty="0" smtClean="0"/>
            <a:t>Cuando tenga </a:t>
          </a:r>
          <a:r>
            <a:rPr lang="es-ES_tradnl" sz="1200" b="1" kern="1200" dirty="0" smtClean="0"/>
            <a:t>aplicación industrial</a:t>
          </a:r>
          <a:r>
            <a:rPr lang="es-ES_tradnl" sz="1200" kern="1200" dirty="0" smtClean="0"/>
            <a:t> (pueda ser fabricada)</a:t>
          </a:r>
          <a:endParaRPr lang="es-ES" sz="1200" kern="1200" dirty="0"/>
        </a:p>
      </dsp:txBody>
      <dsp:txXfrm>
        <a:off x="6626265" y="2967476"/>
        <a:ext cx="2152350" cy="504725"/>
      </dsp:txXfrm>
    </dsp:sp>
    <dsp:sp modelId="{3EA8F83A-6F91-4F92-A53B-6F2CC3F120CE}">
      <dsp:nvSpPr>
        <dsp:cNvPr id="0" name=""/>
        <dsp:cNvSpPr/>
      </dsp:nvSpPr>
      <dsp:spPr>
        <a:xfrm>
          <a:off x="6321256" y="1199050"/>
          <a:ext cx="289305" cy="3338358"/>
        </a:xfrm>
        <a:custGeom>
          <a:avLst/>
          <a:gdLst/>
          <a:ahLst/>
          <a:cxnLst/>
          <a:rect l="0" t="0" r="0" b="0"/>
          <a:pathLst>
            <a:path>
              <a:moveTo>
                <a:pt x="0" y="0"/>
              </a:moveTo>
              <a:lnTo>
                <a:pt x="0" y="3338358"/>
              </a:lnTo>
              <a:lnTo>
                <a:pt x="289305" y="33383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9A023-DE8E-4C52-A5B6-FCCA41CD8F47}">
      <dsp:nvSpPr>
        <dsp:cNvPr id="0" name=""/>
        <dsp:cNvSpPr/>
      </dsp:nvSpPr>
      <dsp:spPr>
        <a:xfrm>
          <a:off x="6610562" y="3746226"/>
          <a:ext cx="2183756" cy="15823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s-ES_tradnl" sz="1100" kern="1200" dirty="0" smtClean="0"/>
            <a:t>Entre otras, no se consideran invenciones, y por tanto no son patentables: los descubrimientos, las teorías científicas y los modelos matemáticos, las obras de arte, el cuerpo humano, </a:t>
          </a:r>
          <a:r>
            <a:rPr lang="es-ES" sz="1100" kern="1200" dirty="0" smtClean="0"/>
            <a:t>los programas de ordenador, los métodos de negocio, terapias médicas, variedades vegetales, etc.</a:t>
          </a:r>
          <a:r>
            <a:rPr lang="es-ES_tradnl" sz="1100" kern="1200" dirty="0" smtClean="0"/>
            <a:t> </a:t>
          </a:r>
          <a:endParaRPr lang="es-ES" sz="1100" kern="1200" dirty="0"/>
        </a:p>
      </dsp:txBody>
      <dsp:txXfrm>
        <a:off x="6656908" y="3792572"/>
        <a:ext cx="2091064" cy="1489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511CB-E235-46F8-BD29-8BC5AB3164A4}">
      <dsp:nvSpPr>
        <dsp:cNvPr id="0" name=""/>
        <dsp:cNvSpPr/>
      </dsp:nvSpPr>
      <dsp:spPr>
        <a:xfrm>
          <a:off x="5785228" y="1337220"/>
          <a:ext cx="364692" cy="3641482"/>
        </a:xfrm>
        <a:custGeom>
          <a:avLst/>
          <a:gdLst/>
          <a:ahLst/>
          <a:cxnLst/>
          <a:rect l="0" t="0" r="0" b="0"/>
          <a:pathLst>
            <a:path>
              <a:moveTo>
                <a:pt x="0" y="0"/>
              </a:moveTo>
              <a:lnTo>
                <a:pt x="0" y="3641482"/>
              </a:lnTo>
              <a:lnTo>
                <a:pt x="364692" y="36414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8AF88-C4AC-4DC0-A1B3-859A83DF94F9}">
      <dsp:nvSpPr>
        <dsp:cNvPr id="0" name=""/>
        <dsp:cNvSpPr/>
      </dsp:nvSpPr>
      <dsp:spPr>
        <a:xfrm>
          <a:off x="5785228" y="1337220"/>
          <a:ext cx="364692" cy="2858011"/>
        </a:xfrm>
        <a:custGeom>
          <a:avLst/>
          <a:gdLst/>
          <a:ahLst/>
          <a:cxnLst/>
          <a:rect l="0" t="0" r="0" b="0"/>
          <a:pathLst>
            <a:path>
              <a:moveTo>
                <a:pt x="0" y="0"/>
              </a:moveTo>
              <a:lnTo>
                <a:pt x="0" y="2858011"/>
              </a:lnTo>
              <a:lnTo>
                <a:pt x="364692" y="2858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A2761-B652-4D00-A29D-66F5EF8B08B8}">
      <dsp:nvSpPr>
        <dsp:cNvPr id="0" name=""/>
        <dsp:cNvSpPr/>
      </dsp:nvSpPr>
      <dsp:spPr>
        <a:xfrm>
          <a:off x="5785228" y="1337220"/>
          <a:ext cx="364692" cy="2074541"/>
        </a:xfrm>
        <a:custGeom>
          <a:avLst/>
          <a:gdLst/>
          <a:ahLst/>
          <a:cxnLst/>
          <a:rect l="0" t="0" r="0" b="0"/>
          <a:pathLst>
            <a:path>
              <a:moveTo>
                <a:pt x="0" y="0"/>
              </a:moveTo>
              <a:lnTo>
                <a:pt x="0" y="2074541"/>
              </a:lnTo>
              <a:lnTo>
                <a:pt x="364692" y="20745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6F2D0-585B-4F70-BA74-DB89D18711D3}">
      <dsp:nvSpPr>
        <dsp:cNvPr id="0" name=""/>
        <dsp:cNvSpPr/>
      </dsp:nvSpPr>
      <dsp:spPr>
        <a:xfrm>
          <a:off x="5785228" y="1337220"/>
          <a:ext cx="364692" cy="1291071"/>
        </a:xfrm>
        <a:custGeom>
          <a:avLst/>
          <a:gdLst/>
          <a:ahLst/>
          <a:cxnLst/>
          <a:rect l="0" t="0" r="0" b="0"/>
          <a:pathLst>
            <a:path>
              <a:moveTo>
                <a:pt x="0" y="0"/>
              </a:moveTo>
              <a:lnTo>
                <a:pt x="0" y="1291071"/>
              </a:lnTo>
              <a:lnTo>
                <a:pt x="364692" y="12910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F7D48-2A4F-4791-99C9-3C3382E6E71C}">
      <dsp:nvSpPr>
        <dsp:cNvPr id="0" name=""/>
        <dsp:cNvSpPr/>
      </dsp:nvSpPr>
      <dsp:spPr>
        <a:xfrm>
          <a:off x="5785228" y="1337220"/>
          <a:ext cx="364692" cy="507600"/>
        </a:xfrm>
        <a:custGeom>
          <a:avLst/>
          <a:gdLst/>
          <a:ahLst/>
          <a:cxnLst/>
          <a:rect l="0" t="0" r="0" b="0"/>
          <a:pathLst>
            <a:path>
              <a:moveTo>
                <a:pt x="0" y="0"/>
              </a:moveTo>
              <a:lnTo>
                <a:pt x="0" y="507600"/>
              </a:lnTo>
              <a:lnTo>
                <a:pt x="364692" y="50760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96A15-F5AF-424E-895E-988A56B80134}">
      <dsp:nvSpPr>
        <dsp:cNvPr id="0" name=""/>
        <dsp:cNvSpPr/>
      </dsp:nvSpPr>
      <dsp:spPr>
        <a:xfrm>
          <a:off x="4094726" y="553750"/>
          <a:ext cx="2663016" cy="231730"/>
        </a:xfrm>
        <a:custGeom>
          <a:avLst/>
          <a:gdLst/>
          <a:ahLst/>
          <a:cxnLst/>
          <a:rect l="0" t="0" r="0" b="0"/>
          <a:pathLst>
            <a:path>
              <a:moveTo>
                <a:pt x="0" y="0"/>
              </a:moveTo>
              <a:lnTo>
                <a:pt x="0" y="115865"/>
              </a:lnTo>
              <a:lnTo>
                <a:pt x="2663016" y="115865"/>
              </a:lnTo>
              <a:lnTo>
                <a:pt x="2663016" y="2317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0BD47-F203-43CD-9053-4FBEFFE3CD85}">
      <dsp:nvSpPr>
        <dsp:cNvPr id="0" name=""/>
        <dsp:cNvSpPr/>
      </dsp:nvSpPr>
      <dsp:spPr>
        <a:xfrm>
          <a:off x="4049006" y="553750"/>
          <a:ext cx="91440" cy="231730"/>
        </a:xfrm>
        <a:custGeom>
          <a:avLst/>
          <a:gdLst/>
          <a:ahLst/>
          <a:cxnLst/>
          <a:rect l="0" t="0" r="0" b="0"/>
          <a:pathLst>
            <a:path>
              <a:moveTo>
                <a:pt x="45720" y="0"/>
              </a:moveTo>
              <a:lnTo>
                <a:pt x="45720" y="2317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CC7BC-113F-4B02-AAF3-5800AC483261}">
      <dsp:nvSpPr>
        <dsp:cNvPr id="0" name=""/>
        <dsp:cNvSpPr/>
      </dsp:nvSpPr>
      <dsp:spPr>
        <a:xfrm>
          <a:off x="459195" y="1337220"/>
          <a:ext cx="364692" cy="3011514"/>
        </a:xfrm>
        <a:custGeom>
          <a:avLst/>
          <a:gdLst/>
          <a:ahLst/>
          <a:cxnLst/>
          <a:rect l="0" t="0" r="0" b="0"/>
          <a:pathLst>
            <a:path>
              <a:moveTo>
                <a:pt x="0" y="0"/>
              </a:moveTo>
              <a:lnTo>
                <a:pt x="0" y="3011514"/>
              </a:lnTo>
              <a:lnTo>
                <a:pt x="364692" y="30115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346CC-B3A6-406F-BE91-C38839FE5559}">
      <dsp:nvSpPr>
        <dsp:cNvPr id="0" name=""/>
        <dsp:cNvSpPr/>
      </dsp:nvSpPr>
      <dsp:spPr>
        <a:xfrm>
          <a:off x="459195" y="1337220"/>
          <a:ext cx="364692" cy="2368036"/>
        </a:xfrm>
        <a:custGeom>
          <a:avLst/>
          <a:gdLst/>
          <a:ahLst/>
          <a:cxnLst/>
          <a:rect l="0" t="0" r="0" b="0"/>
          <a:pathLst>
            <a:path>
              <a:moveTo>
                <a:pt x="0" y="0"/>
              </a:moveTo>
              <a:lnTo>
                <a:pt x="0" y="2368036"/>
              </a:lnTo>
              <a:lnTo>
                <a:pt x="364692" y="23680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B83A5-C768-4400-BC96-A536B7C039D6}">
      <dsp:nvSpPr>
        <dsp:cNvPr id="0" name=""/>
        <dsp:cNvSpPr/>
      </dsp:nvSpPr>
      <dsp:spPr>
        <a:xfrm>
          <a:off x="459195" y="1337220"/>
          <a:ext cx="364692" cy="1724559"/>
        </a:xfrm>
        <a:custGeom>
          <a:avLst/>
          <a:gdLst/>
          <a:ahLst/>
          <a:cxnLst/>
          <a:rect l="0" t="0" r="0" b="0"/>
          <a:pathLst>
            <a:path>
              <a:moveTo>
                <a:pt x="0" y="0"/>
              </a:moveTo>
              <a:lnTo>
                <a:pt x="0" y="1724559"/>
              </a:lnTo>
              <a:lnTo>
                <a:pt x="364692" y="172455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E439C7-D51E-4ABC-A400-150421CA5B3D}">
      <dsp:nvSpPr>
        <dsp:cNvPr id="0" name=""/>
        <dsp:cNvSpPr/>
      </dsp:nvSpPr>
      <dsp:spPr>
        <a:xfrm>
          <a:off x="459195" y="1337220"/>
          <a:ext cx="364692" cy="1081081"/>
        </a:xfrm>
        <a:custGeom>
          <a:avLst/>
          <a:gdLst/>
          <a:ahLst/>
          <a:cxnLst/>
          <a:rect l="0" t="0" r="0" b="0"/>
          <a:pathLst>
            <a:path>
              <a:moveTo>
                <a:pt x="0" y="0"/>
              </a:moveTo>
              <a:lnTo>
                <a:pt x="0" y="1081081"/>
              </a:lnTo>
              <a:lnTo>
                <a:pt x="364692" y="10810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D9D90-111C-4ADC-AB8C-0691D753FE93}">
      <dsp:nvSpPr>
        <dsp:cNvPr id="0" name=""/>
        <dsp:cNvSpPr/>
      </dsp:nvSpPr>
      <dsp:spPr>
        <a:xfrm>
          <a:off x="459195" y="1337220"/>
          <a:ext cx="364692" cy="437604"/>
        </a:xfrm>
        <a:custGeom>
          <a:avLst/>
          <a:gdLst/>
          <a:ahLst/>
          <a:cxnLst/>
          <a:rect l="0" t="0" r="0" b="0"/>
          <a:pathLst>
            <a:path>
              <a:moveTo>
                <a:pt x="0" y="0"/>
              </a:moveTo>
              <a:lnTo>
                <a:pt x="0" y="437604"/>
              </a:lnTo>
              <a:lnTo>
                <a:pt x="364692" y="4376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E3057-8752-4F0F-8666-A412ADCB3F87}">
      <dsp:nvSpPr>
        <dsp:cNvPr id="0" name=""/>
        <dsp:cNvSpPr/>
      </dsp:nvSpPr>
      <dsp:spPr>
        <a:xfrm>
          <a:off x="1431710" y="553750"/>
          <a:ext cx="2663016" cy="231730"/>
        </a:xfrm>
        <a:custGeom>
          <a:avLst/>
          <a:gdLst/>
          <a:ahLst/>
          <a:cxnLst/>
          <a:rect l="0" t="0" r="0" b="0"/>
          <a:pathLst>
            <a:path>
              <a:moveTo>
                <a:pt x="2663016" y="0"/>
              </a:moveTo>
              <a:lnTo>
                <a:pt x="2663016" y="115865"/>
              </a:lnTo>
              <a:lnTo>
                <a:pt x="0" y="115865"/>
              </a:lnTo>
              <a:lnTo>
                <a:pt x="0" y="2317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152EA-9495-469D-81CF-82ECCFA35816}">
      <dsp:nvSpPr>
        <dsp:cNvPr id="0" name=""/>
        <dsp:cNvSpPr/>
      </dsp:nvSpPr>
      <dsp:spPr>
        <a:xfrm>
          <a:off x="1328496" y="2010"/>
          <a:ext cx="5532460" cy="5517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Información que contiene una patente</a:t>
          </a:r>
          <a:endParaRPr lang="es-ES" sz="2400" kern="1200" dirty="0"/>
        </a:p>
      </dsp:txBody>
      <dsp:txXfrm>
        <a:off x="1328496" y="2010"/>
        <a:ext cx="5532460" cy="551739"/>
      </dsp:txXfrm>
    </dsp:sp>
    <dsp:sp modelId="{50F3059F-2DDF-4E02-BDDF-E1932018F8E5}">
      <dsp:nvSpPr>
        <dsp:cNvPr id="0" name=""/>
        <dsp:cNvSpPr/>
      </dsp:nvSpPr>
      <dsp:spPr>
        <a:xfrm>
          <a:off x="216067" y="785481"/>
          <a:ext cx="2431285" cy="551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Información bibliográfica</a:t>
          </a:r>
          <a:endParaRPr lang="es-ES" sz="1600" kern="1200" dirty="0"/>
        </a:p>
      </dsp:txBody>
      <dsp:txXfrm>
        <a:off x="216067" y="785481"/>
        <a:ext cx="2431285" cy="551739"/>
      </dsp:txXfrm>
    </dsp:sp>
    <dsp:sp modelId="{D009497A-7B32-4463-8052-C7F5AD732ACF}">
      <dsp:nvSpPr>
        <dsp:cNvPr id="0" name=""/>
        <dsp:cNvSpPr/>
      </dsp:nvSpPr>
      <dsp:spPr>
        <a:xfrm>
          <a:off x="823888" y="1568951"/>
          <a:ext cx="2031671" cy="4117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inventor</a:t>
          </a:r>
          <a:endParaRPr lang="es-ES" sz="1400" kern="1200" dirty="0"/>
        </a:p>
      </dsp:txBody>
      <dsp:txXfrm>
        <a:off x="823888" y="1568951"/>
        <a:ext cx="2031671" cy="411746"/>
      </dsp:txXfrm>
    </dsp:sp>
    <dsp:sp modelId="{52B8EF67-21F4-4E6C-8A12-BF446C170B1E}">
      <dsp:nvSpPr>
        <dsp:cNvPr id="0" name=""/>
        <dsp:cNvSpPr/>
      </dsp:nvSpPr>
      <dsp:spPr>
        <a:xfrm>
          <a:off x="823888" y="2212429"/>
          <a:ext cx="2031671" cy="4117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propietario</a:t>
          </a:r>
          <a:endParaRPr lang="es-ES" sz="1400" kern="1200" dirty="0"/>
        </a:p>
      </dsp:txBody>
      <dsp:txXfrm>
        <a:off x="823888" y="2212429"/>
        <a:ext cx="2031671" cy="411746"/>
      </dsp:txXfrm>
    </dsp:sp>
    <dsp:sp modelId="{DC78A1A7-19FC-4013-A2EB-2450C8A6084A}">
      <dsp:nvSpPr>
        <dsp:cNvPr id="0" name=""/>
        <dsp:cNvSpPr/>
      </dsp:nvSpPr>
      <dsp:spPr>
        <a:xfrm>
          <a:off x="823888" y="2855906"/>
          <a:ext cx="2031671" cy="4117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fecha de presentación</a:t>
          </a:r>
          <a:endParaRPr lang="es-ES" sz="1400" kern="1200" dirty="0"/>
        </a:p>
      </dsp:txBody>
      <dsp:txXfrm>
        <a:off x="823888" y="2855906"/>
        <a:ext cx="2031671" cy="411746"/>
      </dsp:txXfrm>
    </dsp:sp>
    <dsp:sp modelId="{E4C85300-8562-40A8-BC7F-BCDDB37A7179}">
      <dsp:nvSpPr>
        <dsp:cNvPr id="0" name=""/>
        <dsp:cNvSpPr/>
      </dsp:nvSpPr>
      <dsp:spPr>
        <a:xfrm>
          <a:off x="823888" y="3499384"/>
          <a:ext cx="2031671" cy="4117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clase tecnológica</a:t>
          </a:r>
          <a:endParaRPr lang="es-ES" sz="1400" kern="1200" dirty="0"/>
        </a:p>
      </dsp:txBody>
      <dsp:txXfrm>
        <a:off x="823888" y="3499384"/>
        <a:ext cx="2031671" cy="411746"/>
      </dsp:txXfrm>
    </dsp:sp>
    <dsp:sp modelId="{B6D4EABC-ACB8-4B80-8F97-2CB4509969B9}">
      <dsp:nvSpPr>
        <dsp:cNvPr id="0" name=""/>
        <dsp:cNvSpPr/>
      </dsp:nvSpPr>
      <dsp:spPr>
        <a:xfrm>
          <a:off x="823888" y="4142861"/>
          <a:ext cx="2031671" cy="41174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números</a:t>
          </a:r>
          <a:endParaRPr lang="es-ES" sz="1400" kern="1200" dirty="0"/>
        </a:p>
      </dsp:txBody>
      <dsp:txXfrm>
        <a:off x="823888" y="4142861"/>
        <a:ext cx="2031671" cy="411746"/>
      </dsp:txXfrm>
    </dsp:sp>
    <dsp:sp modelId="{FECB41EC-EE6C-4A88-8367-0CEEE9D2BF93}">
      <dsp:nvSpPr>
        <dsp:cNvPr id="0" name=""/>
        <dsp:cNvSpPr/>
      </dsp:nvSpPr>
      <dsp:spPr>
        <a:xfrm>
          <a:off x="2879083" y="785481"/>
          <a:ext cx="2431285" cy="551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Resumen: De unas 150 palabras.</a:t>
          </a:r>
          <a:endParaRPr lang="es-ES" sz="1600" kern="1200" dirty="0"/>
        </a:p>
      </dsp:txBody>
      <dsp:txXfrm>
        <a:off x="2879083" y="785481"/>
        <a:ext cx="2431285" cy="551739"/>
      </dsp:txXfrm>
    </dsp:sp>
    <dsp:sp modelId="{B66EF04C-85BE-468C-B59F-0848D40467D2}">
      <dsp:nvSpPr>
        <dsp:cNvPr id="0" name=""/>
        <dsp:cNvSpPr/>
      </dsp:nvSpPr>
      <dsp:spPr>
        <a:xfrm>
          <a:off x="5542099" y="785481"/>
          <a:ext cx="2431285" cy="551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_tradnl" sz="1600" kern="1200" dirty="0" smtClean="0"/>
            <a:t>Descripción</a:t>
          </a:r>
          <a:endParaRPr lang="es-ES" sz="1600" kern="1200" dirty="0"/>
        </a:p>
      </dsp:txBody>
      <dsp:txXfrm>
        <a:off x="5542099" y="785481"/>
        <a:ext cx="2431285" cy="551739"/>
      </dsp:txXfrm>
    </dsp:sp>
    <dsp:sp modelId="{7533763D-7805-4577-8B89-677B934907F8}">
      <dsp:nvSpPr>
        <dsp:cNvPr id="0" name=""/>
        <dsp:cNvSpPr/>
      </dsp:nvSpPr>
      <dsp:spPr>
        <a:xfrm>
          <a:off x="6149921" y="1568951"/>
          <a:ext cx="2346979" cy="551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Resumen del estado de la técnica</a:t>
          </a:r>
          <a:endParaRPr lang="es-ES" sz="1200" kern="1200" dirty="0"/>
        </a:p>
      </dsp:txBody>
      <dsp:txXfrm>
        <a:off x="6149921" y="1568951"/>
        <a:ext cx="2346979" cy="551739"/>
      </dsp:txXfrm>
    </dsp:sp>
    <dsp:sp modelId="{D14BFA9B-6B40-4F8D-A36F-9885505DD0D6}">
      <dsp:nvSpPr>
        <dsp:cNvPr id="0" name=""/>
        <dsp:cNvSpPr/>
      </dsp:nvSpPr>
      <dsp:spPr>
        <a:xfrm>
          <a:off x="6149921" y="2352422"/>
          <a:ext cx="2346979" cy="551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El problema que la invención presuntamente resuelve</a:t>
          </a:r>
          <a:endParaRPr lang="es-ES" sz="1200" kern="1200" dirty="0"/>
        </a:p>
      </dsp:txBody>
      <dsp:txXfrm>
        <a:off x="6149921" y="2352422"/>
        <a:ext cx="2346979" cy="551739"/>
      </dsp:txXfrm>
    </dsp:sp>
    <dsp:sp modelId="{9C33FCCD-1F4F-4896-B636-7F4A2D2FAB68}">
      <dsp:nvSpPr>
        <dsp:cNvPr id="0" name=""/>
        <dsp:cNvSpPr/>
      </dsp:nvSpPr>
      <dsp:spPr>
        <a:xfrm>
          <a:off x="6149921" y="3135892"/>
          <a:ext cx="2346979" cy="551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Explicación y al menos una forma de realizar la invención</a:t>
          </a:r>
          <a:endParaRPr lang="es-ES" sz="1200" kern="1200" dirty="0"/>
        </a:p>
      </dsp:txBody>
      <dsp:txXfrm>
        <a:off x="6149921" y="3135892"/>
        <a:ext cx="2346979" cy="551739"/>
      </dsp:txXfrm>
    </dsp:sp>
    <dsp:sp modelId="{6F951CBC-FA5B-4A8B-924B-54987A16F5B7}">
      <dsp:nvSpPr>
        <dsp:cNvPr id="0" name=""/>
        <dsp:cNvSpPr/>
      </dsp:nvSpPr>
      <dsp:spPr>
        <a:xfrm>
          <a:off x="6149921" y="3919363"/>
          <a:ext cx="2346979" cy="551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Reivindicaciones que d</a:t>
          </a:r>
          <a:r>
            <a:rPr lang="es-ES_tradnl" sz="1200" kern="1200" dirty="0" smtClean="0"/>
            <a:t>efinen el ámbito de protección de la patente</a:t>
          </a:r>
          <a:endParaRPr lang="es-ES" sz="1200" kern="1200" dirty="0"/>
        </a:p>
      </dsp:txBody>
      <dsp:txXfrm>
        <a:off x="6149921" y="3919363"/>
        <a:ext cx="2346979" cy="551739"/>
      </dsp:txXfrm>
    </dsp:sp>
    <dsp:sp modelId="{8B624E1C-ED49-4387-BD67-6EB39C01D4B5}">
      <dsp:nvSpPr>
        <dsp:cNvPr id="0" name=""/>
        <dsp:cNvSpPr/>
      </dsp:nvSpPr>
      <dsp:spPr>
        <a:xfrm>
          <a:off x="6149921" y="4702833"/>
          <a:ext cx="2346979" cy="5517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Dibujos que  i</a:t>
          </a:r>
          <a:r>
            <a:rPr lang="es-ES_tradnl" sz="1200" kern="1200" dirty="0" smtClean="0"/>
            <a:t>lustran las reivindicaciones y la descripción.</a:t>
          </a:r>
          <a:endParaRPr lang="es-ES" sz="1200" kern="1200" dirty="0"/>
        </a:p>
      </dsp:txBody>
      <dsp:txXfrm>
        <a:off x="6149921" y="4702833"/>
        <a:ext cx="2346979" cy="5517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310A6-E1DA-40A8-B830-61C88A96AEF5}">
      <dsp:nvSpPr>
        <dsp:cNvPr id="0" name=""/>
        <dsp:cNvSpPr/>
      </dsp:nvSpPr>
      <dsp:spPr>
        <a:xfrm>
          <a:off x="4128924" y="3589079"/>
          <a:ext cx="528495" cy="91440"/>
        </a:xfrm>
        <a:custGeom>
          <a:avLst/>
          <a:gdLst/>
          <a:ahLst/>
          <a:cxnLst/>
          <a:rect l="0" t="0" r="0" b="0"/>
          <a:pathLst>
            <a:path>
              <a:moveTo>
                <a:pt x="0" y="45720"/>
              </a:moveTo>
              <a:lnTo>
                <a:pt x="52849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79960" y="3621587"/>
        <a:ext cx="26424" cy="26424"/>
      </dsp:txXfrm>
    </dsp:sp>
    <dsp:sp modelId="{28835514-23FC-4535-B7B7-D49B0F63E701}">
      <dsp:nvSpPr>
        <dsp:cNvPr id="0" name=""/>
        <dsp:cNvSpPr/>
      </dsp:nvSpPr>
      <dsp:spPr>
        <a:xfrm>
          <a:off x="957949" y="2124236"/>
          <a:ext cx="528495" cy="1510563"/>
        </a:xfrm>
        <a:custGeom>
          <a:avLst/>
          <a:gdLst/>
          <a:ahLst/>
          <a:cxnLst/>
          <a:rect l="0" t="0" r="0" b="0"/>
          <a:pathLst>
            <a:path>
              <a:moveTo>
                <a:pt x="0" y="0"/>
              </a:moveTo>
              <a:lnTo>
                <a:pt x="264247" y="0"/>
              </a:lnTo>
              <a:lnTo>
                <a:pt x="264247" y="1510563"/>
              </a:lnTo>
              <a:lnTo>
                <a:pt x="528495" y="15105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82188" y="2839509"/>
        <a:ext cx="80017" cy="80017"/>
      </dsp:txXfrm>
    </dsp:sp>
    <dsp:sp modelId="{7D53AF9A-82CE-487D-9A33-F659225A0B31}">
      <dsp:nvSpPr>
        <dsp:cNvPr id="0" name=""/>
        <dsp:cNvSpPr/>
      </dsp:nvSpPr>
      <dsp:spPr>
        <a:xfrm>
          <a:off x="4128924" y="2582037"/>
          <a:ext cx="528495" cy="91440"/>
        </a:xfrm>
        <a:custGeom>
          <a:avLst/>
          <a:gdLst/>
          <a:ahLst/>
          <a:cxnLst/>
          <a:rect l="0" t="0" r="0" b="0"/>
          <a:pathLst>
            <a:path>
              <a:moveTo>
                <a:pt x="0" y="45720"/>
              </a:moveTo>
              <a:lnTo>
                <a:pt x="52849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79960" y="2614544"/>
        <a:ext cx="26424" cy="26424"/>
      </dsp:txXfrm>
    </dsp:sp>
    <dsp:sp modelId="{E9080BB2-191E-45D3-B7AC-4F0272DEADAB}">
      <dsp:nvSpPr>
        <dsp:cNvPr id="0" name=""/>
        <dsp:cNvSpPr/>
      </dsp:nvSpPr>
      <dsp:spPr>
        <a:xfrm>
          <a:off x="957949" y="2124236"/>
          <a:ext cx="528495" cy="503521"/>
        </a:xfrm>
        <a:custGeom>
          <a:avLst/>
          <a:gdLst/>
          <a:ahLst/>
          <a:cxnLst/>
          <a:rect l="0" t="0" r="0" b="0"/>
          <a:pathLst>
            <a:path>
              <a:moveTo>
                <a:pt x="0" y="0"/>
              </a:moveTo>
              <a:lnTo>
                <a:pt x="264247" y="0"/>
              </a:lnTo>
              <a:lnTo>
                <a:pt x="264247" y="503521"/>
              </a:lnTo>
              <a:lnTo>
                <a:pt x="528495" y="5035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03948" y="2357747"/>
        <a:ext cx="36497" cy="36497"/>
      </dsp:txXfrm>
    </dsp:sp>
    <dsp:sp modelId="{4299B745-4826-4136-8F1B-8E4DE1761078}">
      <dsp:nvSpPr>
        <dsp:cNvPr id="0" name=""/>
        <dsp:cNvSpPr/>
      </dsp:nvSpPr>
      <dsp:spPr>
        <a:xfrm>
          <a:off x="4128924" y="1574994"/>
          <a:ext cx="528495" cy="91440"/>
        </a:xfrm>
        <a:custGeom>
          <a:avLst/>
          <a:gdLst/>
          <a:ahLst/>
          <a:cxnLst/>
          <a:rect l="0" t="0" r="0" b="0"/>
          <a:pathLst>
            <a:path>
              <a:moveTo>
                <a:pt x="0" y="45720"/>
              </a:moveTo>
              <a:lnTo>
                <a:pt x="52849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79960" y="1607502"/>
        <a:ext cx="26424" cy="26424"/>
      </dsp:txXfrm>
    </dsp:sp>
    <dsp:sp modelId="{ED0A1016-A822-473A-AEB3-B6C4C2A62AF3}">
      <dsp:nvSpPr>
        <dsp:cNvPr id="0" name=""/>
        <dsp:cNvSpPr/>
      </dsp:nvSpPr>
      <dsp:spPr>
        <a:xfrm>
          <a:off x="957949" y="1620714"/>
          <a:ext cx="528495" cy="503521"/>
        </a:xfrm>
        <a:custGeom>
          <a:avLst/>
          <a:gdLst/>
          <a:ahLst/>
          <a:cxnLst/>
          <a:rect l="0" t="0" r="0" b="0"/>
          <a:pathLst>
            <a:path>
              <a:moveTo>
                <a:pt x="0" y="503521"/>
              </a:moveTo>
              <a:lnTo>
                <a:pt x="264247" y="503521"/>
              </a:lnTo>
              <a:lnTo>
                <a:pt x="264247" y="0"/>
              </a:lnTo>
              <a:lnTo>
                <a:pt x="52849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03948" y="1854226"/>
        <a:ext cx="36497" cy="36497"/>
      </dsp:txXfrm>
    </dsp:sp>
    <dsp:sp modelId="{A9DDB380-BDEE-406B-9242-37123E56F9F1}">
      <dsp:nvSpPr>
        <dsp:cNvPr id="0" name=""/>
        <dsp:cNvSpPr/>
      </dsp:nvSpPr>
      <dsp:spPr>
        <a:xfrm>
          <a:off x="4128924" y="567952"/>
          <a:ext cx="528495" cy="91440"/>
        </a:xfrm>
        <a:custGeom>
          <a:avLst/>
          <a:gdLst/>
          <a:ahLst/>
          <a:cxnLst/>
          <a:rect l="0" t="0" r="0" b="0"/>
          <a:pathLst>
            <a:path>
              <a:moveTo>
                <a:pt x="0" y="45720"/>
              </a:moveTo>
              <a:lnTo>
                <a:pt x="52849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79960" y="600460"/>
        <a:ext cx="26424" cy="26424"/>
      </dsp:txXfrm>
    </dsp:sp>
    <dsp:sp modelId="{7656FD6C-D241-491B-8FEE-E511EE83151E}">
      <dsp:nvSpPr>
        <dsp:cNvPr id="0" name=""/>
        <dsp:cNvSpPr/>
      </dsp:nvSpPr>
      <dsp:spPr>
        <a:xfrm>
          <a:off x="957949" y="613672"/>
          <a:ext cx="528495" cy="1510563"/>
        </a:xfrm>
        <a:custGeom>
          <a:avLst/>
          <a:gdLst/>
          <a:ahLst/>
          <a:cxnLst/>
          <a:rect l="0" t="0" r="0" b="0"/>
          <a:pathLst>
            <a:path>
              <a:moveTo>
                <a:pt x="0" y="1510563"/>
              </a:moveTo>
              <a:lnTo>
                <a:pt x="264247" y="1510563"/>
              </a:lnTo>
              <a:lnTo>
                <a:pt x="264247" y="0"/>
              </a:lnTo>
              <a:lnTo>
                <a:pt x="52849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82188" y="1328945"/>
        <a:ext cx="80017" cy="80017"/>
      </dsp:txXfrm>
    </dsp:sp>
    <dsp:sp modelId="{C5008BAD-9F1E-4566-B8A0-33DB30001CA0}">
      <dsp:nvSpPr>
        <dsp:cNvPr id="0" name=""/>
        <dsp:cNvSpPr/>
      </dsp:nvSpPr>
      <dsp:spPr>
        <a:xfrm rot="16200000">
          <a:off x="-1564956" y="1721419"/>
          <a:ext cx="4240178" cy="8056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s-ES" sz="5200" kern="1200" dirty="0" smtClean="0"/>
            <a:t>Patentes</a:t>
          </a:r>
          <a:endParaRPr lang="es-ES" sz="5200" kern="1200" dirty="0"/>
        </a:p>
      </dsp:txBody>
      <dsp:txXfrm>
        <a:off x="-1564956" y="1721419"/>
        <a:ext cx="4240178" cy="805633"/>
      </dsp:txXfrm>
    </dsp:sp>
    <dsp:sp modelId="{55FA281D-7AF0-46CF-9DDD-D4FDBC2DC8B9}">
      <dsp:nvSpPr>
        <dsp:cNvPr id="0" name=""/>
        <dsp:cNvSpPr/>
      </dsp:nvSpPr>
      <dsp:spPr>
        <a:xfrm>
          <a:off x="1486445" y="210855"/>
          <a:ext cx="2642479" cy="805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Actualidad de los datos.</a:t>
          </a:r>
          <a:endParaRPr lang="es-ES" sz="2300" kern="1200" dirty="0"/>
        </a:p>
      </dsp:txBody>
      <dsp:txXfrm>
        <a:off x="1486445" y="210855"/>
        <a:ext cx="2642479" cy="805633"/>
      </dsp:txXfrm>
    </dsp:sp>
    <dsp:sp modelId="{BBBDAD68-F83F-4D47-85AA-D02461AC2E7D}">
      <dsp:nvSpPr>
        <dsp:cNvPr id="0" name=""/>
        <dsp:cNvSpPr/>
      </dsp:nvSpPr>
      <dsp:spPr>
        <a:xfrm>
          <a:off x="4657420" y="210855"/>
          <a:ext cx="3975239" cy="8056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La publicación de la patente suele ser la primera vez que se publica la </a:t>
          </a:r>
          <a:r>
            <a:rPr lang="es-ES" sz="1200" kern="1200" dirty="0" smtClean="0"/>
            <a:t>información que contiene.</a:t>
          </a:r>
          <a:endParaRPr lang="es-ES" sz="1200" kern="1200" dirty="0"/>
        </a:p>
      </dsp:txBody>
      <dsp:txXfrm>
        <a:off x="4657420" y="210855"/>
        <a:ext cx="3975239" cy="805633"/>
      </dsp:txXfrm>
    </dsp:sp>
    <dsp:sp modelId="{25397AEA-75AD-4F8B-8CF6-5DFC56AD54D4}">
      <dsp:nvSpPr>
        <dsp:cNvPr id="0" name=""/>
        <dsp:cNvSpPr/>
      </dsp:nvSpPr>
      <dsp:spPr>
        <a:xfrm>
          <a:off x="1486445" y="1217897"/>
          <a:ext cx="2642479" cy="805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Exclusividad de la información.</a:t>
          </a:r>
          <a:endParaRPr lang="es-ES" sz="2300" kern="1200" dirty="0"/>
        </a:p>
      </dsp:txBody>
      <dsp:txXfrm>
        <a:off x="1486445" y="1217897"/>
        <a:ext cx="2642479" cy="805633"/>
      </dsp:txXfrm>
    </dsp:sp>
    <dsp:sp modelId="{CD47B0B7-BC90-4444-A06D-4A133A424D3B}">
      <dsp:nvSpPr>
        <dsp:cNvPr id="0" name=""/>
        <dsp:cNvSpPr/>
      </dsp:nvSpPr>
      <dsp:spPr>
        <a:xfrm>
          <a:off x="4657420" y="1217897"/>
          <a:ext cx="3975239" cy="8056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Se ha estimado que el 80% de la información aparecida en patentes nunca </a:t>
          </a:r>
          <a:r>
            <a:rPr lang="es-ES" sz="1200" kern="1200" dirty="0" smtClean="0"/>
            <a:t>se publica más.</a:t>
          </a:r>
          <a:endParaRPr lang="es-ES" sz="1200" kern="1200" dirty="0"/>
        </a:p>
      </dsp:txBody>
      <dsp:txXfrm>
        <a:off x="4657420" y="1217897"/>
        <a:ext cx="3975239" cy="805633"/>
      </dsp:txXfrm>
    </dsp:sp>
    <dsp:sp modelId="{E1A2E974-2BEB-4F8F-A668-1E93893ED3B5}">
      <dsp:nvSpPr>
        <dsp:cNvPr id="0" name=""/>
        <dsp:cNvSpPr/>
      </dsp:nvSpPr>
      <dsp:spPr>
        <a:xfrm>
          <a:off x="1486445" y="2224940"/>
          <a:ext cx="2642479" cy="805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Descripciones completas y prácticas.</a:t>
          </a:r>
          <a:endParaRPr lang="es-ES" sz="2300" kern="1200" dirty="0"/>
        </a:p>
      </dsp:txBody>
      <dsp:txXfrm>
        <a:off x="1486445" y="2224940"/>
        <a:ext cx="2642479" cy="805633"/>
      </dsp:txXfrm>
    </dsp:sp>
    <dsp:sp modelId="{EFC08F4B-9613-4518-8712-9795B4B32A12}">
      <dsp:nvSpPr>
        <dsp:cNvPr id="0" name=""/>
        <dsp:cNvSpPr/>
      </dsp:nvSpPr>
      <dsp:spPr>
        <a:xfrm>
          <a:off x="4657420" y="2224940"/>
          <a:ext cx="3975239" cy="8056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Una patente debe tener los detalles suficientes, en cuanto a texto e ilustraciones, para que en experto de la misma rama de la industria pueda </a:t>
          </a:r>
          <a:r>
            <a:rPr lang="es-ES" sz="1200" kern="1200" dirty="0" smtClean="0"/>
            <a:t>recrear la invención.</a:t>
          </a:r>
          <a:endParaRPr lang="es-ES" sz="1200" kern="1200" dirty="0"/>
        </a:p>
      </dsp:txBody>
      <dsp:txXfrm>
        <a:off x="4657420" y="2224940"/>
        <a:ext cx="3975239" cy="805633"/>
      </dsp:txXfrm>
    </dsp:sp>
    <dsp:sp modelId="{A2A155B4-A0D8-42BB-B351-2B0F42CDE3FF}">
      <dsp:nvSpPr>
        <dsp:cNvPr id="0" name=""/>
        <dsp:cNvSpPr/>
      </dsp:nvSpPr>
      <dsp:spPr>
        <a:xfrm>
          <a:off x="1486445" y="3231982"/>
          <a:ext cx="2642479" cy="805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Información suplementaria.</a:t>
          </a:r>
          <a:endParaRPr lang="es-ES" sz="2300" kern="1200" dirty="0"/>
        </a:p>
      </dsp:txBody>
      <dsp:txXfrm>
        <a:off x="1486445" y="3231982"/>
        <a:ext cx="2642479" cy="805633"/>
      </dsp:txXfrm>
    </dsp:sp>
    <dsp:sp modelId="{9512F570-327A-4F38-A391-6A3580486DDD}">
      <dsp:nvSpPr>
        <dsp:cNvPr id="0" name=""/>
        <dsp:cNvSpPr/>
      </dsp:nvSpPr>
      <dsp:spPr>
        <a:xfrm>
          <a:off x="4657420" y="3231982"/>
          <a:ext cx="3975239" cy="8056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smtClean="0"/>
            <a:t>Mucha patentes son publicadas con informes de búsqueda preparados por las oficinas de patentes, listas de patentes y otras documentaciones sobre la </a:t>
          </a:r>
          <a:r>
            <a:rPr lang="es-ES" sz="1200" kern="1200" dirty="0" smtClean="0"/>
            <a:t>materia de la invención.</a:t>
          </a:r>
          <a:endParaRPr lang="es-ES" sz="1200" kern="1200" dirty="0"/>
        </a:p>
      </dsp:txBody>
      <dsp:txXfrm>
        <a:off x="4657420" y="3231982"/>
        <a:ext cx="3975239" cy="8056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35A19-DFD9-475C-BA93-04188554C165}">
      <dsp:nvSpPr>
        <dsp:cNvPr id="0" name=""/>
        <dsp:cNvSpPr/>
      </dsp:nvSpPr>
      <dsp:spPr>
        <a:xfrm>
          <a:off x="84563" y="2349"/>
          <a:ext cx="3949868" cy="14121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¿Cómo identificar una patente?</a:t>
          </a:r>
          <a:endParaRPr lang="es-ES" sz="4000" kern="1200" dirty="0"/>
        </a:p>
      </dsp:txBody>
      <dsp:txXfrm>
        <a:off x="125923" y="43709"/>
        <a:ext cx="3867148" cy="1329399"/>
      </dsp:txXfrm>
    </dsp:sp>
    <dsp:sp modelId="{968B5033-1B5B-48F1-AE71-D2DE44141D3D}">
      <dsp:nvSpPr>
        <dsp:cNvPr id="0" name=""/>
        <dsp:cNvSpPr/>
      </dsp:nvSpPr>
      <dsp:spPr>
        <a:xfrm>
          <a:off x="479550" y="1414469"/>
          <a:ext cx="394986" cy="1059089"/>
        </a:xfrm>
        <a:custGeom>
          <a:avLst/>
          <a:gdLst/>
          <a:ahLst/>
          <a:cxnLst/>
          <a:rect l="0" t="0" r="0" b="0"/>
          <a:pathLst>
            <a:path>
              <a:moveTo>
                <a:pt x="0" y="0"/>
              </a:moveTo>
              <a:lnTo>
                <a:pt x="0" y="1059089"/>
              </a:lnTo>
              <a:lnTo>
                <a:pt x="394986" y="10590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288ECD-FC8F-4039-8505-FE696A06F6D1}">
      <dsp:nvSpPr>
        <dsp:cNvPr id="0" name=""/>
        <dsp:cNvSpPr/>
      </dsp:nvSpPr>
      <dsp:spPr>
        <a:xfrm>
          <a:off x="874537" y="1767499"/>
          <a:ext cx="3159894" cy="14121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s-ES_tradnl" sz="1600" kern="1200" dirty="0" smtClean="0"/>
            <a:t>Las citas de las patentes deben incluir el número de patente oficial, junto con una mención al tipo de documento y la fecha de aprobación.</a:t>
          </a:r>
          <a:endParaRPr lang="es-ES" sz="1600" kern="1200" dirty="0"/>
        </a:p>
      </dsp:txBody>
      <dsp:txXfrm>
        <a:off x="915897" y="1808859"/>
        <a:ext cx="3077174" cy="1329399"/>
      </dsp:txXfrm>
    </dsp:sp>
    <dsp:sp modelId="{DD2692D8-8621-4E46-AAF8-F8F92E281145}">
      <dsp:nvSpPr>
        <dsp:cNvPr id="0" name=""/>
        <dsp:cNvSpPr/>
      </dsp:nvSpPr>
      <dsp:spPr>
        <a:xfrm>
          <a:off x="479550" y="1414469"/>
          <a:ext cx="394986" cy="2978972"/>
        </a:xfrm>
        <a:custGeom>
          <a:avLst/>
          <a:gdLst/>
          <a:ahLst/>
          <a:cxnLst/>
          <a:rect l="0" t="0" r="0" b="0"/>
          <a:pathLst>
            <a:path>
              <a:moveTo>
                <a:pt x="0" y="0"/>
              </a:moveTo>
              <a:lnTo>
                <a:pt x="0" y="2978972"/>
              </a:lnTo>
              <a:lnTo>
                <a:pt x="394986" y="29789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EA7368-CA36-4368-920B-FA43CD1E51EB}">
      <dsp:nvSpPr>
        <dsp:cNvPr id="0" name=""/>
        <dsp:cNvSpPr/>
      </dsp:nvSpPr>
      <dsp:spPr>
        <a:xfrm>
          <a:off x="874537" y="3532648"/>
          <a:ext cx="3159894" cy="172158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s-ES_tradnl" sz="1400" kern="1200" dirty="0" smtClean="0"/>
            <a:t>UNIVERSIDAD PÚBLICA DE NAVARRA.1996. Determinación de la calidad de la malta en cereales. Inventor: Antonio López Gómez. Int. Cl.  C22 B 1/04. Fecha de solicitud: 1994-12-04. España, patente de invención. ES 9400821 </a:t>
          </a:r>
          <a:r>
            <a:rPr lang="es-ES" sz="1400" kern="1200" dirty="0" smtClean="0"/>
            <a:t>A1. 1996-07-26.</a:t>
          </a:r>
          <a:endParaRPr lang="es-ES" sz="1400" kern="1200" dirty="0"/>
        </a:p>
      </dsp:txBody>
      <dsp:txXfrm>
        <a:off x="924961" y="3583072"/>
        <a:ext cx="3059046" cy="1620737"/>
      </dsp:txXfrm>
    </dsp:sp>
    <dsp:sp modelId="{125EA458-5D1A-48EB-9E4E-E0B202A24ACD}">
      <dsp:nvSpPr>
        <dsp:cNvPr id="0" name=""/>
        <dsp:cNvSpPr/>
      </dsp:nvSpPr>
      <dsp:spPr>
        <a:xfrm>
          <a:off x="4740491" y="2349"/>
          <a:ext cx="3743896" cy="14121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¿Cómo buscar una patente?</a:t>
          </a:r>
          <a:endParaRPr lang="es-ES" sz="4000" kern="1200" dirty="0"/>
        </a:p>
      </dsp:txBody>
      <dsp:txXfrm>
        <a:off x="4781851" y="43709"/>
        <a:ext cx="3661176" cy="1329399"/>
      </dsp:txXfrm>
    </dsp:sp>
    <dsp:sp modelId="{31283953-DED8-42E6-A08E-C4F6282E4295}">
      <dsp:nvSpPr>
        <dsp:cNvPr id="0" name=""/>
        <dsp:cNvSpPr/>
      </dsp:nvSpPr>
      <dsp:spPr>
        <a:xfrm>
          <a:off x="5114881" y="1414469"/>
          <a:ext cx="374389" cy="2090671"/>
        </a:xfrm>
        <a:custGeom>
          <a:avLst/>
          <a:gdLst/>
          <a:ahLst/>
          <a:cxnLst/>
          <a:rect l="0" t="0" r="0" b="0"/>
          <a:pathLst>
            <a:path>
              <a:moveTo>
                <a:pt x="0" y="0"/>
              </a:moveTo>
              <a:lnTo>
                <a:pt x="0" y="2090671"/>
              </a:lnTo>
              <a:lnTo>
                <a:pt x="374389" y="209067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2D619-5CFD-4877-A321-C6268CADD6E1}">
      <dsp:nvSpPr>
        <dsp:cNvPr id="0" name=""/>
        <dsp:cNvSpPr/>
      </dsp:nvSpPr>
      <dsp:spPr>
        <a:xfrm>
          <a:off x="5489271" y="1767499"/>
          <a:ext cx="2995117" cy="34752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_tradnl" sz="1800" kern="1200" dirty="0" smtClean="0"/>
            <a:t>En los últimos tiempos, las oficinas de patentes ofrecen bases de datos gratuitas y de calidad con información sobre patentes. Entre ellas hay que destacar </a:t>
          </a:r>
          <a:r>
            <a:rPr lang="es-ES_tradnl" sz="1800" kern="1200" dirty="0" smtClean="0">
              <a:hlinkClick xmlns:r="http://schemas.openxmlformats.org/officeDocument/2006/relationships" r:id="rId1"/>
            </a:rPr>
            <a:t>Espacenet</a:t>
          </a:r>
          <a:r>
            <a:rPr lang="es-ES_tradnl" sz="1800" kern="1200" dirty="0" smtClean="0"/>
            <a:t>, servicio de la oficina Europea de Patentes, con acceso a patentes de todo el mundo.</a:t>
          </a:r>
          <a:endParaRPr lang="es-ES" sz="1800" kern="1200" dirty="0"/>
        </a:p>
      </dsp:txBody>
      <dsp:txXfrm>
        <a:off x="5576995" y="1855223"/>
        <a:ext cx="2819669" cy="32998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9E915-7124-4F6A-910A-3CA17397484F}">
      <dsp:nvSpPr>
        <dsp:cNvPr id="0" name=""/>
        <dsp:cNvSpPr/>
      </dsp:nvSpPr>
      <dsp:spPr>
        <a:xfrm>
          <a:off x="0" y="579678"/>
          <a:ext cx="7760415" cy="484287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2294" tIns="270764" rIns="602294" bIns="92456" numCol="1" spcCol="1270" anchor="t" anchorCtr="0">
          <a:noAutofit/>
        </a:bodyPr>
        <a:lstStyle/>
        <a:p>
          <a:pPr marL="114300" lvl="1" indent="-114300" algn="l" defTabSz="577850">
            <a:lnSpc>
              <a:spcPct val="90000"/>
            </a:lnSpc>
            <a:spcBef>
              <a:spcPct val="0"/>
            </a:spcBef>
            <a:spcAft>
              <a:spcPct val="15000"/>
            </a:spcAft>
            <a:buChar char="••"/>
          </a:pPr>
          <a:r>
            <a:rPr lang="es-ES_tradnl" sz="1300" kern="1200" dirty="0" smtClean="0"/>
            <a:t>Son documentos originados por el trabajo interno de instituciones con actividades </a:t>
          </a:r>
          <a:r>
            <a:rPr lang="es-ES" sz="1300" kern="1200" dirty="0" smtClean="0"/>
            <a:t>de investigación, o encargados por organismos públicos a expertos externos o </a:t>
          </a:r>
          <a:r>
            <a:rPr lang="es-ES_tradnl" sz="1300" kern="1200" dirty="0" smtClean="0"/>
            <a:t>consultores. </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A veces, pueden ser documentos de uso interno, de circulación restringida y no publicados dentro de los cauces habituales de edición.</a:t>
          </a:r>
          <a:endParaRPr lang="es-ES" sz="1300" kern="1200" dirty="0"/>
        </a:p>
        <a:p>
          <a:pPr marL="114300" lvl="1" indent="-114300" algn="l" defTabSz="577850">
            <a:lnSpc>
              <a:spcPct val="90000"/>
            </a:lnSpc>
            <a:spcBef>
              <a:spcPct val="0"/>
            </a:spcBef>
            <a:spcAft>
              <a:spcPct val="15000"/>
            </a:spcAft>
            <a:buChar char="••"/>
          </a:pPr>
          <a:r>
            <a:rPr lang="es-ES" sz="1300" kern="1200" dirty="0" smtClean="0"/>
            <a:t>A pesar de estas dificultades de acceso, </a:t>
          </a:r>
          <a:r>
            <a:rPr lang="es-ES_tradnl" sz="1300" kern="1200" dirty="0" smtClean="0"/>
            <a:t>pueden contener información muy valiosa, punta, inédita, de </a:t>
          </a:r>
          <a:r>
            <a:rPr lang="es-ES" sz="1300" kern="1200" dirty="0" smtClean="0"/>
            <a:t>investigación aplicada…</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En inglés suelen denominarse reports. Se citan de forma similar a los libros, pero al </a:t>
          </a:r>
          <a:r>
            <a:rPr lang="es-ES" sz="1300" kern="1200" dirty="0" smtClean="0"/>
            <a:t>ser generalmente elaborados o encargados por organismos o empresas, estos </a:t>
          </a:r>
          <a:r>
            <a:rPr lang="es-ES_tradnl" sz="1300" kern="1200" dirty="0" smtClean="0"/>
            <a:t>suelen aparecer mencionados junto con un número de identificación del informe.</a:t>
          </a:r>
          <a:endParaRPr lang="es-ES" sz="1300" kern="1200" dirty="0"/>
        </a:p>
        <a:p>
          <a:pPr marL="114300" lvl="1" indent="-114300" algn="l" defTabSz="577850">
            <a:lnSpc>
              <a:spcPct val="90000"/>
            </a:lnSpc>
            <a:spcBef>
              <a:spcPct val="0"/>
            </a:spcBef>
            <a:spcAft>
              <a:spcPct val="15000"/>
            </a:spcAft>
            <a:buChar char="••"/>
          </a:pPr>
          <a:r>
            <a:rPr lang="es-ES" sz="1300" b="1" kern="1200" dirty="0" smtClean="0"/>
            <a:t>CARRERAS, N; DORRONSORO, JL</a:t>
          </a:r>
          <a:r>
            <a:rPr lang="es-ES" sz="1300" kern="1200" dirty="0" smtClean="0"/>
            <a:t>. 1996. </a:t>
          </a:r>
          <a:r>
            <a:rPr lang="es-ES" sz="1300" i="1" kern="1200" dirty="0" smtClean="0"/>
            <a:t>Planta de autogeneración </a:t>
          </a:r>
          <a:r>
            <a:rPr lang="es-ES_tradnl" sz="1300" i="1" kern="1200" dirty="0" smtClean="0"/>
            <a:t>eléctrica del vertedero de Artigas (Bilbao, ES)</a:t>
          </a:r>
          <a:r>
            <a:rPr lang="es-ES_tradnl" sz="1300" kern="1200" dirty="0" smtClean="0"/>
            <a:t>. Madrid: Centro de Investigaciones Energéticas, Medioambientales y Tescnológicas – CIEMAT. </a:t>
          </a:r>
          <a:r>
            <a:rPr lang="es-ES" sz="1300" kern="1200" dirty="0" smtClean="0"/>
            <a:t>Informes técnicos CIEMAT, 791.</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Los informes técnicos pueden ser difíciles de localizar, sólo accesibles para las </a:t>
          </a:r>
          <a:r>
            <a:rPr lang="es-ES" sz="1300" kern="1200" dirty="0" smtClean="0"/>
            <a:t>propias instituciones académicas, administrativas, empresas, etc., que los han </a:t>
          </a:r>
          <a:r>
            <a:rPr lang="es-ES_tradnl" sz="1300" kern="1200" dirty="0" smtClean="0"/>
            <a:t>generado. Cada vez en más casos, pueden estar accesibles a través de las páginas </a:t>
          </a:r>
          <a:r>
            <a:rPr lang="es-ES" sz="1300" kern="1200" dirty="0" smtClean="0"/>
            <a:t>web de las instituciones.</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Las bases de datos bibliográficas especializadas en los diferentes campos científicos </a:t>
          </a:r>
          <a:r>
            <a:rPr lang="es-ES" sz="1300" kern="1200" dirty="0" smtClean="0"/>
            <a:t>suelen identificar este tipo de documentos. Sobre todo si se trata de informes encargados o elaborados por organismos públicos. Así sucede, por ejemplo, en </a:t>
          </a:r>
          <a:r>
            <a:rPr lang="es-ES_tradnl" sz="1300" kern="1200" dirty="0" smtClean="0"/>
            <a:t>bases de datos como </a:t>
          </a:r>
          <a:r>
            <a:rPr lang="es-ES_tradnl" sz="1300" kern="1200" dirty="0" smtClean="0">
              <a:hlinkClick xmlns:r="http://schemas.openxmlformats.org/officeDocument/2006/relationships" r:id="rId1"/>
            </a:rPr>
            <a:t>CAB </a:t>
          </a:r>
          <a:r>
            <a:rPr lang="es-ES_tradnl" sz="1300" kern="1200" dirty="0" smtClean="0"/>
            <a:t>(de agricultura), </a:t>
          </a:r>
          <a:r>
            <a:rPr lang="es-ES_tradnl" sz="1300" kern="1200" dirty="0" smtClean="0">
              <a:hlinkClick xmlns:r="http://schemas.openxmlformats.org/officeDocument/2006/relationships" r:id="rId2"/>
            </a:rPr>
            <a:t>ERIC</a:t>
          </a:r>
          <a:r>
            <a:rPr lang="es-ES_tradnl" sz="1300" kern="1200" dirty="0" smtClean="0"/>
            <a:t> (educación), </a:t>
          </a:r>
          <a:r>
            <a:rPr lang="es-ES_tradnl" sz="1300" kern="1200" dirty="0" smtClean="0">
              <a:hlinkClick xmlns:r="http://schemas.openxmlformats.org/officeDocument/2006/relationships" r:id="rId3"/>
            </a:rPr>
            <a:t>Compendex</a:t>
          </a:r>
          <a:r>
            <a:rPr lang="es-ES_tradnl" sz="1300" kern="1200" dirty="0" smtClean="0"/>
            <a:t> (ingeniaría).</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También existen otras bases de datos que recogen específicamente este tipo de documentos. Es el caso de </a:t>
          </a:r>
          <a:r>
            <a:rPr lang="es-ES_tradnl" sz="1300" kern="1200" dirty="0" smtClean="0">
              <a:hlinkClick xmlns:r="http://schemas.openxmlformats.org/officeDocument/2006/relationships" r:id="rId4"/>
            </a:rPr>
            <a:t>NTIS</a:t>
          </a:r>
          <a:r>
            <a:rPr lang="es-ES_tradnl" sz="1300" kern="1200" dirty="0" smtClean="0"/>
            <a:t> que reúne informes </a:t>
          </a:r>
          <a:r>
            <a:rPr lang="es-ES" sz="1300" kern="1200" dirty="0" smtClean="0"/>
            <a:t>técnicos encargados o realizados por departamentos u organismos estadounidenses; u </a:t>
          </a:r>
          <a:r>
            <a:rPr lang="es-ES" sz="1300" kern="1200" dirty="0" smtClean="0">
              <a:hlinkClick xmlns:r="http://schemas.openxmlformats.org/officeDocument/2006/relationships" r:id="rId5"/>
            </a:rPr>
            <a:t>OpenSIGLE</a:t>
          </a:r>
          <a:r>
            <a:rPr lang="es-ES" sz="1300" kern="1200" dirty="0" smtClean="0"/>
            <a:t> - System for Information on Grey Literature in Europe</a:t>
          </a:r>
          <a:endParaRPr lang="es-ES" sz="1300" kern="1200" dirty="0"/>
        </a:p>
      </dsp:txBody>
      <dsp:txXfrm>
        <a:off x="0" y="579678"/>
        <a:ext cx="7760415" cy="4842876"/>
      </dsp:txXfrm>
    </dsp:sp>
    <dsp:sp modelId="{2981E97B-CFEF-4066-96D5-422A5A15031D}">
      <dsp:nvSpPr>
        <dsp:cNvPr id="0" name=""/>
        <dsp:cNvSpPr/>
      </dsp:nvSpPr>
      <dsp:spPr>
        <a:xfrm>
          <a:off x="388020" y="266077"/>
          <a:ext cx="5432290" cy="505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328" tIns="0" rIns="205328" bIns="0" numCol="1" spcCol="1270" anchor="ctr" anchorCtr="0">
          <a:noAutofit/>
        </a:bodyPr>
        <a:lstStyle/>
        <a:p>
          <a:pPr lvl="0" algn="l" defTabSz="1422400">
            <a:lnSpc>
              <a:spcPct val="90000"/>
            </a:lnSpc>
            <a:spcBef>
              <a:spcPct val="0"/>
            </a:spcBef>
            <a:spcAft>
              <a:spcPct val="35000"/>
            </a:spcAft>
          </a:pPr>
          <a:r>
            <a:rPr lang="es-ES" sz="3200" kern="1200" dirty="0" smtClean="0"/>
            <a:t>Informes</a:t>
          </a:r>
          <a:endParaRPr lang="es-ES" sz="3200" kern="1200" dirty="0"/>
        </a:p>
      </dsp:txBody>
      <dsp:txXfrm>
        <a:off x="412695" y="290752"/>
        <a:ext cx="5382940" cy="4561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3F401-BCE5-4F4E-9B63-8A99B026A57F}">
      <dsp:nvSpPr>
        <dsp:cNvPr id="0" name=""/>
        <dsp:cNvSpPr/>
      </dsp:nvSpPr>
      <dsp:spPr>
        <a:xfrm>
          <a:off x="0" y="636289"/>
          <a:ext cx="8424936" cy="483849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69" tIns="124968" rIns="653869" bIns="92456" numCol="1" spcCol="1270" anchor="t" anchorCtr="0">
          <a:noAutofit/>
        </a:bodyPr>
        <a:lstStyle/>
        <a:p>
          <a:pPr marL="114300" lvl="1" indent="-114300" algn="l" defTabSz="577850">
            <a:lnSpc>
              <a:spcPct val="90000"/>
            </a:lnSpc>
            <a:spcBef>
              <a:spcPct val="0"/>
            </a:spcBef>
            <a:spcAft>
              <a:spcPct val="15000"/>
            </a:spcAft>
            <a:buChar char="••"/>
          </a:pPr>
          <a:r>
            <a:rPr lang="es-ES_tradnl" sz="1300" kern="1200" dirty="0" smtClean="0"/>
            <a:t>Desde hace unos años asistimos a la transición de lo impreso a lo digital. Mucha información publicada en los tipos de documentos que hemos visto anteriormente se edita también en internet. En algunos casos ya se edita exclusivamente en internet. Pero junto a esto, que sigue teniendo un carácter </a:t>
          </a:r>
          <a:r>
            <a:rPr lang="es-ES" sz="1300" kern="1200" dirty="0" smtClean="0"/>
            <a:t>arbitrado al venir avalado por editoriales asentadas, organismos públicos, </a:t>
          </a:r>
          <a:r>
            <a:rPr lang="es-ES_tradnl" sz="1300" kern="1200" dirty="0" smtClean="0"/>
            <a:t>instituciones científicas o profesionales, y que sigue siendo la columna vertebral de la comunicación científica, también prolifera otro tipo de información que hay que </a:t>
          </a:r>
          <a:r>
            <a:rPr lang="es-ES" sz="1300" kern="1200" dirty="0" smtClean="0"/>
            <a:t>tener en cuenta.</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Nos referimos a la información contenida en multitud de páginas web, blogs, wikis, listas de distribución, foros diversos, etc., que sirven para la publicación en línea, el debate y la interactividad. </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A veces se ha calificado a esta información como meramente “publicada” (dada a conocer a la sociedad), que además suele ser a menudo “autopublicada”, en contraposición a la “editada” que correspondería a los </a:t>
          </a:r>
          <a:r>
            <a:rPr lang="es-ES" sz="1300" kern="1200" dirty="0" smtClean="0"/>
            <a:t>documentos a los que nos referíamos antes.</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Hay estudios que recalcan la potencialidad de estos nuevos modelos de </a:t>
          </a:r>
          <a:r>
            <a:rPr lang="es-ES" sz="1300" kern="1200" dirty="0" smtClean="0"/>
            <a:t>comunicación científica digital.</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En los últimos años han surgido también aplicaciones y plataformas encaminadas a ofrecer a los científicos herramientas para gestionar sus flujos de trabajo, facilitarles las búsquedas de información o posibilitarles nuevos canales para comunicar sus progresos. A esto se le ha denominado ciencia 2.0. </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Iniciativas en </a:t>
          </a:r>
          <a:r>
            <a:rPr lang="es-ES" sz="1300" kern="1200" dirty="0" smtClean="0"/>
            <a:t>este contexto serían: las redes de blogs científicos, revistas 2.0, iniciativas para </a:t>
          </a:r>
          <a:r>
            <a:rPr lang="es-ES_tradnl" sz="1300" kern="1200" dirty="0" smtClean="0"/>
            <a:t>compartir los datos brutos de investigación, redes sociales científicas o iniciativas para impulsar el audio y el video como canales de comunicación y divulgación </a:t>
          </a:r>
          <a:r>
            <a:rPr lang="es-ES" sz="1300" kern="1200" dirty="0" smtClean="0"/>
            <a:t>científica.</a:t>
          </a:r>
          <a:endParaRPr lang="es-ES" sz="1300" kern="1200" dirty="0"/>
        </a:p>
        <a:p>
          <a:pPr marL="114300" lvl="1" indent="-114300" algn="l" defTabSz="577850">
            <a:lnSpc>
              <a:spcPct val="90000"/>
            </a:lnSpc>
            <a:spcBef>
              <a:spcPct val="0"/>
            </a:spcBef>
            <a:spcAft>
              <a:spcPct val="15000"/>
            </a:spcAft>
            <a:buChar char="••"/>
          </a:pPr>
          <a:r>
            <a:rPr lang="es-ES_tradnl" sz="1300" kern="1200" dirty="0" smtClean="0"/>
            <a:t>No obstante, en los estudios sobre el impacto de la información digital sobre la conducta informativa del mundo científico o académico se ve que los canales tradicionales de comunicación científica continúan siendo los preferidos. No existe ninguna evidencia clara de que las nuevas herramientas de comunicación en línea (listas de distribución, blocs, wikis, etc.) estén superando a medios tradicionales como, por ejemplo, los congresos.</a:t>
          </a:r>
          <a:endParaRPr lang="es-ES" sz="1300" kern="1200" dirty="0"/>
        </a:p>
      </dsp:txBody>
      <dsp:txXfrm>
        <a:off x="0" y="636289"/>
        <a:ext cx="8424936" cy="4838490"/>
      </dsp:txXfrm>
    </dsp:sp>
    <dsp:sp modelId="{0EE86D13-EE38-42A5-874C-595354979771}">
      <dsp:nvSpPr>
        <dsp:cNvPr id="0" name=""/>
        <dsp:cNvSpPr/>
      </dsp:nvSpPr>
      <dsp:spPr>
        <a:xfrm>
          <a:off x="420835" y="69836"/>
          <a:ext cx="5891695" cy="6550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1422400">
            <a:lnSpc>
              <a:spcPct val="90000"/>
            </a:lnSpc>
            <a:spcBef>
              <a:spcPct val="0"/>
            </a:spcBef>
            <a:spcAft>
              <a:spcPct val="35000"/>
            </a:spcAft>
          </a:pPr>
          <a:r>
            <a:rPr lang="es-ES" sz="3200" kern="1200" dirty="0" smtClean="0"/>
            <a:t>Documentos de Internet</a:t>
          </a:r>
          <a:endParaRPr lang="es-ES" sz="3200" kern="1200" dirty="0"/>
        </a:p>
      </dsp:txBody>
      <dsp:txXfrm>
        <a:off x="452810" y="101811"/>
        <a:ext cx="5827745" cy="591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D27C-3131-450F-BA1A-F34B7C5C85A1}">
      <dsp:nvSpPr>
        <dsp:cNvPr id="0" name=""/>
        <dsp:cNvSpPr/>
      </dsp:nvSpPr>
      <dsp:spPr>
        <a:xfrm>
          <a:off x="3764422" y="2448272"/>
          <a:ext cx="752075" cy="1616962"/>
        </a:xfrm>
        <a:custGeom>
          <a:avLst/>
          <a:gdLst/>
          <a:ahLst/>
          <a:cxnLst/>
          <a:rect l="0" t="0" r="0" b="0"/>
          <a:pathLst>
            <a:path>
              <a:moveTo>
                <a:pt x="0" y="0"/>
              </a:moveTo>
              <a:lnTo>
                <a:pt x="376037" y="0"/>
              </a:lnTo>
              <a:lnTo>
                <a:pt x="376037" y="1616962"/>
              </a:lnTo>
              <a:lnTo>
                <a:pt x="752075" y="16169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65AFFC-6E10-4B0F-B49E-4E805C15AE02}">
      <dsp:nvSpPr>
        <dsp:cNvPr id="0" name=""/>
        <dsp:cNvSpPr/>
      </dsp:nvSpPr>
      <dsp:spPr>
        <a:xfrm>
          <a:off x="3764422" y="2402552"/>
          <a:ext cx="752075" cy="91440"/>
        </a:xfrm>
        <a:custGeom>
          <a:avLst/>
          <a:gdLst/>
          <a:ahLst/>
          <a:cxnLst/>
          <a:rect l="0" t="0" r="0" b="0"/>
          <a:pathLst>
            <a:path>
              <a:moveTo>
                <a:pt x="0" y="45720"/>
              </a:moveTo>
              <a:lnTo>
                <a:pt x="752075"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12E06-769B-4986-BEC6-D14E2E3CBA83}">
      <dsp:nvSpPr>
        <dsp:cNvPr id="0" name=""/>
        <dsp:cNvSpPr/>
      </dsp:nvSpPr>
      <dsp:spPr>
        <a:xfrm>
          <a:off x="3764422" y="831309"/>
          <a:ext cx="752075" cy="1616962"/>
        </a:xfrm>
        <a:custGeom>
          <a:avLst/>
          <a:gdLst/>
          <a:ahLst/>
          <a:cxnLst/>
          <a:rect l="0" t="0" r="0" b="0"/>
          <a:pathLst>
            <a:path>
              <a:moveTo>
                <a:pt x="0" y="1616962"/>
              </a:moveTo>
              <a:lnTo>
                <a:pt x="376037" y="1616962"/>
              </a:lnTo>
              <a:lnTo>
                <a:pt x="376037" y="0"/>
              </a:lnTo>
              <a:lnTo>
                <a:pt x="75207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5AF6C6-0132-4C20-BAEE-8FCA5A94E549}">
      <dsp:nvSpPr>
        <dsp:cNvPr id="0" name=""/>
        <dsp:cNvSpPr/>
      </dsp:nvSpPr>
      <dsp:spPr>
        <a:xfrm>
          <a:off x="4043" y="1874814"/>
          <a:ext cx="3760378" cy="11469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Por qué se publica</a:t>
          </a:r>
          <a:endParaRPr lang="es-ES" sz="2600" kern="1200" dirty="0"/>
        </a:p>
      </dsp:txBody>
      <dsp:txXfrm>
        <a:off x="4043" y="1874814"/>
        <a:ext cx="3760378" cy="1146915"/>
      </dsp:txXfrm>
    </dsp:sp>
    <dsp:sp modelId="{8CA4A742-80BF-467F-8BB4-D1B3CEDFC5E5}">
      <dsp:nvSpPr>
        <dsp:cNvPr id="0" name=""/>
        <dsp:cNvSpPr/>
      </dsp:nvSpPr>
      <dsp:spPr>
        <a:xfrm>
          <a:off x="4516497" y="257851"/>
          <a:ext cx="3760378" cy="11469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Para reivindicar la prioridad de los descubrimientos</a:t>
          </a:r>
          <a:endParaRPr lang="es-ES" sz="2600" kern="1200" dirty="0"/>
        </a:p>
      </dsp:txBody>
      <dsp:txXfrm>
        <a:off x="4516497" y="257851"/>
        <a:ext cx="3760378" cy="1146915"/>
      </dsp:txXfrm>
    </dsp:sp>
    <dsp:sp modelId="{0EF5550B-AAC0-4DCB-AF3F-D1E06D20D16D}">
      <dsp:nvSpPr>
        <dsp:cNvPr id="0" name=""/>
        <dsp:cNvSpPr/>
      </dsp:nvSpPr>
      <dsp:spPr>
        <a:xfrm>
          <a:off x="4516497" y="1874814"/>
          <a:ext cx="3760378" cy="11469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Filtro que garantiza la claridad, relevancia, originalidad y cientificidad</a:t>
          </a:r>
          <a:endParaRPr lang="es-ES" sz="2600" kern="1200" dirty="0"/>
        </a:p>
      </dsp:txBody>
      <dsp:txXfrm>
        <a:off x="4516497" y="1874814"/>
        <a:ext cx="3760378" cy="1146915"/>
      </dsp:txXfrm>
    </dsp:sp>
    <dsp:sp modelId="{6136A6CB-7F33-4DC6-BDA0-D2F98ADD7C1D}">
      <dsp:nvSpPr>
        <dsp:cNvPr id="0" name=""/>
        <dsp:cNvSpPr/>
      </dsp:nvSpPr>
      <dsp:spPr>
        <a:xfrm>
          <a:off x="4516497" y="3491777"/>
          <a:ext cx="3760378" cy="11469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Contribución al corpus de conocimiento público y consensuado</a:t>
          </a:r>
          <a:endParaRPr lang="es-ES" sz="2600" kern="1200" dirty="0"/>
        </a:p>
      </dsp:txBody>
      <dsp:txXfrm>
        <a:off x="4516497" y="3491777"/>
        <a:ext cx="3760378" cy="11469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04A8E-C4A4-47B2-A9C7-1EB46D4D2BE6}">
      <dsp:nvSpPr>
        <dsp:cNvPr id="0" name=""/>
        <dsp:cNvSpPr/>
      </dsp:nvSpPr>
      <dsp:spPr>
        <a:xfrm>
          <a:off x="0" y="262723"/>
          <a:ext cx="8640960" cy="90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BERK, Z</a:t>
          </a:r>
          <a:r>
            <a:rPr lang="en-US" sz="1600" i="1" kern="1200" dirty="0" smtClean="0"/>
            <a:t>. Food Process Engineering and Technology</a:t>
          </a:r>
          <a:r>
            <a:rPr lang="en-US" sz="1600" kern="1200" dirty="0" smtClean="0"/>
            <a:t>. New York : Elsevier, 2009. ISBN 978-0-12-373660-4</a:t>
          </a:r>
          <a:endParaRPr lang="es-ES" sz="1600" kern="1200" dirty="0"/>
        </a:p>
      </dsp:txBody>
      <dsp:txXfrm>
        <a:off x="0" y="262723"/>
        <a:ext cx="8640960" cy="907200"/>
      </dsp:txXfrm>
    </dsp:sp>
    <dsp:sp modelId="{51E6AB61-DAD2-4F5A-93DE-03BBAAEF76FE}">
      <dsp:nvSpPr>
        <dsp:cNvPr id="0" name=""/>
        <dsp:cNvSpPr/>
      </dsp:nvSpPr>
      <dsp:spPr>
        <a:xfrm>
          <a:off x="432048" y="26563"/>
          <a:ext cx="6048672"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55105" y="49620"/>
        <a:ext cx="6002558" cy="426206"/>
      </dsp:txXfrm>
    </dsp:sp>
    <dsp:sp modelId="{486B39E5-C3CE-4DD3-AF91-01FDE1D9F895}">
      <dsp:nvSpPr>
        <dsp:cNvPr id="0" name=""/>
        <dsp:cNvSpPr/>
      </dsp:nvSpPr>
      <dsp:spPr>
        <a:xfrm>
          <a:off x="0" y="1492483"/>
          <a:ext cx="8640960" cy="113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err="1" smtClean="0"/>
            <a:t>Nawar</a:t>
          </a:r>
          <a:r>
            <a:rPr lang="en-US" sz="1600" b="1" kern="1200" dirty="0" smtClean="0"/>
            <a:t>, W.W</a:t>
          </a:r>
          <a:r>
            <a:rPr lang="en-US" sz="1600" kern="1200" dirty="0" smtClean="0"/>
            <a:t>. </a:t>
          </a:r>
          <a:r>
            <a:rPr lang="en-US" sz="1600" i="1" kern="1200" dirty="0" smtClean="0"/>
            <a:t>The use of ionizing radiation in the preservation of food</a:t>
          </a:r>
          <a:r>
            <a:rPr lang="en-US" sz="1600" kern="1200" dirty="0" smtClean="0"/>
            <a:t>. In </a:t>
          </a:r>
          <a:r>
            <a:rPr lang="en-US" sz="1600" kern="1200" dirty="0" err="1" smtClean="0"/>
            <a:t>Gaonkar</a:t>
          </a:r>
          <a:r>
            <a:rPr lang="en-US" sz="1600" kern="1200" dirty="0" smtClean="0"/>
            <a:t> A. G. et al. Food Processing: Recent Developments. New York : Elsevier, 1995. ISBN 978-0-444-81500-2. </a:t>
          </a:r>
          <a:r>
            <a:rPr lang="es-ES" sz="1600" kern="1200" dirty="0" smtClean="0"/>
            <a:t>doi:10.1016/B978-044481500-2/50013-X</a:t>
          </a:r>
          <a:endParaRPr lang="es-ES" sz="1600" kern="1200" dirty="0"/>
        </a:p>
      </dsp:txBody>
      <dsp:txXfrm>
        <a:off x="0" y="1492483"/>
        <a:ext cx="8640960" cy="1134000"/>
      </dsp:txXfrm>
    </dsp:sp>
    <dsp:sp modelId="{ADC3988F-17A5-4B65-9E3B-E5971FB82948}">
      <dsp:nvSpPr>
        <dsp:cNvPr id="0" name=""/>
        <dsp:cNvSpPr/>
      </dsp:nvSpPr>
      <dsp:spPr>
        <a:xfrm>
          <a:off x="432048" y="1256323"/>
          <a:ext cx="6048672"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55105" y="1279380"/>
        <a:ext cx="6002558" cy="426206"/>
      </dsp:txXfrm>
    </dsp:sp>
    <dsp:sp modelId="{46B34CC9-D390-4A78-BF29-705B88A4FE36}">
      <dsp:nvSpPr>
        <dsp:cNvPr id="0" name=""/>
        <dsp:cNvSpPr/>
      </dsp:nvSpPr>
      <dsp:spPr>
        <a:xfrm>
          <a:off x="0" y="2949043"/>
          <a:ext cx="8640960" cy="90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UNE 50137:2000</a:t>
          </a:r>
          <a:r>
            <a:rPr lang="es-ES" sz="1600" i="1" kern="1200" dirty="0" smtClean="0"/>
            <a:t>. Información y documentación. Indicadores de rendimiento bibliotecario</a:t>
          </a:r>
          <a:r>
            <a:rPr lang="es-ES" sz="1600" kern="1200" dirty="0" smtClean="0"/>
            <a:t>. Madrid: AENOR, 2000</a:t>
          </a:r>
          <a:endParaRPr lang="es-ES" sz="1600" kern="1200" dirty="0"/>
        </a:p>
      </dsp:txBody>
      <dsp:txXfrm>
        <a:off x="0" y="2949043"/>
        <a:ext cx="8640960" cy="907200"/>
      </dsp:txXfrm>
    </dsp:sp>
    <dsp:sp modelId="{A21BDE6E-E4F4-42B4-A8B3-FE2470D576D1}">
      <dsp:nvSpPr>
        <dsp:cNvPr id="0" name=""/>
        <dsp:cNvSpPr/>
      </dsp:nvSpPr>
      <dsp:spPr>
        <a:xfrm>
          <a:off x="432048" y="2712883"/>
          <a:ext cx="6048672"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55105" y="2735940"/>
        <a:ext cx="6002558" cy="426206"/>
      </dsp:txXfrm>
    </dsp:sp>
    <dsp:sp modelId="{0AB97ABF-D402-497F-BDDA-771B9D78053B}">
      <dsp:nvSpPr>
        <dsp:cNvPr id="0" name=""/>
        <dsp:cNvSpPr/>
      </dsp:nvSpPr>
      <dsp:spPr>
        <a:xfrm>
          <a:off x="0" y="4178804"/>
          <a:ext cx="8640960" cy="907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UNE-ISO/TR 20983:2006 IN</a:t>
          </a:r>
          <a:r>
            <a:rPr lang="es-ES" sz="1600" i="1" kern="1200" dirty="0" smtClean="0"/>
            <a:t>. Información y documentación. Indicadores para los Servicios Bibliotecarios Electrónicos</a:t>
          </a:r>
          <a:r>
            <a:rPr lang="es-ES" sz="1600" kern="1200" dirty="0" smtClean="0"/>
            <a:t>. (ISO/TR 20983:2003) </a:t>
          </a:r>
          <a:endParaRPr lang="es-ES" sz="1600" kern="1200" dirty="0"/>
        </a:p>
      </dsp:txBody>
      <dsp:txXfrm>
        <a:off x="0" y="4178804"/>
        <a:ext cx="8640960" cy="907200"/>
      </dsp:txXfrm>
    </dsp:sp>
    <dsp:sp modelId="{47D66D40-F09B-417C-9934-63A8B81769DC}">
      <dsp:nvSpPr>
        <dsp:cNvPr id="0" name=""/>
        <dsp:cNvSpPr/>
      </dsp:nvSpPr>
      <dsp:spPr>
        <a:xfrm>
          <a:off x="432048" y="3942644"/>
          <a:ext cx="6048672"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55105" y="3965701"/>
        <a:ext cx="6002558"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1477B-106A-41DD-A7CA-4537FAC294EA}">
      <dsp:nvSpPr>
        <dsp:cNvPr id="0" name=""/>
        <dsp:cNvSpPr/>
      </dsp:nvSpPr>
      <dsp:spPr>
        <a:xfrm>
          <a:off x="0" y="224526"/>
          <a:ext cx="8568952" cy="793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91592" rIns="665046" bIns="99568"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Cortés Vargas, Daniel</a:t>
          </a:r>
          <a:r>
            <a:rPr lang="es-ES" sz="1400" kern="1200" dirty="0" smtClean="0"/>
            <a:t>. </a:t>
          </a:r>
          <a:r>
            <a:rPr lang="es-ES" sz="1400" i="1" kern="1200" dirty="0" smtClean="0"/>
            <a:t>Medir la producción productiva de los investigadores universitarios: la </a:t>
          </a:r>
          <a:r>
            <a:rPr lang="es-ES" sz="1400" i="1" kern="1200" dirty="0" err="1" smtClean="0"/>
            <a:t>biblíometria</a:t>
          </a:r>
          <a:r>
            <a:rPr lang="es-ES" sz="1400" i="1" kern="1200" dirty="0" smtClean="0"/>
            <a:t> y sus límites</a:t>
          </a:r>
          <a:r>
            <a:rPr lang="es-ES" sz="1400" kern="1200" dirty="0" smtClean="0"/>
            <a:t>. Revista de la educación superior, ISSN 0185-2760, Vol. 36, Nº. 142, 2007 </a:t>
          </a:r>
          <a:endParaRPr lang="es-ES" sz="1400" kern="1200" dirty="0"/>
        </a:p>
      </dsp:txBody>
      <dsp:txXfrm>
        <a:off x="0" y="224526"/>
        <a:ext cx="8568952" cy="793800"/>
      </dsp:txXfrm>
    </dsp:sp>
    <dsp:sp modelId="{4AEC3476-3FA2-4BF2-819A-30F914BF6B5A}">
      <dsp:nvSpPr>
        <dsp:cNvPr id="0" name=""/>
        <dsp:cNvSpPr/>
      </dsp:nvSpPr>
      <dsp:spPr>
        <a:xfrm>
          <a:off x="428447" y="17886"/>
          <a:ext cx="5998266"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endParaRPr lang="es-ES" sz="1400" kern="1200" dirty="0"/>
        </a:p>
      </dsp:txBody>
      <dsp:txXfrm>
        <a:off x="448622" y="38061"/>
        <a:ext cx="5957916" cy="372930"/>
      </dsp:txXfrm>
    </dsp:sp>
    <dsp:sp modelId="{84B59FD3-1EF1-4A06-965F-CD847134101E}">
      <dsp:nvSpPr>
        <dsp:cNvPr id="0" name=""/>
        <dsp:cNvSpPr/>
      </dsp:nvSpPr>
      <dsp:spPr>
        <a:xfrm>
          <a:off x="0" y="1300566"/>
          <a:ext cx="8568952" cy="99225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91592" rIns="665046" bIns="99568"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Martín Gómez, María Teresa </a:t>
          </a:r>
          <a:r>
            <a:rPr lang="es-ES" sz="1400" kern="1200" dirty="0" smtClean="0"/>
            <a:t>. </a:t>
          </a:r>
          <a:r>
            <a:rPr lang="es-ES" sz="1400" i="1" kern="1200" dirty="0" smtClean="0"/>
            <a:t>Estudio del flujo de información sobre </a:t>
          </a:r>
          <a:r>
            <a:rPr lang="es-ES" sz="1400" i="1" kern="1200" dirty="0" err="1" smtClean="0"/>
            <a:t>taxanos</a:t>
          </a:r>
          <a:r>
            <a:rPr lang="es-ES" sz="1400" i="1" kern="1200" dirty="0" smtClean="0"/>
            <a:t> en el tratamiento sistémico del cáncer de mama</a:t>
          </a:r>
          <a:r>
            <a:rPr lang="es-ES" sz="1400" kern="1200" dirty="0" smtClean="0"/>
            <a:t>. Tesis doctoral dirigida por Juan Jesús Cruz Hernández. Universidad de Salamanca (2008)</a:t>
          </a:r>
          <a:endParaRPr lang="es-ES" sz="1400" kern="1200" dirty="0"/>
        </a:p>
      </dsp:txBody>
      <dsp:txXfrm>
        <a:off x="0" y="1300566"/>
        <a:ext cx="8568952" cy="992250"/>
      </dsp:txXfrm>
    </dsp:sp>
    <dsp:sp modelId="{05335163-8B5B-49A5-BEE9-34BC97ACED72}">
      <dsp:nvSpPr>
        <dsp:cNvPr id="0" name=""/>
        <dsp:cNvSpPr/>
      </dsp:nvSpPr>
      <dsp:spPr>
        <a:xfrm>
          <a:off x="428447" y="1093926"/>
          <a:ext cx="5998266" cy="4132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endParaRPr lang="es-ES" sz="1400" kern="1200" dirty="0"/>
        </a:p>
      </dsp:txBody>
      <dsp:txXfrm>
        <a:off x="448622" y="1114101"/>
        <a:ext cx="5957916" cy="372930"/>
      </dsp:txXfrm>
    </dsp:sp>
    <dsp:sp modelId="{CB0D1866-02FF-42F7-8135-C8B181F944C6}">
      <dsp:nvSpPr>
        <dsp:cNvPr id="0" name=""/>
        <dsp:cNvSpPr/>
      </dsp:nvSpPr>
      <dsp:spPr>
        <a:xfrm>
          <a:off x="0" y="2575056"/>
          <a:ext cx="8568952" cy="11907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91592" rIns="665046" bIns="99568"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err="1" smtClean="0"/>
            <a:t>Pulgarín</a:t>
          </a:r>
          <a:r>
            <a:rPr lang="es-ES" sz="1400" b="1" kern="1200" dirty="0" smtClean="0"/>
            <a:t> Guerrero, A.; Herrera Morillas, J.L. </a:t>
          </a:r>
          <a:r>
            <a:rPr lang="es-ES" sz="1400" i="1" kern="1200" dirty="0" smtClean="0"/>
            <a:t>Aplicación de la </a:t>
          </a:r>
          <a:r>
            <a:rPr lang="es-ES" sz="1400" i="1" kern="1200" dirty="0" err="1" smtClean="0"/>
            <a:t>Bibliometría</a:t>
          </a:r>
          <a:r>
            <a:rPr lang="es-ES" sz="1400" i="1" kern="1200" dirty="0" smtClean="0"/>
            <a:t> al estudio del fondo antiguo: estado de la cuestión y vías de investigación.</a:t>
          </a:r>
          <a:r>
            <a:rPr lang="es-ES" sz="1400" kern="1200" dirty="0" smtClean="0"/>
            <a:t> A ciencia da </a:t>
          </a:r>
          <a:r>
            <a:rPr lang="es-ES" sz="1400" kern="1200" dirty="0" err="1" smtClean="0"/>
            <a:t>informaçao</a:t>
          </a:r>
          <a:r>
            <a:rPr lang="es-ES" sz="1400" kern="1200" dirty="0" smtClean="0"/>
            <a:t> criadora de </a:t>
          </a:r>
          <a:r>
            <a:rPr lang="es-ES" sz="1400" kern="1200" dirty="0" err="1" smtClean="0"/>
            <a:t>conhecimento</a:t>
          </a:r>
          <a:r>
            <a:rPr lang="es-ES" sz="1400" kern="1200" dirty="0" smtClean="0"/>
            <a:t>: Actas do IV </a:t>
          </a:r>
          <a:r>
            <a:rPr lang="es-ES" sz="1400" kern="1200" dirty="0" err="1" smtClean="0"/>
            <a:t>Encontro</a:t>
          </a:r>
          <a:r>
            <a:rPr lang="es-ES" sz="1400" kern="1200" dirty="0" smtClean="0"/>
            <a:t> Ibérico EDIBCIC 2009 / coord. por </a:t>
          </a:r>
          <a:r>
            <a:rPr lang="es-ES" sz="1400" kern="1200" dirty="0" err="1" smtClean="0"/>
            <a:t>Maria</a:t>
          </a:r>
          <a:r>
            <a:rPr lang="es-ES" sz="1400" kern="1200" dirty="0" smtClean="0"/>
            <a:t> Manuel Borges, Elías Sanz Casado, Vol. 2, 2009, ISBN 978-989-26-0014-7, págs. 273-286</a:t>
          </a:r>
          <a:endParaRPr lang="es-ES" sz="1400" kern="1200" dirty="0"/>
        </a:p>
      </dsp:txBody>
      <dsp:txXfrm>
        <a:off x="0" y="2575056"/>
        <a:ext cx="8568952" cy="1190700"/>
      </dsp:txXfrm>
    </dsp:sp>
    <dsp:sp modelId="{0EB93892-C1CB-4260-9E6D-7335CE6F5CB9}">
      <dsp:nvSpPr>
        <dsp:cNvPr id="0" name=""/>
        <dsp:cNvSpPr/>
      </dsp:nvSpPr>
      <dsp:spPr>
        <a:xfrm>
          <a:off x="428447" y="2368416"/>
          <a:ext cx="5998266" cy="4132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endParaRPr lang="es-ES" sz="1400" kern="1200" dirty="0"/>
        </a:p>
      </dsp:txBody>
      <dsp:txXfrm>
        <a:off x="448622" y="2388591"/>
        <a:ext cx="5957916" cy="372930"/>
      </dsp:txXfrm>
    </dsp:sp>
    <dsp:sp modelId="{FEEB7E5B-3578-4859-A33C-6E19938EF87E}">
      <dsp:nvSpPr>
        <dsp:cNvPr id="0" name=""/>
        <dsp:cNvSpPr/>
      </dsp:nvSpPr>
      <dsp:spPr>
        <a:xfrm>
          <a:off x="0" y="4047997"/>
          <a:ext cx="8568952" cy="11907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91592" rIns="665046" bIns="99568"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PHILIPS CORP </a:t>
          </a:r>
          <a:r>
            <a:rPr lang="es-ES" sz="1400" kern="1200" dirty="0" smtClean="0"/>
            <a:t>(1994). </a:t>
          </a:r>
          <a:r>
            <a:rPr lang="es-ES" sz="1400" i="1" kern="1200" dirty="0" err="1" smtClean="0"/>
            <a:t>Method</a:t>
          </a:r>
          <a:r>
            <a:rPr lang="es-ES" sz="1400" i="1" kern="1200" dirty="0" smtClean="0"/>
            <a:t> </a:t>
          </a:r>
          <a:r>
            <a:rPr lang="es-ES" sz="1400" i="1" kern="1200" dirty="0" err="1" smtClean="0"/>
            <a:t>for</a:t>
          </a:r>
          <a:r>
            <a:rPr lang="es-ES" sz="1400" i="1" kern="1200" dirty="0" smtClean="0"/>
            <a:t> </a:t>
          </a:r>
          <a:r>
            <a:rPr lang="es-ES" sz="1400" i="1" kern="1200" dirty="0" err="1" smtClean="0"/>
            <a:t>storing</a:t>
          </a:r>
          <a:r>
            <a:rPr lang="es-ES" sz="1400" i="1" kern="1200" dirty="0" smtClean="0"/>
            <a:t> </a:t>
          </a:r>
          <a:r>
            <a:rPr lang="es-ES" sz="1400" i="1" kern="1200" dirty="0" err="1" smtClean="0"/>
            <a:t>bibliometric</a:t>
          </a:r>
          <a:r>
            <a:rPr lang="es-ES" sz="1400" i="1" kern="1200" dirty="0" smtClean="0"/>
            <a:t> </a:t>
          </a:r>
          <a:r>
            <a:rPr lang="es-ES" sz="1400" i="1" kern="1200" dirty="0" err="1" smtClean="0"/>
            <a:t>information</a:t>
          </a:r>
          <a:r>
            <a:rPr lang="es-ES" sz="1400" i="1" kern="1200" dirty="0" smtClean="0"/>
            <a:t> </a:t>
          </a:r>
          <a:r>
            <a:rPr lang="es-ES" sz="1400" i="1" kern="1200" dirty="0" err="1" smtClean="0"/>
            <a:t>on</a:t>
          </a:r>
          <a:r>
            <a:rPr lang="es-ES" sz="1400" i="1" kern="1200" dirty="0" smtClean="0"/>
            <a:t> </a:t>
          </a:r>
          <a:r>
            <a:rPr lang="es-ES" sz="1400" i="1" kern="1200" dirty="0" err="1" smtClean="0"/>
            <a:t>items</a:t>
          </a:r>
          <a:r>
            <a:rPr lang="es-ES" sz="1400" i="1" kern="1200" dirty="0" smtClean="0"/>
            <a:t> </a:t>
          </a:r>
          <a:r>
            <a:rPr lang="es-ES" sz="1400" i="1" kern="1200" dirty="0" err="1" smtClean="0"/>
            <a:t>from</a:t>
          </a:r>
          <a:r>
            <a:rPr lang="es-ES" sz="1400" i="1" kern="1200" dirty="0" smtClean="0"/>
            <a:t> a </a:t>
          </a:r>
          <a:r>
            <a:rPr lang="es-ES" sz="1400" i="1" kern="1200" dirty="0" err="1" smtClean="0"/>
            <a:t>finite</a:t>
          </a:r>
          <a:r>
            <a:rPr lang="es-ES" sz="1400" i="1" kern="1200" dirty="0" smtClean="0"/>
            <a:t> </a:t>
          </a:r>
          <a:r>
            <a:rPr lang="es-ES" sz="1400" i="1" kern="1200" dirty="0" err="1" smtClean="0"/>
            <a:t>source</a:t>
          </a:r>
          <a:r>
            <a:rPr lang="es-ES" sz="1400" i="1" kern="1200" dirty="0" smtClean="0"/>
            <a:t> of </a:t>
          </a:r>
          <a:r>
            <a:rPr lang="es-ES" sz="1400" i="1" kern="1200" dirty="0" err="1" smtClean="0"/>
            <a:t>text</a:t>
          </a:r>
          <a:r>
            <a:rPr lang="es-ES" sz="1400" i="1" kern="1200" dirty="0" smtClean="0"/>
            <a:t>, and in particular </a:t>
          </a:r>
          <a:r>
            <a:rPr lang="es-ES" sz="1400" i="1" kern="1200" dirty="0" err="1" smtClean="0"/>
            <a:t>document</a:t>
          </a:r>
          <a:r>
            <a:rPr lang="es-ES" sz="1400" i="1" kern="1200" dirty="0" smtClean="0"/>
            <a:t> </a:t>
          </a:r>
          <a:r>
            <a:rPr lang="es-ES" sz="1400" i="1" kern="1200" dirty="0" err="1" smtClean="0"/>
            <a:t>postings</a:t>
          </a:r>
          <a:r>
            <a:rPr lang="es-ES" sz="1400" i="1" kern="1200" dirty="0" smtClean="0"/>
            <a:t> </a:t>
          </a:r>
          <a:r>
            <a:rPr lang="es-ES" sz="1400" i="1" kern="1200" dirty="0" err="1" smtClean="0"/>
            <a:t>for</a:t>
          </a:r>
          <a:r>
            <a:rPr lang="es-ES" sz="1400" i="1" kern="1200" dirty="0" smtClean="0"/>
            <a:t> use in a full-</a:t>
          </a:r>
          <a:r>
            <a:rPr lang="es-ES" sz="1400" i="1" kern="1200" dirty="0" err="1" smtClean="0"/>
            <a:t>text</a:t>
          </a:r>
          <a:r>
            <a:rPr lang="es-ES" sz="1400" i="1" kern="1200" dirty="0" smtClean="0"/>
            <a:t> </a:t>
          </a:r>
          <a:r>
            <a:rPr lang="es-ES" sz="1400" i="1" kern="1200" dirty="0" err="1" smtClean="0"/>
            <a:t>document</a:t>
          </a:r>
          <a:r>
            <a:rPr lang="es-ES" sz="1400" i="1" kern="1200" dirty="0" smtClean="0"/>
            <a:t> </a:t>
          </a:r>
          <a:r>
            <a:rPr lang="es-ES" sz="1400" i="1" kern="1200" dirty="0" err="1" smtClean="0"/>
            <a:t>retrieval</a:t>
          </a:r>
          <a:r>
            <a:rPr lang="es-ES" sz="1400" i="1" kern="1200" dirty="0" smtClean="0"/>
            <a:t> </a:t>
          </a:r>
          <a:r>
            <a:rPr lang="es-ES" sz="1400" i="1" kern="1200" dirty="0" err="1" smtClean="0"/>
            <a:t>system</a:t>
          </a:r>
          <a:r>
            <a:rPr lang="es-ES" sz="1400" kern="1200" dirty="0" smtClean="0"/>
            <a:t>. Inventor: AALBERSBERG IJSBRAND, J. </a:t>
          </a:r>
          <a:r>
            <a:rPr lang="es-ES" sz="1400" kern="1200" dirty="0" err="1" smtClean="0"/>
            <a:t>Int</a:t>
          </a:r>
          <a:r>
            <a:rPr lang="es-ES" sz="1400" kern="1200" dirty="0" smtClean="0"/>
            <a:t>. G06F17/21. </a:t>
          </a:r>
          <a:r>
            <a:rPr lang="es-ES" sz="1400" kern="1200" dirty="0" err="1" smtClean="0"/>
            <a:t>Eur</a:t>
          </a:r>
          <a:r>
            <a:rPr lang="es-ES" sz="1400" kern="1200" dirty="0" smtClean="0"/>
            <a:t>. G06F17/30T. </a:t>
          </a:r>
          <a:r>
            <a:rPr lang="es-ES" sz="1400" kern="1200" dirty="0" err="1" smtClean="0"/>
            <a:t>Priority</a:t>
          </a:r>
          <a:r>
            <a:rPr lang="es-ES" sz="1400" kern="1200" dirty="0" smtClean="0"/>
            <a:t> date: 1991-04-08. US5293552 (A)</a:t>
          </a:r>
          <a:endParaRPr lang="es-ES" sz="1400" kern="1200" dirty="0"/>
        </a:p>
      </dsp:txBody>
      <dsp:txXfrm>
        <a:off x="0" y="4047997"/>
        <a:ext cx="8568952" cy="1190700"/>
      </dsp:txXfrm>
    </dsp:sp>
    <dsp:sp modelId="{17A0342B-09DB-41C3-8B28-CCBA315E477C}">
      <dsp:nvSpPr>
        <dsp:cNvPr id="0" name=""/>
        <dsp:cNvSpPr/>
      </dsp:nvSpPr>
      <dsp:spPr>
        <a:xfrm>
          <a:off x="428447" y="3841356"/>
          <a:ext cx="5998266" cy="4132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622300">
            <a:lnSpc>
              <a:spcPct val="90000"/>
            </a:lnSpc>
            <a:spcBef>
              <a:spcPct val="0"/>
            </a:spcBef>
            <a:spcAft>
              <a:spcPct val="35000"/>
            </a:spcAft>
          </a:pPr>
          <a:endParaRPr lang="es-ES" sz="1400" kern="1200" dirty="0"/>
        </a:p>
      </dsp:txBody>
      <dsp:txXfrm>
        <a:off x="448622" y="3861531"/>
        <a:ext cx="5957916" cy="3729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F501B-E272-4F7D-83CB-4DCBAD5E8117}">
      <dsp:nvSpPr>
        <dsp:cNvPr id="0" name=""/>
        <dsp:cNvSpPr/>
      </dsp:nvSpPr>
      <dsp:spPr>
        <a:xfrm>
          <a:off x="0" y="298727"/>
          <a:ext cx="8820472" cy="907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567" tIns="333248" rIns="68456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err="1" smtClean="0"/>
            <a:t>Ardanuy</a:t>
          </a:r>
          <a:r>
            <a:rPr lang="es-ES" sz="1600" b="1" kern="1200" dirty="0" smtClean="0"/>
            <a:t> </a:t>
          </a:r>
          <a:r>
            <a:rPr lang="es-ES" sz="1600" b="1" kern="1200" dirty="0" err="1" smtClean="0"/>
            <a:t>Baró</a:t>
          </a:r>
          <a:r>
            <a:rPr lang="es-ES" sz="1600" b="1" kern="1200" dirty="0" smtClean="0"/>
            <a:t>, Jordi</a:t>
          </a:r>
          <a:r>
            <a:rPr lang="es-ES" sz="1600" kern="1200" dirty="0" smtClean="0"/>
            <a:t>. </a:t>
          </a:r>
          <a:r>
            <a:rPr lang="es-ES" sz="1600" i="1" kern="1200" dirty="0" err="1" smtClean="0"/>
            <a:t>Anàlisi</a:t>
          </a:r>
          <a:r>
            <a:rPr lang="es-ES" sz="1600" i="1" kern="1200" dirty="0" smtClean="0"/>
            <a:t> </a:t>
          </a:r>
          <a:r>
            <a:rPr lang="es-ES" sz="1600" i="1" kern="1200" dirty="0" err="1" smtClean="0"/>
            <a:t>bibliomètrica</a:t>
          </a:r>
          <a:r>
            <a:rPr lang="es-ES" sz="1600" i="1" kern="1200" dirty="0" smtClean="0"/>
            <a:t> de la </a:t>
          </a:r>
          <a:r>
            <a:rPr lang="es-ES" sz="1600" i="1" kern="1200" dirty="0" err="1" smtClean="0"/>
            <a:t>producció</a:t>
          </a:r>
          <a:r>
            <a:rPr lang="es-ES" sz="1600" i="1" kern="1200" dirty="0" smtClean="0"/>
            <a:t> científica en literatura catalana</a:t>
          </a:r>
          <a:r>
            <a:rPr lang="es-ES" sz="1600" kern="1200" dirty="0" smtClean="0"/>
            <a:t>. </a:t>
          </a:r>
          <a:r>
            <a:rPr lang="es-ES" sz="1600" kern="1200" dirty="0" err="1" smtClean="0"/>
            <a:t>Universitat</a:t>
          </a:r>
          <a:r>
            <a:rPr lang="es-ES" sz="1600" kern="1200" dirty="0" smtClean="0"/>
            <a:t> de Barcelona (2008) </a:t>
          </a:r>
          <a:endParaRPr lang="es-ES" sz="1600" kern="1200" dirty="0"/>
        </a:p>
      </dsp:txBody>
      <dsp:txXfrm>
        <a:off x="0" y="298727"/>
        <a:ext cx="8820472" cy="907200"/>
      </dsp:txXfrm>
    </dsp:sp>
    <dsp:sp modelId="{1CDD5591-398C-40B6-88C6-201059DE5034}">
      <dsp:nvSpPr>
        <dsp:cNvPr id="0" name=""/>
        <dsp:cNvSpPr/>
      </dsp:nvSpPr>
      <dsp:spPr>
        <a:xfrm>
          <a:off x="441023" y="62567"/>
          <a:ext cx="617433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64080" y="85624"/>
        <a:ext cx="6128216" cy="426206"/>
      </dsp:txXfrm>
    </dsp:sp>
    <dsp:sp modelId="{4435E3B9-A910-4088-B0FB-D31F4080B6D4}">
      <dsp:nvSpPr>
        <dsp:cNvPr id="0" name=""/>
        <dsp:cNvSpPr/>
      </dsp:nvSpPr>
      <dsp:spPr>
        <a:xfrm>
          <a:off x="0" y="1528487"/>
          <a:ext cx="8820472" cy="9072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567" tIns="333248" rIns="684567"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Communicating knowledge: How and why UK researchers publish and disseminate their findings</a:t>
          </a:r>
          <a:r>
            <a:rPr lang="en-US" sz="1600" kern="1200" dirty="0" smtClean="0"/>
            <a:t>. London: Research Information Network, 2009</a:t>
          </a:r>
          <a:endParaRPr lang="es-ES" sz="1600" kern="1200" dirty="0"/>
        </a:p>
      </dsp:txBody>
      <dsp:txXfrm>
        <a:off x="0" y="1528487"/>
        <a:ext cx="8820472" cy="907200"/>
      </dsp:txXfrm>
    </dsp:sp>
    <dsp:sp modelId="{9AEE256C-C0AE-4EC6-B709-B073D2905D59}">
      <dsp:nvSpPr>
        <dsp:cNvPr id="0" name=""/>
        <dsp:cNvSpPr/>
      </dsp:nvSpPr>
      <dsp:spPr>
        <a:xfrm>
          <a:off x="441023" y="1292327"/>
          <a:ext cx="6174330" cy="47232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64080" y="1315384"/>
        <a:ext cx="6128216" cy="426206"/>
      </dsp:txXfrm>
    </dsp:sp>
    <dsp:sp modelId="{FDABB22C-D2FC-4556-94EA-A47F12592AAC}">
      <dsp:nvSpPr>
        <dsp:cNvPr id="0" name=""/>
        <dsp:cNvSpPr/>
      </dsp:nvSpPr>
      <dsp:spPr>
        <a:xfrm>
          <a:off x="0" y="2758248"/>
          <a:ext cx="8820472" cy="11340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567" tIns="333248" rIns="68456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Roldán López, Álvaro</a:t>
          </a:r>
          <a:r>
            <a:rPr lang="es-ES" sz="1600" kern="1200" dirty="0" smtClean="0"/>
            <a:t>. </a:t>
          </a:r>
          <a:r>
            <a:rPr lang="es-ES" sz="1600" i="1" kern="1200" dirty="0" smtClean="0"/>
            <a:t>Los damnificados por el cálculo del primer </a:t>
          </a:r>
          <a:r>
            <a:rPr lang="es-ES" sz="1600" i="1" kern="1200" dirty="0" err="1" smtClean="0"/>
            <a:t>cuartil</a:t>
          </a:r>
          <a:r>
            <a:rPr lang="es-ES" sz="1600" i="1" kern="1200" dirty="0" smtClean="0"/>
            <a:t> del JCR. </a:t>
          </a:r>
          <a:r>
            <a:rPr lang="es-ES" sz="1600" i="0" kern="1200" dirty="0" err="1" smtClean="0"/>
            <a:t>Bibliometría</a:t>
          </a:r>
          <a:r>
            <a:rPr lang="es-ES" sz="1600" kern="1200" dirty="0" smtClean="0"/>
            <a:t>. Disponible en: http://www.bibliometria.com/los-damnificados-por-el-calculo-del-primer-cuartil-del-jcr</a:t>
          </a:r>
          <a:endParaRPr lang="es-ES" sz="1600" kern="1200" dirty="0"/>
        </a:p>
      </dsp:txBody>
      <dsp:txXfrm>
        <a:off x="0" y="2758248"/>
        <a:ext cx="8820472" cy="1134000"/>
      </dsp:txXfrm>
    </dsp:sp>
    <dsp:sp modelId="{C0EBEBB5-7A91-46A6-875E-E6881BF748D6}">
      <dsp:nvSpPr>
        <dsp:cNvPr id="0" name=""/>
        <dsp:cNvSpPr/>
      </dsp:nvSpPr>
      <dsp:spPr>
        <a:xfrm>
          <a:off x="441023" y="2522087"/>
          <a:ext cx="6174330" cy="47232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64080" y="2545144"/>
        <a:ext cx="6128216" cy="426206"/>
      </dsp:txXfrm>
    </dsp:sp>
    <dsp:sp modelId="{C9D142FE-E3FF-4AB4-803D-B8BECC7C9C68}">
      <dsp:nvSpPr>
        <dsp:cNvPr id="0" name=""/>
        <dsp:cNvSpPr/>
      </dsp:nvSpPr>
      <dsp:spPr>
        <a:xfrm>
          <a:off x="0" y="4214808"/>
          <a:ext cx="8820472" cy="907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4567" tIns="333248" rIns="684567"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smtClean="0"/>
            <a:t>Romo-Fernández, L.M. et al</a:t>
          </a:r>
          <a:r>
            <a:rPr lang="es-ES" sz="1600" kern="1200" dirty="0" smtClean="0"/>
            <a:t>. </a:t>
          </a:r>
          <a:r>
            <a:rPr lang="es-ES" sz="1600" i="1" kern="1200" dirty="0" err="1" smtClean="0"/>
            <a:t>Analysis</a:t>
          </a:r>
          <a:r>
            <a:rPr lang="es-ES" sz="1600" i="1" kern="1200" dirty="0" smtClean="0"/>
            <a:t> of </a:t>
          </a:r>
          <a:r>
            <a:rPr lang="es-ES" sz="1600" i="1" kern="1200" dirty="0" err="1" smtClean="0"/>
            <a:t>Europe’s</a:t>
          </a:r>
          <a:r>
            <a:rPr lang="es-ES" sz="1600" i="1" kern="1200" dirty="0" smtClean="0"/>
            <a:t> </a:t>
          </a:r>
          <a:r>
            <a:rPr lang="es-ES" sz="1600" i="1" kern="1200" dirty="0" err="1" smtClean="0"/>
            <a:t>scientific</a:t>
          </a:r>
          <a:r>
            <a:rPr lang="es-ES" sz="1600" i="1" kern="1200" dirty="0" smtClean="0"/>
            <a:t> </a:t>
          </a:r>
          <a:r>
            <a:rPr lang="es-ES" sz="1600" i="1" kern="1200" dirty="0" err="1" smtClean="0"/>
            <a:t>production</a:t>
          </a:r>
          <a:r>
            <a:rPr lang="es-ES" sz="1600" i="1" kern="1200" dirty="0" smtClean="0"/>
            <a:t> </a:t>
          </a:r>
          <a:r>
            <a:rPr lang="es-ES" sz="1600" i="1" kern="1200" dirty="0" err="1" smtClean="0"/>
            <a:t>on</a:t>
          </a:r>
          <a:r>
            <a:rPr lang="es-ES" sz="1600" i="1" kern="1200" dirty="0" smtClean="0"/>
            <a:t> </a:t>
          </a:r>
          <a:r>
            <a:rPr lang="es-ES" sz="1600" i="1" kern="1200" dirty="0" err="1" smtClean="0"/>
            <a:t>renewable</a:t>
          </a:r>
          <a:r>
            <a:rPr lang="es-ES" sz="1600" i="1" kern="1200" dirty="0" smtClean="0"/>
            <a:t> </a:t>
          </a:r>
          <a:r>
            <a:rPr lang="es-ES" sz="1600" i="1" kern="1200" dirty="0" err="1" smtClean="0"/>
            <a:t>energies</a:t>
          </a:r>
          <a:r>
            <a:rPr lang="es-ES" sz="1600" i="1" kern="1200" dirty="0" smtClean="0"/>
            <a:t>. </a:t>
          </a:r>
          <a:r>
            <a:rPr lang="es-ES" sz="1600" i="0" kern="1200" dirty="0" err="1" smtClean="0"/>
            <a:t>Renewable</a:t>
          </a:r>
          <a:r>
            <a:rPr lang="es-ES" sz="1600" i="0" kern="1200" dirty="0" smtClean="0"/>
            <a:t> </a:t>
          </a:r>
          <a:r>
            <a:rPr lang="es-ES" sz="1600" i="0" kern="1200" dirty="0" err="1" smtClean="0"/>
            <a:t>Energy</a:t>
          </a:r>
          <a:r>
            <a:rPr lang="es-ES" sz="1600" kern="1200" dirty="0" smtClean="0"/>
            <a:t>, </a:t>
          </a:r>
          <a:r>
            <a:rPr lang="es-ES" sz="1600" kern="1200" dirty="0" err="1" smtClean="0"/>
            <a:t>Volume</a:t>
          </a:r>
          <a:r>
            <a:rPr lang="es-ES" sz="1600" kern="1200" dirty="0" smtClean="0"/>
            <a:t> 36, </a:t>
          </a:r>
          <a:r>
            <a:rPr lang="es-ES" sz="1600" kern="1200" dirty="0" err="1" smtClean="0"/>
            <a:t>Issue</a:t>
          </a:r>
          <a:r>
            <a:rPr lang="es-ES" sz="1600" kern="1200" dirty="0" smtClean="0"/>
            <a:t> 9, </a:t>
          </a:r>
          <a:r>
            <a:rPr lang="es-ES" sz="1600" kern="1200" dirty="0" err="1" smtClean="0"/>
            <a:t>September</a:t>
          </a:r>
          <a:r>
            <a:rPr lang="es-ES" sz="1600" kern="1200" dirty="0" smtClean="0"/>
            <a:t> 2011, </a:t>
          </a:r>
          <a:r>
            <a:rPr lang="es-ES" sz="1600" kern="1200" dirty="0" err="1" smtClean="0"/>
            <a:t>Pages</a:t>
          </a:r>
          <a:r>
            <a:rPr lang="es-ES" sz="1600" kern="1200" dirty="0" smtClean="0"/>
            <a:t> 2529-2537</a:t>
          </a:r>
          <a:endParaRPr lang="es-ES" sz="1600" kern="1200" dirty="0"/>
        </a:p>
      </dsp:txBody>
      <dsp:txXfrm>
        <a:off x="0" y="4214808"/>
        <a:ext cx="8820472" cy="907200"/>
      </dsp:txXfrm>
    </dsp:sp>
    <dsp:sp modelId="{AA6D1DC6-0C76-472D-AAD6-52EA8BA96AAA}">
      <dsp:nvSpPr>
        <dsp:cNvPr id="0" name=""/>
        <dsp:cNvSpPr/>
      </dsp:nvSpPr>
      <dsp:spPr>
        <a:xfrm>
          <a:off x="441023" y="3978648"/>
          <a:ext cx="6174330" cy="472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375" tIns="0" rIns="233375" bIns="0" numCol="1" spcCol="1270" anchor="ctr" anchorCtr="0">
          <a:noAutofit/>
        </a:bodyPr>
        <a:lstStyle/>
        <a:p>
          <a:pPr lvl="0" algn="l" defTabSz="711200">
            <a:lnSpc>
              <a:spcPct val="90000"/>
            </a:lnSpc>
            <a:spcBef>
              <a:spcPct val="0"/>
            </a:spcBef>
            <a:spcAft>
              <a:spcPct val="35000"/>
            </a:spcAft>
          </a:pPr>
          <a:endParaRPr lang="es-ES" sz="1600" kern="1200" dirty="0"/>
        </a:p>
      </dsp:txBody>
      <dsp:txXfrm>
        <a:off x="464080" y="4001705"/>
        <a:ext cx="6128216" cy="4262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E1427-21FD-4599-98B5-BA4646283802}">
      <dsp:nvSpPr>
        <dsp:cNvPr id="0" name=""/>
        <dsp:cNvSpPr/>
      </dsp:nvSpPr>
      <dsp:spPr>
        <a:xfrm>
          <a:off x="-5862135" y="-897147"/>
          <a:ext cx="6978870" cy="6978870"/>
        </a:xfrm>
        <a:prstGeom prst="blockArc">
          <a:avLst>
            <a:gd name="adj1" fmla="val 18900000"/>
            <a:gd name="adj2" fmla="val 2700000"/>
            <a:gd name="adj3" fmla="val 31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816C5-DF4A-48C7-9582-52DFA5A3CEBF}">
      <dsp:nvSpPr>
        <dsp:cNvPr id="0" name=""/>
        <dsp:cNvSpPr/>
      </dsp:nvSpPr>
      <dsp:spPr>
        <a:xfrm>
          <a:off x="488086" y="323932"/>
          <a:ext cx="7575932" cy="6482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33020" rIns="33020" bIns="33020" numCol="1" spcCol="1270" anchor="ctr" anchorCtr="0">
          <a:noAutofit/>
        </a:bodyPr>
        <a:lstStyle/>
        <a:p>
          <a:pPr lvl="0" algn="l" defTabSz="577850">
            <a:lnSpc>
              <a:spcPct val="90000"/>
            </a:lnSpc>
            <a:spcBef>
              <a:spcPct val="0"/>
            </a:spcBef>
            <a:spcAft>
              <a:spcPct val="35000"/>
            </a:spcAft>
          </a:pPr>
          <a:r>
            <a:rPr lang="es-ES_tradnl" sz="1300" b="1" kern="1200" dirty="0" smtClean="0"/>
            <a:t>Communicating knowledge: How and why UK researchers publish and disseminate their findings.</a:t>
          </a:r>
          <a:r>
            <a:rPr lang="es-ES_tradnl" sz="1300" kern="1200" dirty="0" smtClean="0"/>
            <a:t> London: </a:t>
          </a:r>
          <a:r>
            <a:rPr lang="es-ES" sz="1300" kern="1200" dirty="0" smtClean="0"/>
            <a:t>Research Information Network, 2009 [</a:t>
          </a:r>
          <a:r>
            <a:rPr lang="es-ES" sz="1300" kern="1200" dirty="0" smtClean="0">
              <a:hlinkClick xmlns:r="http://schemas.openxmlformats.org/officeDocument/2006/relationships" r:id="rId1"/>
            </a:rPr>
            <a:t>PDF en la web</a:t>
          </a:r>
          <a:r>
            <a:rPr lang="es-ES" sz="1300" kern="1200" dirty="0" smtClean="0"/>
            <a:t>]</a:t>
          </a:r>
          <a:endParaRPr lang="es-ES" sz="1300" kern="1200" dirty="0"/>
        </a:p>
      </dsp:txBody>
      <dsp:txXfrm>
        <a:off x="488086" y="323932"/>
        <a:ext cx="7575932" cy="648279"/>
      </dsp:txXfrm>
    </dsp:sp>
    <dsp:sp modelId="{53639CCF-10F6-44BF-A37B-A9AF0B332C34}">
      <dsp:nvSpPr>
        <dsp:cNvPr id="0" name=""/>
        <dsp:cNvSpPr/>
      </dsp:nvSpPr>
      <dsp:spPr>
        <a:xfrm>
          <a:off x="82911" y="242897"/>
          <a:ext cx="810349" cy="8103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98BD-1984-44B6-BA77-E39087E1E2A9}">
      <dsp:nvSpPr>
        <dsp:cNvPr id="0" name=""/>
        <dsp:cNvSpPr/>
      </dsp:nvSpPr>
      <dsp:spPr>
        <a:xfrm>
          <a:off x="952624" y="1296040"/>
          <a:ext cx="7111394" cy="6482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33020" rIns="33020" bIns="33020" numCol="1" spcCol="1270" anchor="ctr" anchorCtr="0">
          <a:noAutofit/>
        </a:bodyPr>
        <a:lstStyle/>
        <a:p>
          <a:pPr lvl="0" algn="l" defTabSz="577850">
            <a:lnSpc>
              <a:spcPct val="90000"/>
            </a:lnSpc>
            <a:spcBef>
              <a:spcPct val="0"/>
            </a:spcBef>
            <a:spcAft>
              <a:spcPct val="35000"/>
            </a:spcAft>
          </a:pPr>
          <a:r>
            <a:rPr lang="es-ES_tradnl" sz="1300" b="1" kern="1200" dirty="0" smtClean="0"/>
            <a:t>Gisberta, Javier P. y Piquéb, Josep M</a:t>
          </a:r>
          <a:r>
            <a:rPr lang="es-ES_tradnl" sz="1300" kern="1200" dirty="0" smtClean="0"/>
            <a:t>. </a:t>
          </a:r>
          <a:r>
            <a:rPr lang="es-ES_tradnl" sz="1300" i="1" kern="1200" dirty="0" smtClean="0"/>
            <a:t>Autoría de las publicaciones científicas</a:t>
          </a:r>
          <a:r>
            <a:rPr lang="es-ES_tradnl" sz="1300" kern="1200" dirty="0" smtClean="0"/>
            <a:t>. GH Continuada. enero-febrero 2009. Vol. 8 N.º 1 53-61 [</a:t>
          </a:r>
          <a:r>
            <a:rPr lang="es-ES_tradnl" sz="1300" kern="1200" dirty="0" smtClean="0">
              <a:hlinkClick xmlns:r="http://schemas.openxmlformats.org/officeDocument/2006/relationships" r:id="rId2"/>
            </a:rPr>
            <a:t>PDF en la web</a:t>
          </a:r>
          <a:r>
            <a:rPr lang="es-ES_tradnl" sz="1300" kern="1200" dirty="0" smtClean="0"/>
            <a:t>]</a:t>
          </a:r>
          <a:endParaRPr lang="es-ES" sz="1300" kern="1200" dirty="0"/>
        </a:p>
      </dsp:txBody>
      <dsp:txXfrm>
        <a:off x="952624" y="1296040"/>
        <a:ext cx="7111394" cy="648279"/>
      </dsp:txXfrm>
    </dsp:sp>
    <dsp:sp modelId="{B3B0A3BE-F164-4E45-B0FF-2ED1CA8445D7}">
      <dsp:nvSpPr>
        <dsp:cNvPr id="0" name=""/>
        <dsp:cNvSpPr/>
      </dsp:nvSpPr>
      <dsp:spPr>
        <a:xfrm>
          <a:off x="547449" y="1215005"/>
          <a:ext cx="810349" cy="81034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2BE30-2DB0-4148-84F9-FDA1DE12DCF0}">
      <dsp:nvSpPr>
        <dsp:cNvPr id="0" name=""/>
        <dsp:cNvSpPr/>
      </dsp:nvSpPr>
      <dsp:spPr>
        <a:xfrm>
          <a:off x="1095200" y="2268148"/>
          <a:ext cx="6968819" cy="6482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33020" rIns="33020" bIns="33020" numCol="1" spcCol="1270" anchor="ctr" anchorCtr="0">
          <a:noAutofit/>
        </a:bodyPr>
        <a:lstStyle/>
        <a:p>
          <a:pPr lvl="0" algn="l" defTabSz="577850">
            <a:lnSpc>
              <a:spcPct val="90000"/>
            </a:lnSpc>
            <a:spcBef>
              <a:spcPct val="0"/>
            </a:spcBef>
            <a:spcAft>
              <a:spcPct val="35000"/>
            </a:spcAft>
          </a:pPr>
          <a:r>
            <a:rPr lang="es-ES" sz="1300" b="1" kern="1200" dirty="0" smtClean="0"/>
            <a:t>Maltrás Barba, Bruno</a:t>
          </a:r>
          <a:r>
            <a:rPr lang="es-ES" sz="1300" kern="1200" dirty="0" smtClean="0"/>
            <a:t>. </a:t>
          </a:r>
          <a:r>
            <a:rPr lang="es-ES" sz="1300" i="1" kern="1200" dirty="0" smtClean="0"/>
            <a:t>Los indicadores bibliométricos: fundamentos y aplicación al análisis de la ciencia</a:t>
          </a:r>
          <a:r>
            <a:rPr lang="es-ES" sz="1300" kern="1200" dirty="0" smtClean="0"/>
            <a:t>. Gijón: TREA, 2003 [</a:t>
          </a:r>
          <a:r>
            <a:rPr lang="es-ES" sz="1300" kern="1200" dirty="0" smtClean="0">
              <a:hlinkClick xmlns:r="http://schemas.openxmlformats.org/officeDocument/2006/relationships" r:id="rId3"/>
            </a:rPr>
            <a:t>Ver en catálogo BUPNA</a:t>
          </a:r>
          <a:r>
            <a:rPr lang="es-ES" sz="1300" kern="1200" dirty="0" smtClean="0"/>
            <a:t>]</a:t>
          </a:r>
          <a:endParaRPr lang="es-ES" sz="1300" kern="1200" dirty="0"/>
        </a:p>
      </dsp:txBody>
      <dsp:txXfrm>
        <a:off x="1095200" y="2268148"/>
        <a:ext cx="6968819" cy="648279"/>
      </dsp:txXfrm>
    </dsp:sp>
    <dsp:sp modelId="{8F4B57E2-9FF1-424B-8FD5-049EC064C43B}">
      <dsp:nvSpPr>
        <dsp:cNvPr id="0" name=""/>
        <dsp:cNvSpPr/>
      </dsp:nvSpPr>
      <dsp:spPr>
        <a:xfrm>
          <a:off x="690025" y="2187113"/>
          <a:ext cx="810349" cy="81034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E7A23-73D3-46D5-B179-2D57EBD764AA}">
      <dsp:nvSpPr>
        <dsp:cNvPr id="0" name=""/>
        <dsp:cNvSpPr/>
      </dsp:nvSpPr>
      <dsp:spPr>
        <a:xfrm>
          <a:off x="952624" y="3240256"/>
          <a:ext cx="7111394" cy="6482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33020" rIns="33020" bIns="33020" numCol="1" spcCol="1270" anchor="ctr" anchorCtr="0">
          <a:noAutofit/>
        </a:bodyPr>
        <a:lstStyle/>
        <a:p>
          <a:pPr lvl="0" algn="l" defTabSz="577850">
            <a:lnSpc>
              <a:spcPct val="90000"/>
            </a:lnSpc>
            <a:spcBef>
              <a:spcPct val="0"/>
            </a:spcBef>
            <a:spcAft>
              <a:spcPct val="35000"/>
            </a:spcAft>
          </a:pPr>
          <a:r>
            <a:rPr lang="es-ES" sz="1300" b="1" kern="1200" dirty="0" smtClean="0"/>
            <a:t>AENOR</a:t>
          </a:r>
          <a:r>
            <a:rPr lang="es-ES" sz="1300" kern="1200" dirty="0" smtClean="0"/>
            <a:t>. </a:t>
          </a:r>
          <a:r>
            <a:rPr lang="es-ES" sz="1300" i="1" kern="1200" dirty="0" smtClean="0"/>
            <a:t>La normalización</a:t>
          </a:r>
          <a:r>
            <a:rPr lang="es-ES" sz="1300" kern="1200" dirty="0" smtClean="0"/>
            <a:t>. [sitio web]. Madrid: AENOR, 2010. [Consulta: 6 de mayo 2011]. Disponible en: </a:t>
          </a:r>
          <a:r>
            <a:rPr lang="es-ES" sz="1300" kern="1200" dirty="0" smtClean="0">
              <a:hlinkClick xmlns:r="http://schemas.openxmlformats.org/officeDocument/2006/relationships" r:id="rId4"/>
            </a:rPr>
            <a:t>http://www.aenor.es/aenor/normas/normas/normalizacion.asp</a:t>
          </a:r>
          <a:endParaRPr lang="es-ES" sz="1300" kern="1200" dirty="0"/>
        </a:p>
      </dsp:txBody>
      <dsp:txXfrm>
        <a:off x="952624" y="3240256"/>
        <a:ext cx="7111394" cy="648279"/>
      </dsp:txXfrm>
    </dsp:sp>
    <dsp:sp modelId="{B0F04B6E-E775-489B-96FF-1004F64F6209}">
      <dsp:nvSpPr>
        <dsp:cNvPr id="0" name=""/>
        <dsp:cNvSpPr/>
      </dsp:nvSpPr>
      <dsp:spPr>
        <a:xfrm>
          <a:off x="547449" y="3159221"/>
          <a:ext cx="810349" cy="8103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3C60F-D296-4003-A8F0-9CD822E70AE0}">
      <dsp:nvSpPr>
        <dsp:cNvPr id="0" name=""/>
        <dsp:cNvSpPr/>
      </dsp:nvSpPr>
      <dsp:spPr>
        <a:xfrm>
          <a:off x="488086" y="4212364"/>
          <a:ext cx="7575932" cy="64827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72" tIns="33020" rIns="33020" bIns="33020" numCol="1" spcCol="1270" anchor="ctr" anchorCtr="0">
          <a:noAutofit/>
        </a:bodyPr>
        <a:lstStyle/>
        <a:p>
          <a:pPr lvl="0" algn="l" defTabSz="577850">
            <a:lnSpc>
              <a:spcPct val="90000"/>
            </a:lnSpc>
            <a:spcBef>
              <a:spcPct val="0"/>
            </a:spcBef>
            <a:spcAft>
              <a:spcPct val="35000"/>
            </a:spcAft>
          </a:pPr>
          <a:r>
            <a:rPr lang="es-ES" sz="1300" b="1" kern="1200" dirty="0" smtClean="0"/>
            <a:t>Academia Europea de Patentes</a:t>
          </a:r>
          <a:r>
            <a:rPr lang="es-ES" sz="1300" kern="1200" dirty="0" smtClean="0"/>
            <a:t>. </a:t>
          </a:r>
          <a:r>
            <a:rPr lang="es-ES" sz="1300" i="1" kern="1200" dirty="0" smtClean="0"/>
            <a:t>Manual Didáctico sobre Patentes</a:t>
          </a:r>
          <a:r>
            <a:rPr lang="es-ES" sz="1300" kern="1200" dirty="0" smtClean="0"/>
            <a:t>. Munich : Oficina Europea de Patentes, 2009. Disponible en: </a:t>
          </a:r>
          <a:r>
            <a:rPr lang="es-ES" sz="1300" kern="1200" dirty="0" smtClean="0">
              <a:hlinkClick xmlns:r="http://schemas.openxmlformats.org/officeDocument/2006/relationships" r:id="rId5"/>
            </a:rPr>
            <a:t>http://www.oepm.es/cs/OEPMSite/contenidos/PatentKit/Manual.pdf</a:t>
          </a:r>
          <a:endParaRPr lang="es-ES" sz="1300" kern="1200" dirty="0"/>
        </a:p>
      </dsp:txBody>
      <dsp:txXfrm>
        <a:off x="488086" y="4212364"/>
        <a:ext cx="7575932" cy="648279"/>
      </dsp:txXfrm>
    </dsp:sp>
    <dsp:sp modelId="{911F276D-A71C-4482-9973-4F41CF0A5060}">
      <dsp:nvSpPr>
        <dsp:cNvPr id="0" name=""/>
        <dsp:cNvSpPr/>
      </dsp:nvSpPr>
      <dsp:spPr>
        <a:xfrm>
          <a:off x="82911" y="4131329"/>
          <a:ext cx="810349" cy="81034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F73A4-3EAD-4B03-9A9C-E3D4B0BADF3D}">
      <dsp:nvSpPr>
        <dsp:cNvPr id="0" name=""/>
        <dsp:cNvSpPr/>
      </dsp:nvSpPr>
      <dsp:spPr>
        <a:xfrm>
          <a:off x="4648" y="1333920"/>
          <a:ext cx="2178315" cy="179665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Investigación</a:t>
          </a:r>
          <a:endParaRPr lang="es-ES" sz="1700" kern="1200" dirty="0"/>
        </a:p>
        <a:p>
          <a:pPr marL="171450" lvl="1" indent="-171450" algn="l" defTabSz="755650">
            <a:lnSpc>
              <a:spcPct val="90000"/>
            </a:lnSpc>
            <a:spcBef>
              <a:spcPct val="0"/>
            </a:spcBef>
            <a:spcAft>
              <a:spcPct val="15000"/>
            </a:spcAft>
            <a:buChar char="••"/>
          </a:pPr>
          <a:r>
            <a:rPr lang="es-ES" sz="1700" kern="1200" dirty="0" smtClean="0"/>
            <a:t>Preparación del texto</a:t>
          </a:r>
          <a:endParaRPr lang="es-ES" sz="1700" kern="1200" dirty="0"/>
        </a:p>
      </dsp:txBody>
      <dsp:txXfrm>
        <a:off x="45994" y="1375266"/>
        <a:ext cx="2095623" cy="1328965"/>
      </dsp:txXfrm>
    </dsp:sp>
    <dsp:sp modelId="{50D1B2B5-9561-4E3A-9981-819F9F8D51E1}">
      <dsp:nvSpPr>
        <dsp:cNvPr id="0" name=""/>
        <dsp:cNvSpPr/>
      </dsp:nvSpPr>
      <dsp:spPr>
        <a:xfrm>
          <a:off x="1239565" y="1800476"/>
          <a:ext cx="2345181" cy="2345181"/>
        </a:xfrm>
        <a:prstGeom prst="leftCircularArrow">
          <a:avLst>
            <a:gd name="adj1" fmla="val 2913"/>
            <a:gd name="adj2" fmla="val 356401"/>
            <a:gd name="adj3" fmla="val 2131912"/>
            <a:gd name="adj4" fmla="val 9024489"/>
            <a:gd name="adj5" fmla="val 339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2687BF-A6FE-4EBF-81F5-231FF34DFD87}">
      <dsp:nvSpPr>
        <dsp:cNvPr id="0" name=""/>
        <dsp:cNvSpPr/>
      </dsp:nvSpPr>
      <dsp:spPr>
        <a:xfrm>
          <a:off x="488718" y="2745577"/>
          <a:ext cx="1936280" cy="7699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Artículo científico</a:t>
          </a:r>
          <a:endParaRPr lang="es-ES" sz="2300" kern="1200" dirty="0"/>
        </a:p>
      </dsp:txBody>
      <dsp:txXfrm>
        <a:off x="511270" y="2768129"/>
        <a:ext cx="1891176" cy="724890"/>
      </dsp:txXfrm>
    </dsp:sp>
    <dsp:sp modelId="{81D46D40-D4A1-4D32-91B5-1619FB71CFB2}">
      <dsp:nvSpPr>
        <dsp:cNvPr id="0" name=""/>
        <dsp:cNvSpPr/>
      </dsp:nvSpPr>
      <dsp:spPr>
        <a:xfrm>
          <a:off x="2750264" y="1333920"/>
          <a:ext cx="2178315" cy="179665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Admisión</a:t>
          </a:r>
          <a:endParaRPr lang="es-ES" sz="1700" kern="1200" dirty="0"/>
        </a:p>
        <a:p>
          <a:pPr marL="171450" lvl="1" indent="-171450" algn="l" defTabSz="755650">
            <a:lnSpc>
              <a:spcPct val="90000"/>
            </a:lnSpc>
            <a:spcBef>
              <a:spcPct val="0"/>
            </a:spcBef>
            <a:spcAft>
              <a:spcPct val="15000"/>
            </a:spcAft>
            <a:buChar char="••"/>
          </a:pPr>
          <a:r>
            <a:rPr lang="es-ES" sz="1700" kern="1200" dirty="0" smtClean="0"/>
            <a:t>Denegación</a:t>
          </a:r>
          <a:endParaRPr lang="es-ES" sz="1700" kern="1200" dirty="0"/>
        </a:p>
        <a:p>
          <a:pPr marL="171450" lvl="1" indent="-171450" algn="l" defTabSz="755650">
            <a:lnSpc>
              <a:spcPct val="90000"/>
            </a:lnSpc>
            <a:spcBef>
              <a:spcPct val="0"/>
            </a:spcBef>
            <a:spcAft>
              <a:spcPct val="15000"/>
            </a:spcAft>
            <a:buChar char="••"/>
          </a:pPr>
          <a:r>
            <a:rPr lang="es-ES" sz="1700" kern="1200" dirty="0" smtClean="0"/>
            <a:t>Indicaciones al autor</a:t>
          </a:r>
          <a:endParaRPr lang="es-ES" sz="1700" kern="1200" dirty="0"/>
        </a:p>
      </dsp:txBody>
      <dsp:txXfrm>
        <a:off x="2791610" y="1760264"/>
        <a:ext cx="2095623" cy="1328965"/>
      </dsp:txXfrm>
    </dsp:sp>
    <dsp:sp modelId="{321970BF-E63B-4A09-8A3E-40657AC386F2}">
      <dsp:nvSpPr>
        <dsp:cNvPr id="0" name=""/>
        <dsp:cNvSpPr/>
      </dsp:nvSpPr>
      <dsp:spPr>
        <a:xfrm>
          <a:off x="3967029" y="248392"/>
          <a:ext cx="2623521" cy="2623521"/>
        </a:xfrm>
        <a:prstGeom prst="circularArrow">
          <a:avLst>
            <a:gd name="adj1" fmla="val 2604"/>
            <a:gd name="adj2" fmla="val 316299"/>
            <a:gd name="adj3" fmla="val 19508191"/>
            <a:gd name="adj4" fmla="val 12575511"/>
            <a:gd name="adj5" fmla="val 30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F366B-0046-43E3-ADE8-3FD2989B6609}">
      <dsp:nvSpPr>
        <dsp:cNvPr id="0" name=""/>
        <dsp:cNvSpPr/>
      </dsp:nvSpPr>
      <dsp:spPr>
        <a:xfrm>
          <a:off x="3234334" y="948923"/>
          <a:ext cx="1936280" cy="7699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Peer review</a:t>
          </a:r>
          <a:endParaRPr lang="es-ES" sz="2300" kern="1200" dirty="0"/>
        </a:p>
      </dsp:txBody>
      <dsp:txXfrm>
        <a:off x="3256886" y="971475"/>
        <a:ext cx="1891176" cy="724890"/>
      </dsp:txXfrm>
    </dsp:sp>
    <dsp:sp modelId="{5D04825A-5035-40AC-9321-3AE5C86E4436}">
      <dsp:nvSpPr>
        <dsp:cNvPr id="0" name=""/>
        <dsp:cNvSpPr/>
      </dsp:nvSpPr>
      <dsp:spPr>
        <a:xfrm>
          <a:off x="5495881" y="1333920"/>
          <a:ext cx="2178315" cy="179665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Conocimiento por la comunidad científica</a:t>
          </a:r>
          <a:endParaRPr lang="es-ES" sz="1700" kern="1200" dirty="0"/>
        </a:p>
        <a:p>
          <a:pPr marL="171450" lvl="1" indent="-171450" algn="l" defTabSz="755650">
            <a:lnSpc>
              <a:spcPct val="90000"/>
            </a:lnSpc>
            <a:spcBef>
              <a:spcPct val="0"/>
            </a:spcBef>
            <a:spcAft>
              <a:spcPct val="15000"/>
            </a:spcAft>
            <a:buChar char="••"/>
          </a:pPr>
          <a:r>
            <a:rPr lang="es-ES" sz="1700" kern="1200" dirty="0" smtClean="0"/>
            <a:t>Citas y reconocimiento</a:t>
          </a:r>
          <a:endParaRPr lang="es-ES" sz="1700" kern="1200" dirty="0"/>
        </a:p>
      </dsp:txBody>
      <dsp:txXfrm>
        <a:off x="5537227" y="1375266"/>
        <a:ext cx="2095623" cy="1328965"/>
      </dsp:txXfrm>
    </dsp:sp>
    <dsp:sp modelId="{004CF424-ABA8-4832-A17B-6D5F03CEBCFE}">
      <dsp:nvSpPr>
        <dsp:cNvPr id="0" name=""/>
        <dsp:cNvSpPr/>
      </dsp:nvSpPr>
      <dsp:spPr>
        <a:xfrm>
          <a:off x="5979951" y="2745577"/>
          <a:ext cx="1936280" cy="7699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300" kern="1200" dirty="0" smtClean="0"/>
            <a:t>Publicación</a:t>
          </a:r>
          <a:endParaRPr lang="es-ES" sz="2300" kern="1200" dirty="0"/>
        </a:p>
      </dsp:txBody>
      <dsp:txXfrm>
        <a:off x="6002503" y="2768129"/>
        <a:ext cx="1891176" cy="724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58922-4DCD-4A0B-AD71-249B077F79B2}">
      <dsp:nvSpPr>
        <dsp:cNvPr id="0" name=""/>
        <dsp:cNvSpPr/>
      </dsp:nvSpPr>
      <dsp:spPr>
        <a:xfrm>
          <a:off x="2320" y="0"/>
          <a:ext cx="2827228" cy="71152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dirty="0" smtClean="0"/>
            <a:t>Investigador</a:t>
          </a:r>
          <a:endParaRPr lang="es-ES" sz="2300" kern="1200" dirty="0"/>
        </a:p>
      </dsp:txBody>
      <dsp:txXfrm>
        <a:off x="358082" y="0"/>
        <a:ext cx="2115705" cy="711523"/>
      </dsp:txXfrm>
    </dsp:sp>
    <dsp:sp modelId="{B93C2B40-E8AD-46E1-9BD4-BDC3017E97A8}">
      <dsp:nvSpPr>
        <dsp:cNvPr id="0" name=""/>
        <dsp:cNvSpPr/>
      </dsp:nvSpPr>
      <dsp:spPr>
        <a:xfrm>
          <a:off x="2546825" y="0"/>
          <a:ext cx="2827228" cy="7115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dirty="0" smtClean="0"/>
            <a:t>Revisor</a:t>
          </a:r>
          <a:endParaRPr lang="es-ES" sz="2300" kern="1200" dirty="0"/>
        </a:p>
      </dsp:txBody>
      <dsp:txXfrm>
        <a:off x="2902587" y="0"/>
        <a:ext cx="2115705" cy="711523"/>
      </dsp:txXfrm>
    </dsp:sp>
    <dsp:sp modelId="{A0BD518C-A980-4DAC-BB8F-6D83A4822AE0}">
      <dsp:nvSpPr>
        <dsp:cNvPr id="0" name=""/>
        <dsp:cNvSpPr/>
      </dsp:nvSpPr>
      <dsp:spPr>
        <a:xfrm>
          <a:off x="5091331" y="0"/>
          <a:ext cx="2827228" cy="71152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ES" sz="2300" kern="1200" dirty="0" smtClean="0"/>
            <a:t>Revista científica</a:t>
          </a:r>
          <a:endParaRPr lang="es-ES" sz="2300" kern="1200" dirty="0"/>
        </a:p>
      </dsp:txBody>
      <dsp:txXfrm>
        <a:off x="5447093" y="0"/>
        <a:ext cx="2115705" cy="71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3F170-138E-439B-B2EB-6D2683F5FCE1}">
      <dsp:nvSpPr>
        <dsp:cNvPr id="0" name=""/>
        <dsp:cNvSpPr/>
      </dsp:nvSpPr>
      <dsp:spPr>
        <a:xfrm>
          <a:off x="0" y="76146"/>
          <a:ext cx="7704856"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A favor</a:t>
          </a:r>
          <a:endParaRPr lang="es-ES" sz="2700" kern="1200" dirty="0"/>
        </a:p>
      </dsp:txBody>
      <dsp:txXfrm>
        <a:off x="31613" y="107759"/>
        <a:ext cx="7641630" cy="584369"/>
      </dsp:txXfrm>
    </dsp:sp>
    <dsp:sp modelId="{350B4AD1-D255-42BD-8633-0DDBD9A54A18}">
      <dsp:nvSpPr>
        <dsp:cNvPr id="0" name=""/>
        <dsp:cNvSpPr/>
      </dsp:nvSpPr>
      <dsp:spPr>
        <a:xfrm>
          <a:off x="0" y="723741"/>
          <a:ext cx="7704856"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Es un sistema que funciona</a:t>
          </a:r>
          <a:endParaRPr lang="es-ES" sz="2100" kern="1200" dirty="0"/>
        </a:p>
        <a:p>
          <a:pPr marL="228600" lvl="1" indent="-228600" algn="l" defTabSz="933450">
            <a:lnSpc>
              <a:spcPct val="90000"/>
            </a:lnSpc>
            <a:spcBef>
              <a:spcPct val="0"/>
            </a:spcBef>
            <a:spcAft>
              <a:spcPct val="20000"/>
            </a:spcAft>
            <a:buChar char="••"/>
          </a:pPr>
          <a:r>
            <a:rPr lang="es-ES" sz="2100" kern="1200" dirty="0" smtClean="0"/>
            <a:t>Es más fácil que se publique un trabajo mediocre que se quede sin publicar un trabajo relevante</a:t>
          </a:r>
          <a:endParaRPr lang="es-ES" sz="2100" kern="1200" dirty="0"/>
        </a:p>
        <a:p>
          <a:pPr marL="228600" lvl="1" indent="-228600" algn="l" defTabSz="933450">
            <a:lnSpc>
              <a:spcPct val="90000"/>
            </a:lnSpc>
            <a:spcBef>
              <a:spcPct val="0"/>
            </a:spcBef>
            <a:spcAft>
              <a:spcPct val="20000"/>
            </a:spcAft>
            <a:buChar char="••"/>
          </a:pPr>
          <a:r>
            <a:rPr lang="es-ES" sz="2100" kern="1200" dirty="0" smtClean="0"/>
            <a:t>Favorece los tres propósitos de la publicación: prioridad, control de calidad y formación del corpus científico</a:t>
          </a:r>
          <a:endParaRPr lang="es-ES" sz="2100" kern="1200" dirty="0"/>
        </a:p>
        <a:p>
          <a:pPr marL="228600" lvl="1" indent="-228600" algn="l" defTabSz="933450">
            <a:lnSpc>
              <a:spcPct val="90000"/>
            </a:lnSpc>
            <a:spcBef>
              <a:spcPct val="0"/>
            </a:spcBef>
            <a:spcAft>
              <a:spcPct val="20000"/>
            </a:spcAft>
            <a:buChar char="••"/>
          </a:pPr>
          <a:endParaRPr lang="es-ES" sz="2100" kern="1200" dirty="0"/>
        </a:p>
      </dsp:txBody>
      <dsp:txXfrm>
        <a:off x="0" y="723741"/>
        <a:ext cx="7704856" cy="2067929"/>
      </dsp:txXfrm>
    </dsp:sp>
    <dsp:sp modelId="{C469C6F2-B9D5-4C27-AE88-C07DCD4E7FCA}">
      <dsp:nvSpPr>
        <dsp:cNvPr id="0" name=""/>
        <dsp:cNvSpPr/>
      </dsp:nvSpPr>
      <dsp:spPr>
        <a:xfrm>
          <a:off x="0" y="2791670"/>
          <a:ext cx="7704856" cy="6475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En contra</a:t>
          </a:r>
          <a:endParaRPr lang="es-ES" sz="2700" kern="1200" dirty="0"/>
        </a:p>
      </dsp:txBody>
      <dsp:txXfrm>
        <a:off x="31613" y="2823283"/>
        <a:ext cx="7641630" cy="584369"/>
      </dsp:txXfrm>
    </dsp:sp>
    <dsp:sp modelId="{0D51814F-2B56-4E81-BF95-8ACB167CD045}">
      <dsp:nvSpPr>
        <dsp:cNvPr id="0" name=""/>
        <dsp:cNvSpPr/>
      </dsp:nvSpPr>
      <dsp:spPr>
        <a:xfrm>
          <a:off x="0" y="3439265"/>
          <a:ext cx="7704856"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Amigismo</a:t>
          </a:r>
          <a:endParaRPr lang="es-ES" sz="2100" kern="1200" dirty="0"/>
        </a:p>
        <a:p>
          <a:pPr marL="228600" lvl="1" indent="-228600" algn="l" defTabSz="933450">
            <a:lnSpc>
              <a:spcPct val="90000"/>
            </a:lnSpc>
            <a:spcBef>
              <a:spcPct val="0"/>
            </a:spcBef>
            <a:spcAft>
              <a:spcPct val="20000"/>
            </a:spcAft>
            <a:buChar char="••"/>
          </a:pPr>
          <a:r>
            <a:rPr lang="es-ES" sz="2100" kern="1200" dirty="0" smtClean="0"/>
            <a:t>Prácticas espurios de los investigadores</a:t>
          </a:r>
          <a:endParaRPr lang="es-ES" sz="2100" kern="1200" dirty="0"/>
        </a:p>
        <a:p>
          <a:pPr marL="228600" lvl="1" indent="-228600" algn="l" defTabSz="933450">
            <a:lnSpc>
              <a:spcPct val="90000"/>
            </a:lnSpc>
            <a:spcBef>
              <a:spcPct val="0"/>
            </a:spcBef>
            <a:spcAft>
              <a:spcPct val="20000"/>
            </a:spcAft>
            <a:buChar char="••"/>
          </a:pPr>
          <a:r>
            <a:rPr lang="es-ES" sz="2100" kern="1200" dirty="0" smtClean="0"/>
            <a:t>Intereses espurios de las revistas</a:t>
          </a:r>
          <a:endParaRPr lang="es-ES" sz="2100" kern="1200" dirty="0"/>
        </a:p>
        <a:p>
          <a:pPr marL="228600" lvl="1" indent="-228600" algn="l" defTabSz="933450">
            <a:lnSpc>
              <a:spcPct val="90000"/>
            </a:lnSpc>
            <a:spcBef>
              <a:spcPct val="0"/>
            </a:spcBef>
            <a:spcAft>
              <a:spcPct val="20000"/>
            </a:spcAft>
            <a:buChar char="••"/>
          </a:pPr>
          <a:r>
            <a:rPr lang="es-ES" sz="2100" kern="1200" dirty="0" smtClean="0"/>
            <a:t>Falta de profesionalidad de los referees</a:t>
          </a:r>
          <a:endParaRPr lang="es-ES" sz="2100" kern="1200" dirty="0"/>
        </a:p>
      </dsp:txBody>
      <dsp:txXfrm>
        <a:off x="0" y="3439265"/>
        <a:ext cx="7704856" cy="1453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BC2C-E0BB-45C1-BB53-390712FB92E9}">
      <dsp:nvSpPr>
        <dsp:cNvPr id="0" name=""/>
        <dsp:cNvSpPr/>
      </dsp:nvSpPr>
      <dsp:spPr>
        <a:xfrm>
          <a:off x="146491" y="1547"/>
          <a:ext cx="2698752" cy="16192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Libros</a:t>
          </a:r>
          <a:endParaRPr lang="es-ES" sz="3600" kern="1200" dirty="0"/>
        </a:p>
      </dsp:txBody>
      <dsp:txXfrm>
        <a:off x="146491" y="1547"/>
        <a:ext cx="2698752" cy="1619251"/>
      </dsp:txXfrm>
    </dsp:sp>
    <dsp:sp modelId="{EB9CCE3E-0ABB-45A4-8924-63EECB04BE08}">
      <dsp:nvSpPr>
        <dsp:cNvPr id="0" name=""/>
        <dsp:cNvSpPr/>
      </dsp:nvSpPr>
      <dsp:spPr>
        <a:xfrm>
          <a:off x="3115119" y="1547"/>
          <a:ext cx="2698752" cy="16192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Revistas científicas</a:t>
          </a:r>
          <a:endParaRPr lang="es-ES" sz="3600" kern="1200" dirty="0"/>
        </a:p>
      </dsp:txBody>
      <dsp:txXfrm>
        <a:off x="3115119" y="1547"/>
        <a:ext cx="2698752" cy="1619251"/>
      </dsp:txXfrm>
    </dsp:sp>
    <dsp:sp modelId="{DDF73D8C-4170-4CFE-9AA7-A782A71F396A}">
      <dsp:nvSpPr>
        <dsp:cNvPr id="0" name=""/>
        <dsp:cNvSpPr/>
      </dsp:nvSpPr>
      <dsp:spPr>
        <a:xfrm>
          <a:off x="6083747" y="1547"/>
          <a:ext cx="2698752" cy="16192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Congresos</a:t>
          </a:r>
          <a:endParaRPr lang="es-ES" sz="3600" kern="1200" dirty="0"/>
        </a:p>
      </dsp:txBody>
      <dsp:txXfrm>
        <a:off x="6083747" y="1547"/>
        <a:ext cx="2698752" cy="1619251"/>
      </dsp:txXfrm>
    </dsp:sp>
    <dsp:sp modelId="{F723EC92-4DB8-4877-AA15-033AFBBC284B}">
      <dsp:nvSpPr>
        <dsp:cNvPr id="0" name=""/>
        <dsp:cNvSpPr/>
      </dsp:nvSpPr>
      <dsp:spPr>
        <a:xfrm>
          <a:off x="146491" y="1890674"/>
          <a:ext cx="2698752" cy="16192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Tesis</a:t>
          </a:r>
          <a:endParaRPr lang="es-ES" sz="3600" kern="1200" dirty="0"/>
        </a:p>
      </dsp:txBody>
      <dsp:txXfrm>
        <a:off x="146491" y="1890674"/>
        <a:ext cx="2698752" cy="1619251"/>
      </dsp:txXfrm>
    </dsp:sp>
    <dsp:sp modelId="{EB132F18-D451-40A1-AC17-ACE8E0C9F7E6}">
      <dsp:nvSpPr>
        <dsp:cNvPr id="0" name=""/>
        <dsp:cNvSpPr/>
      </dsp:nvSpPr>
      <dsp:spPr>
        <a:xfrm>
          <a:off x="3115119" y="1890674"/>
          <a:ext cx="2698752" cy="16192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Normas técnicas</a:t>
          </a:r>
        </a:p>
      </dsp:txBody>
      <dsp:txXfrm>
        <a:off x="3115119" y="1890674"/>
        <a:ext cx="2698752" cy="1619251"/>
      </dsp:txXfrm>
    </dsp:sp>
    <dsp:sp modelId="{C438892C-570F-401B-9566-501C9426EF09}">
      <dsp:nvSpPr>
        <dsp:cNvPr id="0" name=""/>
        <dsp:cNvSpPr/>
      </dsp:nvSpPr>
      <dsp:spPr>
        <a:xfrm>
          <a:off x="6083747" y="1890674"/>
          <a:ext cx="2698752" cy="16192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Patentes</a:t>
          </a:r>
        </a:p>
      </dsp:txBody>
      <dsp:txXfrm>
        <a:off x="6083747" y="1890674"/>
        <a:ext cx="2698752" cy="1619251"/>
      </dsp:txXfrm>
    </dsp:sp>
    <dsp:sp modelId="{4077B49F-00AD-422D-988A-4D5328C88EB4}">
      <dsp:nvSpPr>
        <dsp:cNvPr id="0" name=""/>
        <dsp:cNvSpPr/>
      </dsp:nvSpPr>
      <dsp:spPr>
        <a:xfrm>
          <a:off x="1630805" y="3779801"/>
          <a:ext cx="2698752" cy="16192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Informes técnicos</a:t>
          </a:r>
        </a:p>
      </dsp:txBody>
      <dsp:txXfrm>
        <a:off x="1630805" y="3779801"/>
        <a:ext cx="2698752" cy="1619251"/>
      </dsp:txXfrm>
    </dsp:sp>
    <dsp:sp modelId="{1AE5C590-C5EC-4CA0-81D4-19CAF949BD0A}">
      <dsp:nvSpPr>
        <dsp:cNvPr id="0" name=""/>
        <dsp:cNvSpPr/>
      </dsp:nvSpPr>
      <dsp:spPr>
        <a:xfrm>
          <a:off x="4599433" y="3779801"/>
          <a:ext cx="2698752" cy="16192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t>Documentos de internet</a:t>
          </a:r>
        </a:p>
      </dsp:txBody>
      <dsp:txXfrm>
        <a:off x="4599433" y="3779801"/>
        <a:ext cx="2698752" cy="1619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9B6-7F68-4D06-8F4E-32D241733185}">
      <dsp:nvSpPr>
        <dsp:cNvPr id="0" name=""/>
        <dsp:cNvSpPr/>
      </dsp:nvSpPr>
      <dsp:spPr>
        <a:xfrm>
          <a:off x="0" y="253007"/>
          <a:ext cx="8712968" cy="51315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solidFill>
                <a:schemeClr val="tx1"/>
              </a:solidFill>
            </a:rPr>
            <a:t>Libros</a:t>
          </a:r>
          <a:endParaRPr lang="es-ES" sz="2300" kern="1200" dirty="0">
            <a:solidFill>
              <a:schemeClr val="tx1"/>
            </a:solidFill>
          </a:endParaRPr>
        </a:p>
      </dsp:txBody>
      <dsp:txXfrm>
        <a:off x="0" y="253007"/>
        <a:ext cx="8712968" cy="513155"/>
      </dsp:txXfrm>
    </dsp:sp>
    <dsp:sp modelId="{BF01FB5A-27BE-4510-A87A-76BB0D1E40B5}">
      <dsp:nvSpPr>
        <dsp:cNvPr id="0" name=""/>
        <dsp:cNvSpPr/>
      </dsp:nvSpPr>
      <dsp:spPr>
        <a:xfrm>
          <a:off x="1063" y="889096"/>
          <a:ext cx="1742168" cy="43305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Los libros son una fuente primordial de información científica o académica. En ámbitos de ciencias sociales y humanidades siguen siendo quizá la fuente principal de </a:t>
          </a:r>
          <a:r>
            <a:rPr lang="es-ES" sz="1600" kern="1200" dirty="0" smtClean="0"/>
            <a:t>transmisión del conocimiento científico.</a:t>
          </a:r>
          <a:endParaRPr lang="es-ES" sz="1600" kern="1200" dirty="0"/>
        </a:p>
      </dsp:txBody>
      <dsp:txXfrm>
        <a:off x="1063" y="889096"/>
        <a:ext cx="1742168" cy="4330503"/>
      </dsp:txXfrm>
    </dsp:sp>
    <dsp:sp modelId="{07055865-68F2-4C20-8B86-50AAD2F82837}">
      <dsp:nvSpPr>
        <dsp:cNvPr id="0" name=""/>
        <dsp:cNvSpPr/>
      </dsp:nvSpPr>
      <dsp:spPr>
        <a:xfrm>
          <a:off x="1743231" y="889096"/>
          <a:ext cx="1742168" cy="43305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_tradnl" sz="1600" kern="1200" dirty="0" smtClean="0"/>
            <a:t>Escribir y publicar un libro lleva su tiempo. No siempre son la fuente más apropiada para temas de más actualidad o que requieren una actualización </a:t>
          </a:r>
          <a:r>
            <a:rPr lang="es-ES" sz="1600" kern="1200" dirty="0" smtClean="0"/>
            <a:t>mayor.</a:t>
          </a:r>
          <a:endParaRPr lang="es-ES" sz="1600" kern="1200" dirty="0"/>
        </a:p>
      </dsp:txBody>
      <dsp:txXfrm>
        <a:off x="1743231" y="889096"/>
        <a:ext cx="1742168" cy="4330503"/>
      </dsp:txXfrm>
    </dsp:sp>
    <dsp:sp modelId="{1D97A039-A4DA-410B-8D1D-9AC77807A617}">
      <dsp:nvSpPr>
        <dsp:cNvPr id="0" name=""/>
        <dsp:cNvSpPr/>
      </dsp:nvSpPr>
      <dsp:spPr>
        <a:xfrm>
          <a:off x="3485399" y="889096"/>
          <a:ext cx="1742168" cy="43305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_tradnl" sz="1500" kern="1200" dirty="0" smtClean="0"/>
            <a:t>Junto con el tradicional volumen impreso, es cada vez más frecuente, sobre todo en ámbitos  científico-técnicos, que se editen también en formato digital. En la BUPNA, por ejemplo, se puede acceder al texto completo de gran cantidad de libros en formato electrónico.</a:t>
          </a:r>
          <a:endParaRPr lang="es-ES" sz="1500" kern="1200" dirty="0"/>
        </a:p>
      </dsp:txBody>
      <dsp:txXfrm>
        <a:off x="3485399" y="889096"/>
        <a:ext cx="1742168" cy="4330503"/>
      </dsp:txXfrm>
    </dsp:sp>
    <dsp:sp modelId="{152F12EC-8F0A-4F63-A526-92BDDFB11255}">
      <dsp:nvSpPr>
        <dsp:cNvPr id="0" name=""/>
        <dsp:cNvSpPr/>
      </dsp:nvSpPr>
      <dsp:spPr>
        <a:xfrm>
          <a:off x="5227568" y="889096"/>
          <a:ext cx="1742168" cy="43305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Para buscar libros:</a:t>
          </a:r>
          <a:endParaRPr lang="es-ES" sz="1500" kern="1200" dirty="0"/>
        </a:p>
        <a:p>
          <a:pPr marL="114300" lvl="1" indent="-114300" algn="l" defTabSz="533400">
            <a:lnSpc>
              <a:spcPct val="90000"/>
            </a:lnSpc>
            <a:spcBef>
              <a:spcPct val="0"/>
            </a:spcBef>
            <a:spcAft>
              <a:spcPct val="15000"/>
            </a:spcAft>
            <a:buChar char="••"/>
          </a:pPr>
          <a:r>
            <a:rPr lang="es-ES" sz="1200" kern="1200" dirty="0" smtClean="0">
              <a:hlinkClick xmlns:r="http://schemas.openxmlformats.org/officeDocument/2006/relationships" r:id="rId1"/>
            </a:rPr>
            <a:t>Catálogo de la BUPNA</a:t>
          </a:r>
          <a:endParaRPr lang="es-ES" sz="1200" kern="1200" dirty="0"/>
        </a:p>
        <a:p>
          <a:pPr marL="114300" lvl="1" indent="-114300" algn="l" defTabSz="533400">
            <a:lnSpc>
              <a:spcPct val="90000"/>
            </a:lnSpc>
            <a:spcBef>
              <a:spcPct val="0"/>
            </a:spcBef>
            <a:spcAft>
              <a:spcPct val="15000"/>
            </a:spcAft>
            <a:buChar char="••"/>
          </a:pPr>
          <a:r>
            <a:rPr lang="es-ES" sz="1200" kern="1200" dirty="0" smtClean="0">
              <a:hlinkClick xmlns:r="http://schemas.openxmlformats.org/officeDocument/2006/relationships" r:id="rId2"/>
            </a:rPr>
            <a:t>Libros-e de la BUPNA</a:t>
          </a:r>
          <a:endParaRPr lang="es-ES" sz="1200" kern="1200" dirty="0"/>
        </a:p>
        <a:p>
          <a:pPr marL="114300" lvl="1" indent="-114300" algn="l" defTabSz="533400">
            <a:lnSpc>
              <a:spcPct val="90000"/>
            </a:lnSpc>
            <a:spcBef>
              <a:spcPct val="0"/>
            </a:spcBef>
            <a:spcAft>
              <a:spcPct val="15000"/>
            </a:spcAft>
            <a:buChar char="••"/>
          </a:pPr>
          <a:r>
            <a:rPr lang="es-ES" sz="1200" kern="1200" dirty="0" smtClean="0">
              <a:hlinkClick xmlns:r="http://schemas.openxmlformats.org/officeDocument/2006/relationships" r:id="rId3"/>
            </a:rPr>
            <a:t>REBIUN</a:t>
          </a:r>
          <a:endParaRPr lang="es-ES" sz="1200" kern="1200" dirty="0"/>
        </a:p>
        <a:p>
          <a:pPr marL="114300" lvl="1" indent="-114300" algn="l" defTabSz="533400">
            <a:lnSpc>
              <a:spcPct val="90000"/>
            </a:lnSpc>
            <a:spcBef>
              <a:spcPct val="0"/>
            </a:spcBef>
            <a:spcAft>
              <a:spcPct val="15000"/>
            </a:spcAft>
            <a:buChar char="••"/>
          </a:pPr>
          <a:r>
            <a:rPr lang="es-ES" sz="1200" kern="1200" dirty="0" smtClean="0">
              <a:hlinkClick xmlns:r="http://schemas.openxmlformats.org/officeDocument/2006/relationships" r:id="rId4"/>
            </a:rPr>
            <a:t>ISBN</a:t>
          </a:r>
          <a:endParaRPr lang="es-ES" sz="1200" kern="1200" dirty="0"/>
        </a:p>
        <a:p>
          <a:pPr marL="114300" lvl="1" indent="-114300" algn="l" defTabSz="533400">
            <a:lnSpc>
              <a:spcPct val="90000"/>
            </a:lnSpc>
            <a:spcBef>
              <a:spcPct val="0"/>
            </a:spcBef>
            <a:spcAft>
              <a:spcPct val="15000"/>
            </a:spcAft>
            <a:buChar char="••"/>
          </a:pPr>
          <a:r>
            <a:rPr lang="es-ES" sz="1200" kern="1200" dirty="0" smtClean="0">
              <a:hlinkClick xmlns:r="http://schemas.openxmlformats.org/officeDocument/2006/relationships" r:id="rId5"/>
            </a:rPr>
            <a:t>Google Books</a:t>
          </a:r>
          <a:endParaRPr lang="es-ES" sz="1200" kern="1200" dirty="0"/>
        </a:p>
        <a:p>
          <a:pPr marL="114300" lvl="1" indent="-114300" algn="l" defTabSz="533400">
            <a:lnSpc>
              <a:spcPct val="90000"/>
            </a:lnSpc>
            <a:spcBef>
              <a:spcPct val="0"/>
            </a:spcBef>
            <a:spcAft>
              <a:spcPct val="15000"/>
            </a:spcAft>
            <a:buChar char="••"/>
          </a:pPr>
          <a:r>
            <a:rPr lang="es-ES" sz="1200" kern="1200" dirty="0" smtClean="0"/>
            <a:t>Catálogos de editoriales (</a:t>
          </a:r>
          <a:r>
            <a:rPr lang="es-ES" sz="1200" kern="1200" dirty="0" smtClean="0">
              <a:hlinkClick xmlns:r="http://schemas.openxmlformats.org/officeDocument/2006/relationships" r:id="rId6"/>
            </a:rPr>
            <a:t>Iberlibro</a:t>
          </a:r>
          <a:r>
            <a:rPr lang="es-ES" sz="1200" kern="1200" dirty="0" smtClean="0"/>
            <a:t>)</a:t>
          </a:r>
          <a:endParaRPr lang="es-ES" sz="1200" kern="1200" dirty="0"/>
        </a:p>
        <a:p>
          <a:pPr marL="114300" lvl="1" indent="-114300" algn="l" defTabSz="533400">
            <a:lnSpc>
              <a:spcPct val="90000"/>
            </a:lnSpc>
            <a:spcBef>
              <a:spcPct val="0"/>
            </a:spcBef>
            <a:spcAft>
              <a:spcPct val="15000"/>
            </a:spcAft>
            <a:buChar char="••"/>
          </a:pPr>
          <a:r>
            <a:rPr lang="es-ES" sz="1200" kern="1200" dirty="0" smtClean="0"/>
            <a:t>Catálogos de librerías (</a:t>
          </a:r>
          <a:r>
            <a:rPr lang="es-ES" sz="1200" kern="1200" dirty="0" smtClean="0">
              <a:hlinkClick xmlns:r="http://schemas.openxmlformats.org/officeDocument/2006/relationships" r:id="rId7"/>
            </a:rPr>
            <a:t>Casa del Libro</a:t>
          </a:r>
          <a:r>
            <a:rPr lang="es-ES" sz="1200" kern="1200" dirty="0" smtClean="0"/>
            <a:t>, </a:t>
          </a:r>
          <a:r>
            <a:rPr lang="es-ES" sz="1200" kern="1200" dirty="0" smtClean="0">
              <a:hlinkClick xmlns:r="http://schemas.openxmlformats.org/officeDocument/2006/relationships" r:id="rId8"/>
            </a:rPr>
            <a:t>Amazon</a:t>
          </a:r>
          <a:r>
            <a:rPr lang="es-ES" sz="1200" kern="1200" dirty="0" smtClean="0"/>
            <a:t>)</a:t>
          </a:r>
          <a:endParaRPr lang="es-ES" sz="1200" kern="1200" dirty="0"/>
        </a:p>
      </dsp:txBody>
      <dsp:txXfrm>
        <a:off x="5227568" y="889096"/>
        <a:ext cx="1742168" cy="4330503"/>
      </dsp:txXfrm>
    </dsp:sp>
    <dsp:sp modelId="{A800CD42-47BF-4408-B101-C8BA1AA42510}">
      <dsp:nvSpPr>
        <dsp:cNvPr id="0" name=""/>
        <dsp:cNvSpPr/>
      </dsp:nvSpPr>
      <dsp:spPr>
        <a:xfrm>
          <a:off x="6970798" y="908852"/>
          <a:ext cx="1742168" cy="43166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El libro científico adopta un carácter monográfico en la temática , y suele ser fruto de la colaboración de varios especialistas en el tema</a:t>
          </a:r>
          <a:endParaRPr lang="es-ES" sz="1500" kern="1200" dirty="0"/>
        </a:p>
        <a:p>
          <a:pPr marL="114300" lvl="1" indent="-114300" algn="l" defTabSz="533400">
            <a:lnSpc>
              <a:spcPct val="90000"/>
            </a:lnSpc>
            <a:spcBef>
              <a:spcPct val="0"/>
            </a:spcBef>
            <a:spcAft>
              <a:spcPct val="15000"/>
            </a:spcAft>
            <a:buChar char="••"/>
          </a:pPr>
          <a:endParaRPr lang="es-ES" sz="1200" kern="1200" dirty="0"/>
        </a:p>
      </dsp:txBody>
      <dsp:txXfrm>
        <a:off x="6970798" y="908852"/>
        <a:ext cx="1742168" cy="4316643"/>
      </dsp:txXfrm>
    </dsp:sp>
    <dsp:sp modelId="{D32940FE-F179-4D84-97F5-8C7C6906994A}">
      <dsp:nvSpPr>
        <dsp:cNvPr id="0" name=""/>
        <dsp:cNvSpPr/>
      </dsp:nvSpPr>
      <dsp:spPr>
        <a:xfrm>
          <a:off x="0" y="4833996"/>
          <a:ext cx="8712968" cy="383082"/>
        </a:xfrm>
        <a:prstGeom prst="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39509-2A77-4E59-9DC6-6E98B313E4A8}">
      <dsp:nvSpPr>
        <dsp:cNvPr id="0" name=""/>
        <dsp:cNvSpPr/>
      </dsp:nvSpPr>
      <dsp:spPr>
        <a:xfrm>
          <a:off x="0" y="0"/>
          <a:ext cx="6431754" cy="98506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Revistas científicas</a:t>
          </a:r>
          <a:endParaRPr lang="es-ES" sz="3200" kern="1200" dirty="0"/>
        </a:p>
      </dsp:txBody>
      <dsp:txXfrm>
        <a:off x="28852" y="28852"/>
        <a:ext cx="5253534" cy="927365"/>
      </dsp:txXfrm>
    </dsp:sp>
    <dsp:sp modelId="{DA520743-8F32-40E5-88D0-EAD3C20C5B8C}">
      <dsp:nvSpPr>
        <dsp:cNvPr id="0" name=""/>
        <dsp:cNvSpPr/>
      </dsp:nvSpPr>
      <dsp:spPr>
        <a:xfrm>
          <a:off x="480293" y="1121884"/>
          <a:ext cx="6431754" cy="9850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Las revistas científicas o académicas son en la actualidad en principal vehiculo de transmisión del conocimiento científico.</a:t>
          </a:r>
          <a:endParaRPr lang="es-ES" sz="1800" kern="1200" dirty="0"/>
        </a:p>
      </dsp:txBody>
      <dsp:txXfrm>
        <a:off x="509145" y="1150736"/>
        <a:ext cx="5253462" cy="927365"/>
      </dsp:txXfrm>
    </dsp:sp>
    <dsp:sp modelId="{A43E82FE-9DC4-45D5-AB47-BC3FF1BAF210}">
      <dsp:nvSpPr>
        <dsp:cNvPr id="0" name=""/>
        <dsp:cNvSpPr/>
      </dsp:nvSpPr>
      <dsp:spPr>
        <a:xfrm>
          <a:off x="960586" y="2243769"/>
          <a:ext cx="6431754" cy="9850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Recogen los últimos avances de la investigación científica y son imprescindibles para mantenerse al día en cualquier área científica en la que nos movamos.</a:t>
          </a:r>
          <a:endParaRPr lang="es-ES" sz="1800" kern="1200" dirty="0"/>
        </a:p>
      </dsp:txBody>
      <dsp:txXfrm>
        <a:off x="989438" y="2272621"/>
        <a:ext cx="5253462" cy="927365"/>
      </dsp:txXfrm>
    </dsp:sp>
    <dsp:sp modelId="{143F9388-55E4-456B-992B-6CFA6407DFCB}">
      <dsp:nvSpPr>
        <dsp:cNvPr id="0" name=""/>
        <dsp:cNvSpPr/>
      </dsp:nvSpPr>
      <dsp:spPr>
        <a:xfrm>
          <a:off x="1440880" y="3312371"/>
          <a:ext cx="6431754" cy="10916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Los artículos de las revistas científicas han pasado un proceso de revisión por parte de especialistas en su materia (referee system o sistema de revisión por pares). </a:t>
          </a:r>
          <a:endParaRPr lang="es-ES" sz="1800" kern="1200" dirty="0"/>
        </a:p>
      </dsp:txBody>
      <dsp:txXfrm>
        <a:off x="1472853" y="3344344"/>
        <a:ext cx="5247220" cy="1027688"/>
      </dsp:txXfrm>
    </dsp:sp>
    <dsp:sp modelId="{EEA2C66E-6457-4FF8-B8EC-D472B9904D3A}">
      <dsp:nvSpPr>
        <dsp:cNvPr id="0" name=""/>
        <dsp:cNvSpPr/>
      </dsp:nvSpPr>
      <dsp:spPr>
        <a:xfrm>
          <a:off x="1921173" y="4487538"/>
          <a:ext cx="6431754" cy="9850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La información es fiable, fruto de una investigación original.</a:t>
          </a:r>
          <a:endParaRPr lang="es-ES" sz="1800" kern="1200" dirty="0"/>
        </a:p>
      </dsp:txBody>
      <dsp:txXfrm>
        <a:off x="1950025" y="4516390"/>
        <a:ext cx="5253462" cy="927365"/>
      </dsp:txXfrm>
    </dsp:sp>
    <dsp:sp modelId="{DD2C01C8-53EE-4B09-AA72-1C3CFD954D89}">
      <dsp:nvSpPr>
        <dsp:cNvPr id="0" name=""/>
        <dsp:cNvSpPr/>
      </dsp:nvSpPr>
      <dsp:spPr>
        <a:xfrm>
          <a:off x="5791459" y="719647"/>
          <a:ext cx="640295" cy="64029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5935525" y="719647"/>
        <a:ext cx="352163" cy="481822"/>
      </dsp:txXfrm>
    </dsp:sp>
    <dsp:sp modelId="{B652AEBC-2869-40FA-86C8-2A9A81C56F25}">
      <dsp:nvSpPr>
        <dsp:cNvPr id="0" name=""/>
        <dsp:cNvSpPr/>
      </dsp:nvSpPr>
      <dsp:spPr>
        <a:xfrm>
          <a:off x="6271752" y="1841532"/>
          <a:ext cx="640295" cy="64029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415818" y="1841532"/>
        <a:ext cx="352163" cy="481822"/>
      </dsp:txXfrm>
    </dsp:sp>
    <dsp:sp modelId="{CABFE53D-E20E-475E-BF94-334656F30EB1}">
      <dsp:nvSpPr>
        <dsp:cNvPr id="0" name=""/>
        <dsp:cNvSpPr/>
      </dsp:nvSpPr>
      <dsp:spPr>
        <a:xfrm>
          <a:off x="6752046" y="2946999"/>
          <a:ext cx="640295" cy="640295"/>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896112" y="2946999"/>
        <a:ext cx="352163" cy="481822"/>
      </dsp:txXfrm>
    </dsp:sp>
    <dsp:sp modelId="{29BD508A-3496-4BAC-8ABC-4848E110639B}">
      <dsp:nvSpPr>
        <dsp:cNvPr id="0" name=""/>
        <dsp:cNvSpPr/>
      </dsp:nvSpPr>
      <dsp:spPr>
        <a:xfrm>
          <a:off x="7232339" y="4079829"/>
          <a:ext cx="640295" cy="640295"/>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376405" y="4079829"/>
        <a:ext cx="352163" cy="4818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39509-2A77-4E59-9DC6-6E98B313E4A8}">
      <dsp:nvSpPr>
        <dsp:cNvPr id="0" name=""/>
        <dsp:cNvSpPr/>
      </dsp:nvSpPr>
      <dsp:spPr>
        <a:xfrm>
          <a:off x="0" y="0"/>
          <a:ext cx="6431754" cy="101099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Revistas científicas</a:t>
          </a:r>
          <a:endParaRPr lang="es-ES" sz="3200" kern="1200" dirty="0"/>
        </a:p>
      </dsp:txBody>
      <dsp:txXfrm>
        <a:off x="29611" y="29611"/>
        <a:ext cx="5222528" cy="951770"/>
      </dsp:txXfrm>
    </dsp:sp>
    <dsp:sp modelId="{DA520743-8F32-40E5-88D0-EAD3C20C5B8C}">
      <dsp:nvSpPr>
        <dsp:cNvPr id="0" name=""/>
        <dsp:cNvSpPr/>
      </dsp:nvSpPr>
      <dsp:spPr>
        <a:xfrm>
          <a:off x="480293" y="1151407"/>
          <a:ext cx="6431754" cy="1010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Los artículos suelen presentar una estructura homogénea; incluyendo resumen, revisión del estado de la cuestión, metodología, conclusiones, etc.</a:t>
          </a:r>
          <a:endParaRPr lang="es-ES" sz="1800" kern="1200" dirty="0"/>
        </a:p>
      </dsp:txBody>
      <dsp:txXfrm>
        <a:off x="509904" y="1181018"/>
        <a:ext cx="5235094" cy="951770"/>
      </dsp:txXfrm>
    </dsp:sp>
    <dsp:sp modelId="{A43E82FE-9DC4-45D5-AB47-BC3FF1BAF210}">
      <dsp:nvSpPr>
        <dsp:cNvPr id="0" name=""/>
        <dsp:cNvSpPr/>
      </dsp:nvSpPr>
      <dsp:spPr>
        <a:xfrm>
          <a:off x="960586" y="2302815"/>
          <a:ext cx="6431754" cy="10109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El proceso de publicación es bastante más rápido que el de los libros y, por tanto su grado </a:t>
          </a:r>
          <a:r>
            <a:rPr lang="es-ES" sz="1800" kern="1200" dirty="0" smtClean="0"/>
            <a:t>de actualidad es mayor.</a:t>
          </a:r>
          <a:endParaRPr lang="es-ES" sz="1800" kern="1200" dirty="0"/>
        </a:p>
      </dsp:txBody>
      <dsp:txXfrm>
        <a:off x="990197" y="2332426"/>
        <a:ext cx="5235094" cy="951770"/>
      </dsp:txXfrm>
    </dsp:sp>
    <dsp:sp modelId="{143F9388-55E4-456B-992B-6CFA6407DFCB}">
      <dsp:nvSpPr>
        <dsp:cNvPr id="0" name=""/>
        <dsp:cNvSpPr/>
      </dsp:nvSpPr>
      <dsp:spPr>
        <a:xfrm>
          <a:off x="1440880" y="3454223"/>
          <a:ext cx="6431754" cy="10109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Los autores son investigadores especialistas en el campo correspondiente, de los que se ofrece nombre y credenciales.</a:t>
          </a:r>
          <a:endParaRPr lang="es-ES" sz="1800" kern="1200" dirty="0"/>
        </a:p>
      </dsp:txBody>
      <dsp:txXfrm>
        <a:off x="1470491" y="3483834"/>
        <a:ext cx="5235094" cy="951770"/>
      </dsp:txXfrm>
    </dsp:sp>
    <dsp:sp modelId="{EEA2C66E-6457-4FF8-B8EC-D472B9904D3A}">
      <dsp:nvSpPr>
        <dsp:cNvPr id="0" name=""/>
        <dsp:cNvSpPr/>
      </dsp:nvSpPr>
      <dsp:spPr>
        <a:xfrm>
          <a:off x="1921173" y="4605631"/>
          <a:ext cx="6431754" cy="101099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Se apoyan con ilustraciones, textos, gráficos, estadísticas, etc. Contienen bibliografía que documenta la investigación.</a:t>
          </a:r>
          <a:endParaRPr lang="es-ES" sz="1800" kern="1200" dirty="0"/>
        </a:p>
      </dsp:txBody>
      <dsp:txXfrm>
        <a:off x="1950784" y="4635242"/>
        <a:ext cx="5235094" cy="951770"/>
      </dsp:txXfrm>
    </dsp:sp>
    <dsp:sp modelId="{DD2C01C8-53EE-4B09-AA72-1C3CFD954D89}">
      <dsp:nvSpPr>
        <dsp:cNvPr id="0" name=""/>
        <dsp:cNvSpPr/>
      </dsp:nvSpPr>
      <dsp:spPr>
        <a:xfrm>
          <a:off x="5774609" y="738586"/>
          <a:ext cx="657145" cy="657145"/>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5922467" y="738586"/>
        <a:ext cx="361429" cy="494502"/>
      </dsp:txXfrm>
    </dsp:sp>
    <dsp:sp modelId="{B652AEBC-2869-40FA-86C8-2A9A81C56F25}">
      <dsp:nvSpPr>
        <dsp:cNvPr id="0" name=""/>
        <dsp:cNvSpPr/>
      </dsp:nvSpPr>
      <dsp:spPr>
        <a:xfrm>
          <a:off x="6254902" y="1889993"/>
          <a:ext cx="657145" cy="657145"/>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402760" y="1889993"/>
        <a:ext cx="361429" cy="494502"/>
      </dsp:txXfrm>
    </dsp:sp>
    <dsp:sp modelId="{CABFE53D-E20E-475E-BF94-334656F30EB1}">
      <dsp:nvSpPr>
        <dsp:cNvPr id="0" name=""/>
        <dsp:cNvSpPr/>
      </dsp:nvSpPr>
      <dsp:spPr>
        <a:xfrm>
          <a:off x="6735196" y="3024552"/>
          <a:ext cx="657145" cy="657145"/>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883054" y="3024552"/>
        <a:ext cx="361429" cy="494502"/>
      </dsp:txXfrm>
    </dsp:sp>
    <dsp:sp modelId="{29BD508A-3496-4BAC-8ABC-4848E110639B}">
      <dsp:nvSpPr>
        <dsp:cNvPr id="0" name=""/>
        <dsp:cNvSpPr/>
      </dsp:nvSpPr>
      <dsp:spPr>
        <a:xfrm>
          <a:off x="7215489" y="4187193"/>
          <a:ext cx="657145" cy="657145"/>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363347" y="4187193"/>
        <a:ext cx="361429" cy="494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2EA57-856D-48DB-9654-9E2CD687CF89}" type="datetimeFigureOut">
              <a:rPr lang="es-ES" smtClean="0"/>
              <a:pPr/>
              <a:t>27/06/2014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9B52B-005F-4DBF-B5BE-78DF2240EFF6}" type="slidenum">
              <a:rPr lang="es-ES" smtClean="0"/>
              <a:pPr/>
              <a:t>‹Nº›</a:t>
            </a:fld>
            <a:endParaRPr lang="es-ES"/>
          </a:p>
        </p:txBody>
      </p:sp>
    </p:spTree>
    <p:extLst>
      <p:ext uri="{BB962C8B-B14F-4D97-AF65-F5344CB8AC3E}">
        <p14:creationId xmlns:p14="http://schemas.microsoft.com/office/powerpoint/2010/main" val="212426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B354023-0014-46C9-AEDA-A95F835692CA}" type="datetime1">
              <a:rPr lang="es-ES" smtClean="0"/>
              <a:pPr>
                <a:defRPr/>
              </a:pPr>
              <a:t>27/06/2014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EDFB26-0D0F-4C28-A5C4-1DF850DF5837}"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CD0D460-6C10-4A0E-9846-FA92A03BEADB}" type="datetime1">
              <a:rPr lang="es-ES" smtClean="0"/>
              <a:pPr>
                <a:defRPr/>
              </a:pPr>
              <a:t>27/06/2014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7C3F975-7BFA-4DF3-A2EF-101D97B2D77A}"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5165828-0BB4-4BF8-9FE2-11A7D99B184F}" type="datetime1">
              <a:rPr lang="es-ES" smtClean="0"/>
              <a:pPr>
                <a:defRPr/>
              </a:pPr>
              <a:t>27/06/2014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E55FDA8-9CBA-49E5-B429-CF0425033B56}"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D532BC-A5F4-41ED-8958-C618769F08BF}" type="datetime1">
              <a:rPr lang="es-ES" smtClean="0"/>
              <a:pPr>
                <a:defRPr/>
              </a:pPr>
              <a:t>27/06/2014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0F05F33-4783-4152-830C-CF96A1C7EFBB}"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5410172-A4BF-4BEF-A1F9-6720B064F699}" type="datetime1">
              <a:rPr lang="es-ES" smtClean="0"/>
              <a:pPr>
                <a:defRPr/>
              </a:pPr>
              <a:t>27/06/2014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E7A0FE8-64D3-42D3-9D4B-A72306782ECD}"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C00BE99-6F95-4244-BD91-940F4C247172}" type="datetime1">
              <a:rPr lang="es-ES" smtClean="0"/>
              <a:pPr>
                <a:defRPr/>
              </a:pPr>
              <a:t>27/06/2014</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339CF69-4CB0-4290-AC25-625DC7EF8253}"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0C98B01-65E6-40A9-B33D-7E52FE4EA934}" type="datetime1">
              <a:rPr lang="es-ES" smtClean="0"/>
              <a:pPr>
                <a:defRPr/>
              </a:pPr>
              <a:t>27/06/2014</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3B7043A-CA35-4F2E-B93A-32C78098D8F3}"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44C4347-55BF-400C-ACF8-5A83D233A85C}" type="datetime1">
              <a:rPr lang="es-ES" smtClean="0"/>
              <a:pPr>
                <a:defRPr/>
              </a:pPr>
              <a:t>27/06/2014</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0CCC17A-1F8D-4C88-9D6C-7492A01116AD}"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9C48FAC-19E5-4864-BBD3-6223629BF536}" type="datetime1">
              <a:rPr lang="es-ES" smtClean="0"/>
              <a:pPr>
                <a:defRPr/>
              </a:pPr>
              <a:t>27/06/2014</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A4A00A6-0C2E-429D-990E-ED1B18C5754A}"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2106BFB-96B4-4970-9BBF-A2C17F8D920F}" type="datetime1">
              <a:rPr lang="es-ES" smtClean="0"/>
              <a:pPr>
                <a:defRPr/>
              </a:pPr>
              <a:t>27/06/2014</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7CF6A46-707E-43B3-8142-EE5628A1C088}"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4865439-C50A-403B-9126-FFEA3EDADB07}" type="datetime1">
              <a:rPr lang="es-ES" smtClean="0"/>
              <a:pPr>
                <a:defRPr/>
              </a:pPr>
              <a:t>27/06/2014</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_tradnl" smtClean="0"/>
              <a:t>Herramientas bibliográficas e indicadores bibliométricos para la evaluación de la investigación</a:t>
            </a: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1A6F727-6D89-4E34-96AE-AD5B45004D2C}"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47E246-F889-4E6E-9353-31D4044F89BD}" type="datetime1">
              <a:rPr lang="es-ES" smtClean="0"/>
              <a:pPr>
                <a:defRPr/>
              </a:pPr>
              <a:t>27/06/2014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_tradnl" smtClean="0"/>
              <a:t>Herramientas bibliográficas e indicadores bibliométricos para la evaluación de la investigación</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19B262-0AC9-4A7D-A6C2-0FCC4D5B0D79}"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nuel.ruiz@unavarra.es"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image" Target="../media/image10.png"/><Relationship Id="rId5" Type="http://schemas.openxmlformats.org/officeDocument/2006/relationships/diagramLayout" Target="../diagrams/layout11.xml"/><Relationship Id="rId10" Type="http://schemas.openxmlformats.org/officeDocument/2006/relationships/image" Target="../media/image9.png"/><Relationship Id="rId4" Type="http://schemas.openxmlformats.org/officeDocument/2006/relationships/diagramData" Target="../diagrams/data1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image" Target="../media/image13.png"/><Relationship Id="rId5" Type="http://schemas.openxmlformats.org/officeDocument/2006/relationships/diagramLayout" Target="../diagrams/layout12.xml"/><Relationship Id="rId10" Type="http://schemas.openxmlformats.org/officeDocument/2006/relationships/image" Target="../media/image12.png"/><Relationship Id="rId4" Type="http://schemas.openxmlformats.org/officeDocument/2006/relationships/diagramData" Target="../diagrams/data12.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3.xml"/><Relationship Id="rId11" Type="http://schemas.openxmlformats.org/officeDocument/2006/relationships/image" Target="../media/image16.png"/><Relationship Id="rId5" Type="http://schemas.openxmlformats.org/officeDocument/2006/relationships/diagramLayout" Target="../diagrams/layout13.xml"/><Relationship Id="rId10" Type="http://schemas.openxmlformats.org/officeDocument/2006/relationships/image" Target="../media/image15.png"/><Relationship Id="rId4" Type="http://schemas.openxmlformats.org/officeDocument/2006/relationships/diagramData" Target="../diagrams/data13.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19.png"/><Relationship Id="rId4" Type="http://schemas.openxmlformats.org/officeDocument/2006/relationships/diagramData" Target="../diagrams/data18.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12" Type="http://schemas.openxmlformats.org/officeDocument/2006/relationships/hyperlink" Target="http://www.sciencedirect.com/science/book/978012373660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0.xml"/><Relationship Id="rId11" Type="http://schemas.openxmlformats.org/officeDocument/2006/relationships/hyperlink" Target="https://miaulario.unavarra.es/access/content/group/32d65dde-fdc4-47d7-bf41-5cd91f8e60a5/1%C2%AA%20sesi%C3%B3n/UNE_50137_2000.pdf" TargetMode="External"/><Relationship Id="rId5" Type="http://schemas.openxmlformats.org/officeDocument/2006/relationships/diagramLayout" Target="../diagrams/layout20.xml"/><Relationship Id="rId10" Type="http://schemas.openxmlformats.org/officeDocument/2006/relationships/hyperlink" Target="https://miaulario.unavarra.es/access/content/group/32d65dde-fdc4-47d7-bf41-5cd91f8e60a5/1%C2%AA%20sesi%C3%B3n/UNE-ISO_TR_20983_2006_IN.pdf" TargetMode="External"/><Relationship Id="rId4" Type="http://schemas.openxmlformats.org/officeDocument/2006/relationships/diagramData" Target="../diagrams/data20.xml"/><Relationship Id="rId9" Type="http://schemas.openxmlformats.org/officeDocument/2006/relationships/hyperlink" Target="http://dx.doi.org/10.1016/B978-044481500-2/50013-X"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12" Type="http://schemas.openxmlformats.org/officeDocument/2006/relationships/hyperlink" Target="http://worldwide.espacenet.com+originaldocument/?CC=US&amp;NR=5293552A&amp;KC=A&amp;FT=D&amp;date=19940308&amp;DB=EPODOC&amp;locale=es_l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1.xml"/><Relationship Id="rId11" Type="http://schemas.openxmlformats.org/officeDocument/2006/relationships/hyperlink" Target="http://www.eventos-iuc.com/ocs/public/conferences/1/schedConfs/1/actas_EDIBCIC2009_2.pdf" TargetMode="External"/><Relationship Id="rId5" Type="http://schemas.openxmlformats.org/officeDocument/2006/relationships/diagramLayout" Target="../diagrams/layout21.xml"/><Relationship Id="rId10" Type="http://schemas.openxmlformats.org/officeDocument/2006/relationships/hyperlink" Target="http://dialnet.unirioja.es/servlet/tesis?codigo=18443" TargetMode="External"/><Relationship Id="rId4" Type="http://schemas.openxmlformats.org/officeDocument/2006/relationships/diagramData" Target="../diagrams/data21.xml"/><Relationship Id="rId9" Type="http://schemas.openxmlformats.org/officeDocument/2006/relationships/hyperlink" Target="http://www.anuies.mx/servicios/p_anuies/publicaciones/revsup/pdf/RES_142.pdf"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12" Type="http://schemas.openxmlformats.org/officeDocument/2006/relationships/hyperlink" Target="http://dx.doi.org/10.1016/j.renene.2011.02.00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2.xml"/><Relationship Id="rId11" Type="http://schemas.openxmlformats.org/officeDocument/2006/relationships/hyperlink" Target="http://www.bibliometria.com/los-damnificados-por-el-calculo-del-primer-cuartil-del-jcr" TargetMode="External"/><Relationship Id="rId5" Type="http://schemas.openxmlformats.org/officeDocument/2006/relationships/diagramLayout" Target="../diagrams/layout22.xml"/><Relationship Id="rId10" Type="http://schemas.openxmlformats.org/officeDocument/2006/relationships/hyperlink" Target="http://www.rin.ac.uk/communicating-knowledge" TargetMode="External"/><Relationship Id="rId4" Type="http://schemas.openxmlformats.org/officeDocument/2006/relationships/diagramData" Target="../diagrams/data22.xml"/><Relationship Id="rId9" Type="http://schemas.openxmlformats.org/officeDocument/2006/relationships/hyperlink" Target="http://www.tdx.cat/bitstream/handle/10803/767/JAB_TESI.pdf?sequence=1"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5.png"/><Relationship Id="rId4" Type="http://schemas.openxmlformats.org/officeDocument/2006/relationships/diagramData" Target="../diagrams/data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46912" y="6356350"/>
            <a:ext cx="2133600" cy="365125"/>
          </a:xfrm>
        </p:spPr>
        <p:txBody>
          <a:bodyPr/>
          <a:lstStyle/>
          <a:p>
            <a:pPr>
              <a:defRPr/>
            </a:pPr>
            <a:fld id="{82EDFB26-0D0F-4C28-A5C4-1DF850DF5837}" type="slidenum">
              <a:rPr lang="es-ES" smtClean="0"/>
              <a:pPr>
                <a:defRPr/>
              </a:pPr>
              <a:t>1</a:t>
            </a:fld>
            <a:endParaRPr lang="es-ES" dirty="0"/>
          </a:p>
        </p:txBody>
      </p:sp>
      <p:sp>
        <p:nvSpPr>
          <p:cNvPr id="9" name="8 Rectángulo"/>
          <p:cNvSpPr/>
          <p:nvPr/>
        </p:nvSpPr>
        <p:spPr>
          <a:xfrm>
            <a:off x="395537" y="332656"/>
            <a:ext cx="8208912" cy="3416320"/>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sistema de </a:t>
            </a: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t>
            </a: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ublicación científica</a:t>
            </a:r>
          </a:p>
          <a:p>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Tipos de documentos académicos</a:t>
            </a: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9 Rectángulo"/>
          <p:cNvSpPr/>
          <p:nvPr/>
        </p:nvSpPr>
        <p:spPr>
          <a:xfrm>
            <a:off x="415721" y="3841884"/>
            <a:ext cx="3292183" cy="523220"/>
          </a:xfrm>
          <a:prstGeom prst="rect">
            <a:avLst/>
          </a:prstGeom>
          <a:ln w="3175">
            <a:no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de </a:t>
            </a: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mayo </a:t>
            </a: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a:t>
            </a: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2011</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CuadroTexto"/>
          <p:cNvSpPr txBox="1"/>
          <p:nvPr/>
        </p:nvSpPr>
        <p:spPr>
          <a:xfrm>
            <a:off x="444123" y="4581128"/>
            <a:ext cx="3119765" cy="1323439"/>
          </a:xfrm>
          <a:prstGeom prst="rect">
            <a:avLst/>
          </a:prstGeom>
          <a:noFill/>
        </p:spPr>
        <p:txBody>
          <a:bodyPr wrap="none" rtlCol="0">
            <a:spAutoFit/>
          </a:bodyPr>
          <a:lstStyle/>
          <a:p>
            <a:r>
              <a:rPr lang="es-ES" sz="2000" b="1" dirty="0" smtClean="0"/>
              <a:t>Manu Ruiz de Luzuriaga</a:t>
            </a:r>
          </a:p>
          <a:p>
            <a:r>
              <a:rPr lang="es-ES" sz="1200" dirty="0" smtClean="0"/>
              <a:t>Oficina de Referencia</a:t>
            </a:r>
          </a:p>
          <a:p>
            <a:r>
              <a:rPr lang="es-ES" sz="1200" dirty="0" smtClean="0"/>
              <a:t>Biblioteca</a:t>
            </a:r>
          </a:p>
          <a:p>
            <a:r>
              <a:rPr lang="es-ES" sz="1200" dirty="0" smtClean="0"/>
              <a:t>Universidad Pública de Navarra</a:t>
            </a:r>
          </a:p>
          <a:p>
            <a:r>
              <a:rPr lang="es-ES" sz="1200" dirty="0">
                <a:hlinkClick r:id="rId4"/>
              </a:rPr>
              <a:t>m</a:t>
            </a:r>
            <a:r>
              <a:rPr lang="es-ES" sz="1200" dirty="0" smtClean="0">
                <a:hlinkClick r:id="rId4"/>
              </a:rPr>
              <a:t>anuel.ruiz@unavarra.es</a:t>
            </a:r>
            <a:endParaRPr lang="es-ES" sz="1200" dirty="0" smtClean="0"/>
          </a:p>
          <a:p>
            <a:r>
              <a:rPr lang="es-ES" sz="1200" dirty="0" smtClean="0"/>
              <a:t>9745</a:t>
            </a:r>
            <a:endParaRPr lang="es-E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10</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924403595"/>
              </p:ext>
            </p:extLst>
          </p:nvPr>
        </p:nvGraphicFramePr>
        <p:xfrm>
          <a:off x="323528" y="980728"/>
          <a:ext cx="835292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3928" y="758440"/>
            <a:ext cx="2250951" cy="159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654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11</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8" name="7 Diagrama"/>
          <p:cNvGraphicFramePr/>
          <p:nvPr>
            <p:extLst>
              <p:ext uri="{D42A27DB-BD31-4B8C-83A1-F6EECF244321}">
                <p14:modId xmlns:p14="http://schemas.microsoft.com/office/powerpoint/2010/main" val="4067445886"/>
              </p:ext>
            </p:extLst>
          </p:nvPr>
        </p:nvGraphicFramePr>
        <p:xfrm>
          <a:off x="323528" y="836712"/>
          <a:ext cx="8352928"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1960" y="620688"/>
            <a:ext cx="176661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5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12</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8" name="7 Diagrama"/>
          <p:cNvGraphicFramePr/>
          <p:nvPr>
            <p:extLst>
              <p:ext uri="{D42A27DB-BD31-4B8C-83A1-F6EECF244321}">
                <p14:modId xmlns:p14="http://schemas.microsoft.com/office/powerpoint/2010/main" val="1803861643"/>
              </p:ext>
            </p:extLst>
          </p:nvPr>
        </p:nvGraphicFramePr>
        <p:xfrm>
          <a:off x="323528" y="980728"/>
          <a:ext cx="835292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3928" y="758440"/>
            <a:ext cx="2250951" cy="159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356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13</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5" name="4 Diagrama"/>
          <p:cNvGraphicFramePr/>
          <p:nvPr>
            <p:extLst>
              <p:ext uri="{D42A27DB-BD31-4B8C-83A1-F6EECF244321}">
                <p14:modId xmlns:p14="http://schemas.microsoft.com/office/powerpoint/2010/main" val="1234029168"/>
              </p:ext>
            </p:extLst>
          </p:nvPr>
        </p:nvGraphicFramePr>
        <p:xfrm>
          <a:off x="179512" y="836712"/>
          <a:ext cx="8784976"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85748">
            <a:off x="7436511" y="272567"/>
            <a:ext cx="1512168" cy="202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12830">
            <a:off x="7439168" y="4396804"/>
            <a:ext cx="1457607" cy="205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60300">
            <a:off x="7514030" y="2331185"/>
            <a:ext cx="1438680" cy="204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40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14</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1624126013"/>
              </p:ext>
            </p:extLst>
          </p:nvPr>
        </p:nvGraphicFramePr>
        <p:xfrm>
          <a:off x="179513" y="764704"/>
          <a:ext cx="7992887"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170665">
            <a:off x="7645539" y="645723"/>
            <a:ext cx="1287236" cy="194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8495" y="2924944"/>
            <a:ext cx="17240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8306" y="4941168"/>
            <a:ext cx="1872206" cy="98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33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15</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290515884"/>
              </p:ext>
            </p:extLst>
          </p:nvPr>
        </p:nvGraphicFramePr>
        <p:xfrm>
          <a:off x="107504" y="764704"/>
          <a:ext cx="8496944"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051682">
            <a:off x="7603254" y="252085"/>
            <a:ext cx="1476733" cy="85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199383">
            <a:off x="7733998" y="2077678"/>
            <a:ext cx="2016414" cy="38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84368" y="2977216"/>
            <a:ext cx="936104" cy="77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7298567">
            <a:off x="7211573" y="4851111"/>
            <a:ext cx="2260092" cy="66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58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16</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3040455902"/>
              </p:ext>
            </p:extLst>
          </p:nvPr>
        </p:nvGraphicFramePr>
        <p:xfrm>
          <a:off x="107504" y="692696"/>
          <a:ext cx="8928992"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6177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17</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5" name="4 Diagrama"/>
          <p:cNvGraphicFramePr/>
          <p:nvPr>
            <p:extLst>
              <p:ext uri="{D42A27DB-BD31-4B8C-83A1-F6EECF244321}">
                <p14:modId xmlns:p14="http://schemas.microsoft.com/office/powerpoint/2010/main" val="387537096"/>
              </p:ext>
            </p:extLst>
          </p:nvPr>
        </p:nvGraphicFramePr>
        <p:xfrm>
          <a:off x="251520" y="1052736"/>
          <a:ext cx="8712968"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46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18</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3353983305"/>
              </p:ext>
            </p:extLst>
          </p:nvPr>
        </p:nvGraphicFramePr>
        <p:xfrm>
          <a:off x="251520" y="1772816"/>
          <a:ext cx="8784976"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456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19</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4105967570"/>
              </p:ext>
            </p:extLst>
          </p:nvPr>
        </p:nvGraphicFramePr>
        <p:xfrm>
          <a:off x="251520" y="980728"/>
          <a:ext cx="8568952"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659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46912" y="6356350"/>
            <a:ext cx="2133600" cy="365125"/>
          </a:xfrm>
        </p:spPr>
        <p:txBody>
          <a:bodyPr/>
          <a:lstStyle/>
          <a:p>
            <a:pPr>
              <a:defRPr/>
            </a:pPr>
            <a:fld id="{82EDFB26-0D0F-4C28-A5C4-1DF850DF5837}" type="slidenum">
              <a:rPr lang="es-ES" smtClean="0"/>
              <a:pPr>
                <a:defRPr/>
              </a:pPr>
              <a:t>2</a:t>
            </a:fld>
            <a:endParaRPr lang="es-ES" dirty="0"/>
          </a:p>
        </p:txBody>
      </p:sp>
      <p:sp>
        <p:nvSpPr>
          <p:cNvPr id="8"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9" name="8 Rectángulo"/>
          <p:cNvSpPr/>
          <p:nvPr/>
        </p:nvSpPr>
        <p:spPr>
          <a:xfrm>
            <a:off x="1566271" y="231031"/>
            <a:ext cx="5593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p:txBody>
      </p:sp>
      <p:graphicFrame>
        <p:nvGraphicFramePr>
          <p:cNvPr id="6" name="5 Diagrama"/>
          <p:cNvGraphicFramePr/>
          <p:nvPr>
            <p:extLst>
              <p:ext uri="{D42A27DB-BD31-4B8C-83A1-F6EECF244321}">
                <p14:modId xmlns:p14="http://schemas.microsoft.com/office/powerpoint/2010/main" val="3601161062"/>
              </p:ext>
            </p:extLst>
          </p:nvPr>
        </p:nvGraphicFramePr>
        <p:xfrm>
          <a:off x="539552" y="980728"/>
          <a:ext cx="7368480"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3893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20</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100485633"/>
              </p:ext>
            </p:extLst>
          </p:nvPr>
        </p:nvGraphicFramePr>
        <p:xfrm>
          <a:off x="251520" y="764704"/>
          <a:ext cx="7760415"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6623">
            <a:off x="6980187" y="563403"/>
            <a:ext cx="2063496" cy="145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83802">
            <a:off x="6958681" y="3125014"/>
            <a:ext cx="2154211" cy="165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14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21</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4010246824"/>
              </p:ext>
            </p:extLst>
          </p:nvPr>
        </p:nvGraphicFramePr>
        <p:xfrm>
          <a:off x="179512" y="908720"/>
          <a:ext cx="8424936"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5164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22</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2064803" y="231031"/>
            <a:ext cx="45961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Interpretación de referencias</a:t>
            </a:r>
            <a:endPar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9" name="8 Diagrama"/>
          <p:cNvGraphicFramePr/>
          <p:nvPr/>
        </p:nvGraphicFramePr>
        <p:xfrm>
          <a:off x="323528" y="980728"/>
          <a:ext cx="8640960"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Flecha derecha">
            <a:hlinkClick r:id="rId9"/>
          </p:cNvPr>
          <p:cNvSpPr/>
          <p:nvPr/>
        </p:nvSpPr>
        <p:spPr>
          <a:xfrm>
            <a:off x="5796136" y="32849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a:hlinkClick r:id="rId10"/>
          </p:cNvPr>
          <p:cNvSpPr/>
          <p:nvPr/>
        </p:nvSpPr>
        <p:spPr>
          <a:xfrm>
            <a:off x="5940152" y="573325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a:hlinkClick r:id="rId11"/>
          </p:cNvPr>
          <p:cNvSpPr/>
          <p:nvPr/>
        </p:nvSpPr>
        <p:spPr>
          <a:xfrm>
            <a:off x="4211960" y="450912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a:hlinkClick r:id="rId12"/>
          </p:cNvPr>
          <p:cNvSpPr/>
          <p:nvPr/>
        </p:nvSpPr>
        <p:spPr>
          <a:xfrm>
            <a:off x="2843808" y="184482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827584" y="1052736"/>
            <a:ext cx="1296144" cy="369332"/>
          </a:xfrm>
          <a:prstGeom prst="rect">
            <a:avLst/>
          </a:prstGeom>
          <a:noFill/>
        </p:spPr>
        <p:txBody>
          <a:bodyPr wrap="square" rtlCol="0">
            <a:spAutoFit/>
          </a:bodyPr>
          <a:lstStyle/>
          <a:p>
            <a:r>
              <a:rPr lang="es-ES_tradnl" dirty="0" smtClean="0">
                <a:solidFill>
                  <a:schemeClr val="bg1"/>
                </a:solidFill>
              </a:rPr>
              <a:t>Libro</a:t>
            </a:r>
            <a:endParaRPr lang="es-ES" dirty="0">
              <a:solidFill>
                <a:schemeClr val="bg1"/>
              </a:solidFill>
            </a:endParaRPr>
          </a:p>
        </p:txBody>
      </p:sp>
      <p:sp>
        <p:nvSpPr>
          <p:cNvPr id="15" name="14 CuadroTexto"/>
          <p:cNvSpPr txBox="1"/>
          <p:nvPr/>
        </p:nvSpPr>
        <p:spPr>
          <a:xfrm>
            <a:off x="827584" y="2267580"/>
            <a:ext cx="2376264" cy="369332"/>
          </a:xfrm>
          <a:prstGeom prst="rect">
            <a:avLst/>
          </a:prstGeom>
          <a:noFill/>
        </p:spPr>
        <p:txBody>
          <a:bodyPr wrap="square" rtlCol="0">
            <a:spAutoFit/>
          </a:bodyPr>
          <a:lstStyle/>
          <a:p>
            <a:r>
              <a:rPr lang="es-ES_tradnl" dirty="0" smtClean="0">
                <a:solidFill>
                  <a:schemeClr val="bg1"/>
                </a:solidFill>
              </a:rPr>
              <a:t>Capítulo de libro</a:t>
            </a:r>
            <a:endParaRPr lang="es-ES" dirty="0">
              <a:solidFill>
                <a:schemeClr val="bg1"/>
              </a:solidFill>
            </a:endParaRPr>
          </a:p>
        </p:txBody>
      </p:sp>
      <p:sp>
        <p:nvSpPr>
          <p:cNvPr id="16" name="15 CuadroTexto"/>
          <p:cNvSpPr txBox="1"/>
          <p:nvPr/>
        </p:nvSpPr>
        <p:spPr>
          <a:xfrm>
            <a:off x="827584" y="3779748"/>
            <a:ext cx="1296144" cy="369332"/>
          </a:xfrm>
          <a:prstGeom prst="rect">
            <a:avLst/>
          </a:prstGeom>
          <a:noFill/>
        </p:spPr>
        <p:txBody>
          <a:bodyPr wrap="square" rtlCol="0">
            <a:spAutoFit/>
          </a:bodyPr>
          <a:lstStyle/>
          <a:p>
            <a:r>
              <a:rPr lang="es-ES_tradnl" dirty="0" smtClean="0">
                <a:solidFill>
                  <a:schemeClr val="bg1"/>
                </a:solidFill>
              </a:rPr>
              <a:t>Norma</a:t>
            </a:r>
            <a:endParaRPr lang="es-ES" dirty="0">
              <a:solidFill>
                <a:schemeClr val="bg1"/>
              </a:solidFill>
            </a:endParaRPr>
          </a:p>
        </p:txBody>
      </p:sp>
      <p:sp>
        <p:nvSpPr>
          <p:cNvPr id="17" name="16 CuadroTexto"/>
          <p:cNvSpPr txBox="1"/>
          <p:nvPr/>
        </p:nvSpPr>
        <p:spPr>
          <a:xfrm>
            <a:off x="827584" y="5003884"/>
            <a:ext cx="3240360" cy="369332"/>
          </a:xfrm>
          <a:prstGeom prst="rect">
            <a:avLst/>
          </a:prstGeom>
          <a:noFill/>
        </p:spPr>
        <p:txBody>
          <a:bodyPr wrap="square" rtlCol="0">
            <a:spAutoFit/>
          </a:bodyPr>
          <a:lstStyle/>
          <a:p>
            <a:r>
              <a:rPr lang="es-ES_tradnl" dirty="0" smtClean="0">
                <a:solidFill>
                  <a:schemeClr val="bg1"/>
                </a:solidFill>
              </a:rPr>
              <a:t>Proyecto / informe de norma</a:t>
            </a:r>
            <a:endParaRPr lang="es-ES" dirty="0">
              <a:solidFill>
                <a:schemeClr val="bg1"/>
              </a:solidFill>
            </a:endParaRPr>
          </a:p>
        </p:txBody>
      </p:sp>
    </p:spTree>
    <p:extLst>
      <p:ext uri="{BB962C8B-B14F-4D97-AF65-F5344CB8AC3E}">
        <p14:creationId xmlns:p14="http://schemas.microsoft.com/office/powerpoint/2010/main" val="34751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23</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9" name="8 Rectángulo"/>
          <p:cNvSpPr/>
          <p:nvPr/>
        </p:nvSpPr>
        <p:spPr>
          <a:xfrm>
            <a:off x="2064803" y="231031"/>
            <a:ext cx="45961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Interpretación de referencias</a:t>
            </a:r>
            <a:endPar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9 Diagrama"/>
          <p:cNvGraphicFramePr/>
          <p:nvPr/>
        </p:nvGraphicFramePr>
        <p:xfrm>
          <a:off x="323528" y="980728"/>
          <a:ext cx="8568952"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Flecha derecha">
            <a:hlinkClick r:id="rId9"/>
          </p:cNvPr>
          <p:cNvSpPr/>
          <p:nvPr/>
        </p:nvSpPr>
        <p:spPr>
          <a:xfrm>
            <a:off x="8388424" y="170080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erecha">
            <a:hlinkClick r:id="rId10"/>
          </p:cNvPr>
          <p:cNvSpPr/>
          <p:nvPr/>
        </p:nvSpPr>
        <p:spPr>
          <a:xfrm>
            <a:off x="8388424" y="299695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a:hlinkClick r:id="rId11"/>
          </p:cNvPr>
          <p:cNvSpPr/>
          <p:nvPr/>
        </p:nvSpPr>
        <p:spPr>
          <a:xfrm>
            <a:off x="8388424" y="443711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derecha">
            <a:hlinkClick r:id="rId12"/>
          </p:cNvPr>
          <p:cNvSpPr/>
          <p:nvPr/>
        </p:nvSpPr>
        <p:spPr>
          <a:xfrm>
            <a:off x="8388424" y="594928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827584" y="1052736"/>
            <a:ext cx="3888432" cy="369332"/>
          </a:xfrm>
          <a:prstGeom prst="rect">
            <a:avLst/>
          </a:prstGeom>
          <a:noFill/>
        </p:spPr>
        <p:txBody>
          <a:bodyPr wrap="square" rtlCol="0">
            <a:spAutoFit/>
          </a:bodyPr>
          <a:lstStyle/>
          <a:p>
            <a:r>
              <a:rPr lang="es-ES_tradnl" dirty="0" smtClean="0">
                <a:solidFill>
                  <a:schemeClr val="bg1"/>
                </a:solidFill>
              </a:rPr>
              <a:t>Artículo de revista científica</a:t>
            </a:r>
            <a:endParaRPr lang="es-ES" dirty="0">
              <a:solidFill>
                <a:schemeClr val="bg1"/>
              </a:solidFill>
            </a:endParaRPr>
          </a:p>
        </p:txBody>
      </p:sp>
      <p:sp>
        <p:nvSpPr>
          <p:cNvPr id="18" name="17 CuadroTexto"/>
          <p:cNvSpPr txBox="1"/>
          <p:nvPr/>
        </p:nvSpPr>
        <p:spPr>
          <a:xfrm>
            <a:off x="827584" y="2132856"/>
            <a:ext cx="1728192" cy="369332"/>
          </a:xfrm>
          <a:prstGeom prst="rect">
            <a:avLst/>
          </a:prstGeom>
          <a:noFill/>
        </p:spPr>
        <p:txBody>
          <a:bodyPr wrap="square" rtlCol="0">
            <a:spAutoFit/>
          </a:bodyPr>
          <a:lstStyle/>
          <a:p>
            <a:r>
              <a:rPr lang="es-ES_tradnl" dirty="0" smtClean="0">
                <a:solidFill>
                  <a:schemeClr val="bg1"/>
                </a:solidFill>
              </a:rPr>
              <a:t>Tesis</a:t>
            </a:r>
            <a:endParaRPr lang="es-ES" dirty="0">
              <a:solidFill>
                <a:schemeClr val="bg1"/>
              </a:solidFill>
            </a:endParaRPr>
          </a:p>
        </p:txBody>
      </p:sp>
      <p:sp>
        <p:nvSpPr>
          <p:cNvPr id="19" name="18 CuadroTexto"/>
          <p:cNvSpPr txBox="1"/>
          <p:nvPr/>
        </p:nvSpPr>
        <p:spPr>
          <a:xfrm>
            <a:off x="827584" y="3419708"/>
            <a:ext cx="3816424" cy="369332"/>
          </a:xfrm>
          <a:prstGeom prst="rect">
            <a:avLst/>
          </a:prstGeom>
          <a:noFill/>
        </p:spPr>
        <p:txBody>
          <a:bodyPr wrap="square" rtlCol="0">
            <a:spAutoFit/>
          </a:bodyPr>
          <a:lstStyle/>
          <a:p>
            <a:r>
              <a:rPr lang="es-ES_tradnl" dirty="0" smtClean="0">
                <a:solidFill>
                  <a:schemeClr val="bg1"/>
                </a:solidFill>
              </a:rPr>
              <a:t>Comunicación en un Congreso</a:t>
            </a:r>
            <a:endParaRPr lang="es-ES" dirty="0">
              <a:solidFill>
                <a:schemeClr val="bg1"/>
              </a:solidFill>
            </a:endParaRPr>
          </a:p>
        </p:txBody>
      </p:sp>
      <p:sp>
        <p:nvSpPr>
          <p:cNvPr id="20" name="19 CuadroTexto"/>
          <p:cNvSpPr txBox="1"/>
          <p:nvPr/>
        </p:nvSpPr>
        <p:spPr>
          <a:xfrm>
            <a:off x="827584" y="4869160"/>
            <a:ext cx="1728192" cy="369332"/>
          </a:xfrm>
          <a:prstGeom prst="rect">
            <a:avLst/>
          </a:prstGeom>
          <a:noFill/>
        </p:spPr>
        <p:txBody>
          <a:bodyPr wrap="square" rtlCol="0">
            <a:spAutoFit/>
          </a:bodyPr>
          <a:lstStyle/>
          <a:p>
            <a:r>
              <a:rPr lang="es-ES_tradnl" dirty="0" smtClean="0">
                <a:solidFill>
                  <a:schemeClr val="bg1"/>
                </a:solidFill>
              </a:rPr>
              <a:t>Patente</a:t>
            </a:r>
            <a:endParaRPr lang="es-ES" dirty="0">
              <a:solidFill>
                <a:schemeClr val="bg1"/>
              </a:solidFill>
            </a:endParaRPr>
          </a:p>
        </p:txBody>
      </p:sp>
    </p:spTree>
    <p:extLst>
      <p:ext uri="{BB962C8B-B14F-4D97-AF65-F5344CB8AC3E}">
        <p14:creationId xmlns:p14="http://schemas.microsoft.com/office/powerpoint/2010/main" val="34751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24</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9" name="8 Rectángulo"/>
          <p:cNvSpPr/>
          <p:nvPr/>
        </p:nvSpPr>
        <p:spPr>
          <a:xfrm>
            <a:off x="2064803" y="231031"/>
            <a:ext cx="45961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_tradnl"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Interpretación de referencias</a:t>
            </a:r>
            <a:endPar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8" name="7 Diagrama"/>
          <p:cNvGraphicFramePr/>
          <p:nvPr>
            <p:extLst>
              <p:ext uri="{D42A27DB-BD31-4B8C-83A1-F6EECF244321}">
                <p14:modId xmlns:p14="http://schemas.microsoft.com/office/powerpoint/2010/main" val="3283934733"/>
              </p:ext>
            </p:extLst>
          </p:nvPr>
        </p:nvGraphicFramePr>
        <p:xfrm>
          <a:off x="323528" y="980728"/>
          <a:ext cx="8820472"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Flecha derecha">
            <a:hlinkClick r:id="rId9"/>
          </p:cNvPr>
          <p:cNvSpPr/>
          <p:nvPr/>
        </p:nvSpPr>
        <p:spPr>
          <a:xfrm>
            <a:off x="8604448" y="184482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a:hlinkClick r:id="rId10"/>
          </p:cNvPr>
          <p:cNvSpPr/>
          <p:nvPr/>
        </p:nvSpPr>
        <p:spPr>
          <a:xfrm>
            <a:off x="8604448" y="314096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a:hlinkClick r:id="rId11"/>
          </p:cNvPr>
          <p:cNvSpPr/>
          <p:nvPr/>
        </p:nvSpPr>
        <p:spPr>
          <a:xfrm>
            <a:off x="8604448" y="4581128"/>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a:hlinkClick r:id="rId12"/>
          </p:cNvPr>
          <p:cNvSpPr/>
          <p:nvPr/>
        </p:nvSpPr>
        <p:spPr>
          <a:xfrm>
            <a:off x="8604448" y="580526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827584" y="1124744"/>
            <a:ext cx="2160240" cy="369332"/>
          </a:xfrm>
          <a:prstGeom prst="rect">
            <a:avLst/>
          </a:prstGeom>
          <a:noFill/>
        </p:spPr>
        <p:txBody>
          <a:bodyPr wrap="square" rtlCol="0">
            <a:spAutoFit/>
          </a:bodyPr>
          <a:lstStyle/>
          <a:p>
            <a:r>
              <a:rPr lang="es-ES_tradnl" dirty="0" smtClean="0">
                <a:solidFill>
                  <a:schemeClr val="bg1"/>
                </a:solidFill>
              </a:rPr>
              <a:t>Tesis</a:t>
            </a:r>
            <a:endParaRPr lang="es-ES" dirty="0">
              <a:solidFill>
                <a:schemeClr val="bg1"/>
              </a:solidFill>
            </a:endParaRPr>
          </a:p>
        </p:txBody>
      </p:sp>
      <p:sp>
        <p:nvSpPr>
          <p:cNvPr id="15" name="14 CuadroTexto"/>
          <p:cNvSpPr txBox="1"/>
          <p:nvPr/>
        </p:nvSpPr>
        <p:spPr>
          <a:xfrm>
            <a:off x="827584" y="2339588"/>
            <a:ext cx="2160240" cy="369332"/>
          </a:xfrm>
          <a:prstGeom prst="rect">
            <a:avLst/>
          </a:prstGeom>
          <a:noFill/>
        </p:spPr>
        <p:txBody>
          <a:bodyPr wrap="square" rtlCol="0">
            <a:spAutoFit/>
          </a:bodyPr>
          <a:lstStyle/>
          <a:p>
            <a:r>
              <a:rPr lang="es-ES_tradnl" dirty="0" smtClean="0">
                <a:solidFill>
                  <a:schemeClr val="bg1"/>
                </a:solidFill>
              </a:rPr>
              <a:t>Informe</a:t>
            </a:r>
            <a:endParaRPr lang="es-ES" dirty="0">
              <a:solidFill>
                <a:schemeClr val="bg1"/>
              </a:solidFill>
            </a:endParaRPr>
          </a:p>
        </p:txBody>
      </p:sp>
      <p:sp>
        <p:nvSpPr>
          <p:cNvPr id="16" name="15 CuadroTexto"/>
          <p:cNvSpPr txBox="1"/>
          <p:nvPr/>
        </p:nvSpPr>
        <p:spPr>
          <a:xfrm>
            <a:off x="827584" y="3573016"/>
            <a:ext cx="3096344" cy="369332"/>
          </a:xfrm>
          <a:prstGeom prst="rect">
            <a:avLst/>
          </a:prstGeom>
          <a:noFill/>
        </p:spPr>
        <p:txBody>
          <a:bodyPr wrap="square" rtlCol="0">
            <a:spAutoFit/>
          </a:bodyPr>
          <a:lstStyle/>
          <a:p>
            <a:r>
              <a:rPr lang="es-ES_tradnl" dirty="0" smtClean="0">
                <a:solidFill>
                  <a:schemeClr val="bg1"/>
                </a:solidFill>
              </a:rPr>
              <a:t>Documento de Internet</a:t>
            </a:r>
            <a:endParaRPr lang="es-ES" dirty="0">
              <a:solidFill>
                <a:schemeClr val="bg1"/>
              </a:solidFill>
            </a:endParaRPr>
          </a:p>
        </p:txBody>
      </p:sp>
      <p:sp>
        <p:nvSpPr>
          <p:cNvPr id="17" name="16 CuadroTexto"/>
          <p:cNvSpPr txBox="1"/>
          <p:nvPr/>
        </p:nvSpPr>
        <p:spPr>
          <a:xfrm>
            <a:off x="827584" y="5075892"/>
            <a:ext cx="3888432" cy="369332"/>
          </a:xfrm>
          <a:prstGeom prst="rect">
            <a:avLst/>
          </a:prstGeom>
          <a:noFill/>
        </p:spPr>
        <p:txBody>
          <a:bodyPr wrap="square" rtlCol="0">
            <a:spAutoFit/>
          </a:bodyPr>
          <a:lstStyle/>
          <a:p>
            <a:r>
              <a:rPr lang="es-ES_tradnl" dirty="0" smtClean="0">
                <a:solidFill>
                  <a:schemeClr val="bg1"/>
                </a:solidFill>
              </a:rPr>
              <a:t>Artículo de revista científica</a:t>
            </a:r>
            <a:endParaRPr lang="es-ES" dirty="0">
              <a:solidFill>
                <a:schemeClr val="bg1"/>
              </a:solidFill>
            </a:endParaRPr>
          </a:p>
        </p:txBody>
      </p:sp>
    </p:spTree>
    <p:extLst>
      <p:ext uri="{BB962C8B-B14F-4D97-AF65-F5344CB8AC3E}">
        <p14:creationId xmlns:p14="http://schemas.microsoft.com/office/powerpoint/2010/main" val="34751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25</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3386483" y="231031"/>
            <a:ext cx="195277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Bibliografía</a:t>
            </a:r>
          </a:p>
        </p:txBody>
      </p:sp>
      <p:graphicFrame>
        <p:nvGraphicFramePr>
          <p:cNvPr id="3" name="2 Diagrama"/>
          <p:cNvGraphicFramePr/>
          <p:nvPr>
            <p:extLst>
              <p:ext uri="{D42A27DB-BD31-4B8C-83A1-F6EECF244321}">
                <p14:modId xmlns:p14="http://schemas.microsoft.com/office/powerpoint/2010/main" val="1816698203"/>
              </p:ext>
            </p:extLst>
          </p:nvPr>
        </p:nvGraphicFramePr>
        <p:xfrm>
          <a:off x="179512" y="908720"/>
          <a:ext cx="8136904"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204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46912" y="6356350"/>
            <a:ext cx="2133600" cy="365125"/>
          </a:xfrm>
        </p:spPr>
        <p:txBody>
          <a:bodyPr/>
          <a:lstStyle/>
          <a:p>
            <a:pPr>
              <a:defRPr/>
            </a:pPr>
            <a:fld id="{82EDFB26-0D0F-4C28-A5C4-1DF850DF5837}" type="slidenum">
              <a:rPr lang="es-ES" smtClean="0"/>
              <a:pPr>
                <a:defRPr/>
              </a:pPr>
              <a:t>3</a:t>
            </a:fld>
            <a:endParaRPr lang="es-ES" dirty="0"/>
          </a:p>
        </p:txBody>
      </p:sp>
      <p:sp>
        <p:nvSpPr>
          <p:cNvPr id="3"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8" name="7 Rectángulo"/>
          <p:cNvSpPr/>
          <p:nvPr/>
        </p:nvSpPr>
        <p:spPr>
          <a:xfrm>
            <a:off x="1566271" y="231031"/>
            <a:ext cx="5593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p:txBody>
      </p:sp>
      <p:graphicFrame>
        <p:nvGraphicFramePr>
          <p:cNvPr id="6" name="5 Diagrama"/>
          <p:cNvGraphicFramePr/>
          <p:nvPr>
            <p:extLst>
              <p:ext uri="{D42A27DB-BD31-4B8C-83A1-F6EECF244321}">
                <p14:modId xmlns:p14="http://schemas.microsoft.com/office/powerpoint/2010/main" val="3567246407"/>
              </p:ext>
            </p:extLst>
          </p:nvPr>
        </p:nvGraphicFramePr>
        <p:xfrm>
          <a:off x="251520" y="980728"/>
          <a:ext cx="8280920"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8034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4</a:t>
            </a:fld>
            <a:endParaRPr lang="es-ES" dirty="0"/>
          </a:p>
        </p:txBody>
      </p:sp>
      <p:sp>
        <p:nvSpPr>
          <p:cNvPr id="8"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9" name="8 Rectángulo"/>
          <p:cNvSpPr/>
          <p:nvPr/>
        </p:nvSpPr>
        <p:spPr>
          <a:xfrm>
            <a:off x="1566271" y="231031"/>
            <a:ext cx="5593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p:txBody>
      </p:sp>
      <p:graphicFrame>
        <p:nvGraphicFramePr>
          <p:cNvPr id="6" name="5 Diagrama"/>
          <p:cNvGraphicFramePr/>
          <p:nvPr>
            <p:extLst>
              <p:ext uri="{D42A27DB-BD31-4B8C-83A1-F6EECF244321}">
                <p14:modId xmlns:p14="http://schemas.microsoft.com/office/powerpoint/2010/main" val="3269177825"/>
              </p:ext>
            </p:extLst>
          </p:nvPr>
        </p:nvGraphicFramePr>
        <p:xfrm>
          <a:off x="611560" y="1844824"/>
          <a:ext cx="792088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220764077"/>
              </p:ext>
            </p:extLst>
          </p:nvPr>
        </p:nvGraphicFramePr>
        <p:xfrm>
          <a:off x="539552" y="1263347"/>
          <a:ext cx="7920880" cy="7115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8093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5</a:t>
            </a:fld>
            <a:endParaRPr lang="es-ES" dirty="0"/>
          </a:p>
        </p:txBody>
      </p:sp>
      <p:sp>
        <p:nvSpPr>
          <p:cNvPr id="8"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9" name="8 Rectángulo"/>
          <p:cNvSpPr/>
          <p:nvPr/>
        </p:nvSpPr>
        <p:spPr>
          <a:xfrm>
            <a:off x="1566271" y="231031"/>
            <a:ext cx="5593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p:txBody>
      </p:sp>
      <p:graphicFrame>
        <p:nvGraphicFramePr>
          <p:cNvPr id="5" name="4 Diagrama"/>
          <p:cNvGraphicFramePr/>
          <p:nvPr>
            <p:extLst>
              <p:ext uri="{D42A27DB-BD31-4B8C-83A1-F6EECF244321}">
                <p14:modId xmlns:p14="http://schemas.microsoft.com/office/powerpoint/2010/main" val="462066162"/>
              </p:ext>
            </p:extLst>
          </p:nvPr>
        </p:nvGraphicFramePr>
        <p:xfrm>
          <a:off x="323528" y="944724"/>
          <a:ext cx="7704856"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210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5" name="4 Elipse"/>
          <p:cNvSpPr/>
          <p:nvPr/>
        </p:nvSpPr>
        <p:spPr>
          <a:xfrm>
            <a:off x="928688" y="1773238"/>
            <a:ext cx="7072312" cy="4786312"/>
          </a:xfrm>
          <a:prstGeom prst="ellipse">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lipse"/>
          <p:cNvSpPr/>
          <p:nvPr/>
        </p:nvSpPr>
        <p:spPr>
          <a:xfrm>
            <a:off x="2071688" y="2487613"/>
            <a:ext cx="4857750" cy="3429000"/>
          </a:xfrm>
          <a:prstGeom prst="ellipse">
            <a:avLst/>
          </a:prstGeom>
          <a:solidFill>
            <a:schemeClr val="accent5">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0" name="9 Conector recto"/>
          <p:cNvCxnSpPr/>
          <p:nvPr/>
        </p:nvCxnSpPr>
        <p:spPr>
          <a:xfrm>
            <a:off x="249238" y="1000125"/>
            <a:ext cx="8572500" cy="7143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2857500" y="3201988"/>
            <a:ext cx="3357563" cy="2071687"/>
          </a:xfrm>
          <a:prstGeom prst="ellips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lipse"/>
          <p:cNvSpPr/>
          <p:nvPr/>
        </p:nvSpPr>
        <p:spPr>
          <a:xfrm>
            <a:off x="3929063" y="3844925"/>
            <a:ext cx="1285875" cy="785813"/>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CuadroTexto"/>
          <p:cNvSpPr txBox="1">
            <a:spLocks noChangeArrowheads="1"/>
          </p:cNvSpPr>
          <p:nvPr/>
        </p:nvSpPr>
        <p:spPr bwMode="auto">
          <a:xfrm>
            <a:off x="3347864" y="2836168"/>
            <a:ext cx="2116187" cy="307777"/>
          </a:xfrm>
          <a:prstGeom prst="rect">
            <a:avLst/>
          </a:prstGeom>
          <a:solidFill>
            <a:schemeClr val="accent6">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1400" b="1" dirty="0">
                <a:latin typeface="Arial" pitchFamily="34" charset="0"/>
                <a:cs typeface="Arial" pitchFamily="34" charset="0"/>
              </a:rPr>
              <a:t>Ciclo de investigación</a:t>
            </a:r>
          </a:p>
        </p:txBody>
      </p:sp>
      <p:sp>
        <p:nvSpPr>
          <p:cNvPr id="14" name="13 CuadroTexto"/>
          <p:cNvSpPr txBox="1">
            <a:spLocks noChangeArrowheads="1"/>
          </p:cNvSpPr>
          <p:nvPr/>
        </p:nvSpPr>
        <p:spPr bwMode="auto">
          <a:xfrm>
            <a:off x="3347864" y="2132856"/>
            <a:ext cx="2105335" cy="307777"/>
          </a:xfrm>
          <a:prstGeom prst="rect">
            <a:avLst/>
          </a:prstGeom>
          <a:solidFill>
            <a:schemeClr val="accent5">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1400" b="1" dirty="0">
                <a:latin typeface="Arial" pitchFamily="34" charset="0"/>
                <a:cs typeface="Arial" pitchFamily="34" charset="0"/>
              </a:rPr>
              <a:t>Ciclo de publicación</a:t>
            </a:r>
          </a:p>
        </p:txBody>
      </p:sp>
      <p:sp>
        <p:nvSpPr>
          <p:cNvPr id="15" name="14 CuadroTexto"/>
          <p:cNvSpPr txBox="1">
            <a:spLocks noChangeArrowheads="1"/>
          </p:cNvSpPr>
          <p:nvPr/>
        </p:nvSpPr>
        <p:spPr bwMode="auto">
          <a:xfrm>
            <a:off x="3355851" y="1412776"/>
            <a:ext cx="2116187" cy="3077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1400" b="1" dirty="0">
                <a:latin typeface="Arial" pitchFamily="34" charset="0"/>
                <a:cs typeface="Arial" pitchFamily="34" charset="0"/>
              </a:rPr>
              <a:t>Ciclo de recuperación</a:t>
            </a:r>
          </a:p>
        </p:txBody>
      </p:sp>
      <p:sp>
        <p:nvSpPr>
          <p:cNvPr id="16" name="15 CuadroTexto"/>
          <p:cNvSpPr txBox="1">
            <a:spLocks noChangeArrowheads="1"/>
          </p:cNvSpPr>
          <p:nvPr/>
        </p:nvSpPr>
        <p:spPr bwMode="auto">
          <a:xfrm>
            <a:off x="4857749" y="3416300"/>
            <a:ext cx="745331"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Desarrollo</a:t>
            </a:r>
          </a:p>
          <a:p>
            <a:pPr algn="ctr"/>
            <a:r>
              <a:rPr lang="es-ES" sz="800" dirty="0">
                <a:latin typeface="Arial" pitchFamily="34" charset="0"/>
                <a:cs typeface="Arial" pitchFamily="34" charset="0"/>
              </a:rPr>
              <a:t> de ideas</a:t>
            </a:r>
          </a:p>
        </p:txBody>
      </p:sp>
      <p:sp>
        <p:nvSpPr>
          <p:cNvPr id="17" name="16 CuadroTexto"/>
          <p:cNvSpPr txBox="1">
            <a:spLocks noChangeArrowheads="1"/>
          </p:cNvSpPr>
          <p:nvPr/>
        </p:nvSpPr>
        <p:spPr bwMode="auto">
          <a:xfrm>
            <a:off x="5286375" y="3882951"/>
            <a:ext cx="642938" cy="3381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Discusión</a:t>
            </a:r>
          </a:p>
          <a:p>
            <a:pPr algn="ctr"/>
            <a:r>
              <a:rPr lang="es-ES" sz="800" dirty="0">
                <a:latin typeface="Arial" pitchFamily="34" charset="0"/>
                <a:cs typeface="Arial" pitchFamily="34" charset="0"/>
              </a:rPr>
              <a:t> de ideas</a:t>
            </a:r>
          </a:p>
        </p:txBody>
      </p:sp>
      <p:sp>
        <p:nvSpPr>
          <p:cNvPr id="18" name="17 CuadroTexto"/>
          <p:cNvSpPr txBox="1">
            <a:spLocks noChangeArrowheads="1"/>
          </p:cNvSpPr>
          <p:nvPr/>
        </p:nvSpPr>
        <p:spPr bwMode="auto">
          <a:xfrm>
            <a:off x="5143500" y="4344988"/>
            <a:ext cx="919163" cy="33813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Presentaciones preliminares</a:t>
            </a:r>
          </a:p>
        </p:txBody>
      </p:sp>
      <p:sp>
        <p:nvSpPr>
          <p:cNvPr id="19" name="18 CuadroTexto"/>
          <p:cNvSpPr txBox="1">
            <a:spLocks noChangeArrowheads="1"/>
          </p:cNvSpPr>
          <p:nvPr/>
        </p:nvSpPr>
        <p:spPr bwMode="auto">
          <a:xfrm>
            <a:off x="4857750" y="4734542"/>
            <a:ext cx="785813" cy="33813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Informe de la investigación</a:t>
            </a:r>
          </a:p>
        </p:txBody>
      </p:sp>
      <p:sp>
        <p:nvSpPr>
          <p:cNvPr id="20" name="19 CuadroTexto"/>
          <p:cNvSpPr txBox="1">
            <a:spLocks noChangeArrowheads="1"/>
          </p:cNvSpPr>
          <p:nvPr/>
        </p:nvSpPr>
        <p:spPr bwMode="auto">
          <a:xfrm>
            <a:off x="3347864" y="4581128"/>
            <a:ext cx="72008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Paper para revisión</a:t>
            </a:r>
          </a:p>
        </p:txBody>
      </p:sp>
      <p:sp>
        <p:nvSpPr>
          <p:cNvPr id="21" name="20 CuadroTexto"/>
          <p:cNvSpPr txBox="1">
            <a:spLocks noChangeArrowheads="1"/>
          </p:cNvSpPr>
          <p:nvPr/>
        </p:nvSpPr>
        <p:spPr bwMode="auto">
          <a:xfrm>
            <a:off x="3000375" y="4293096"/>
            <a:ext cx="928688" cy="2159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Generalización</a:t>
            </a:r>
          </a:p>
        </p:txBody>
      </p:sp>
      <p:sp>
        <p:nvSpPr>
          <p:cNvPr id="22" name="21 CuadroTexto"/>
          <p:cNvSpPr txBox="1">
            <a:spLocks noChangeArrowheads="1"/>
          </p:cNvSpPr>
          <p:nvPr/>
        </p:nvSpPr>
        <p:spPr bwMode="auto">
          <a:xfrm>
            <a:off x="3000375" y="3862760"/>
            <a:ext cx="928688" cy="2143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Popularización</a:t>
            </a:r>
          </a:p>
        </p:txBody>
      </p:sp>
      <p:sp>
        <p:nvSpPr>
          <p:cNvPr id="23" name="22 CuadroTexto"/>
          <p:cNvSpPr txBox="1">
            <a:spLocks noChangeArrowheads="1"/>
          </p:cNvSpPr>
          <p:nvPr/>
        </p:nvSpPr>
        <p:spPr bwMode="auto">
          <a:xfrm>
            <a:off x="3499296" y="3429000"/>
            <a:ext cx="928688" cy="21590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Formalización</a:t>
            </a:r>
          </a:p>
        </p:txBody>
      </p:sp>
      <p:sp>
        <p:nvSpPr>
          <p:cNvPr id="24" name="23 CuadroTexto"/>
          <p:cNvSpPr txBox="1"/>
          <p:nvPr/>
        </p:nvSpPr>
        <p:spPr>
          <a:xfrm>
            <a:off x="5414653" y="2857500"/>
            <a:ext cx="1461717"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s-ES" sz="800" dirty="0">
                <a:latin typeface="Arial" pitchFamily="34" charset="0"/>
                <a:cs typeface="Arial" pitchFamily="34" charset="0"/>
              </a:rPr>
              <a:t>Notas de laboratorio,</a:t>
            </a:r>
          </a:p>
          <a:p>
            <a:pPr algn="ctr" fontAlgn="auto">
              <a:spcBef>
                <a:spcPts val="0"/>
              </a:spcBef>
              <a:spcAft>
                <a:spcPts val="0"/>
              </a:spcAft>
              <a:defRPr/>
            </a:pPr>
            <a:r>
              <a:rPr lang="es-ES" sz="800" dirty="0">
                <a:latin typeface="Arial" pitchFamily="34" charset="0"/>
                <a:cs typeface="Arial" pitchFamily="34" charset="0"/>
              </a:rPr>
              <a:t> diarios de </a:t>
            </a:r>
            <a:r>
              <a:rPr lang="es-ES" sz="800" dirty="0">
                <a:noFill/>
                <a:latin typeface="Arial" pitchFamily="34" charset="0"/>
                <a:cs typeface="Arial" pitchFamily="34" charset="0"/>
              </a:rPr>
              <a:t> </a:t>
            </a:r>
            <a:r>
              <a:rPr lang="es-ES" sz="800" dirty="0" smtClean="0">
                <a:solidFill>
                  <a:schemeClr val="tx1"/>
                </a:solidFill>
                <a:latin typeface="Arial" pitchFamily="34" charset="0"/>
                <a:cs typeface="Arial" pitchFamily="34" charset="0"/>
              </a:rPr>
              <a:t>investigación</a:t>
            </a:r>
            <a:r>
              <a:rPr lang="es-ES" sz="800" dirty="0" smtClean="0">
                <a:noFill/>
                <a:latin typeface="Arial" pitchFamily="34" charset="0"/>
                <a:cs typeface="Arial" pitchFamily="34" charset="0"/>
              </a:rPr>
              <a:t>n</a:t>
            </a:r>
            <a:endParaRPr lang="es-ES" sz="800" dirty="0">
              <a:noFill/>
              <a:latin typeface="Arial" pitchFamily="34" charset="0"/>
              <a:cs typeface="Arial" pitchFamily="34" charset="0"/>
            </a:endParaRPr>
          </a:p>
        </p:txBody>
      </p:sp>
      <p:sp>
        <p:nvSpPr>
          <p:cNvPr id="25" name="24 CuadroTexto"/>
          <p:cNvSpPr txBox="1">
            <a:spLocks noChangeArrowheads="1"/>
          </p:cNvSpPr>
          <p:nvPr/>
        </p:nvSpPr>
        <p:spPr bwMode="auto">
          <a:xfrm>
            <a:off x="5857875" y="3433763"/>
            <a:ext cx="1000125" cy="33972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Cartas, correos, memorias, etc.</a:t>
            </a:r>
          </a:p>
        </p:txBody>
      </p:sp>
      <p:sp>
        <p:nvSpPr>
          <p:cNvPr id="27" name="26 CuadroTexto"/>
          <p:cNvSpPr txBox="1">
            <a:spLocks noChangeArrowheads="1"/>
          </p:cNvSpPr>
          <p:nvPr/>
        </p:nvSpPr>
        <p:spPr bwMode="auto">
          <a:xfrm>
            <a:off x="6092154" y="4025379"/>
            <a:ext cx="1000126" cy="33972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Congresos,</a:t>
            </a:r>
          </a:p>
          <a:p>
            <a:pPr algn="ctr"/>
            <a:r>
              <a:rPr lang="es-ES" sz="800" dirty="0">
                <a:latin typeface="Arial" pitchFamily="34" charset="0"/>
                <a:cs typeface="Arial" pitchFamily="34" charset="0"/>
              </a:rPr>
              <a:t>preprints</a:t>
            </a:r>
          </a:p>
        </p:txBody>
      </p:sp>
      <p:sp>
        <p:nvSpPr>
          <p:cNvPr id="28" name="27 CuadroTexto"/>
          <p:cNvSpPr txBox="1">
            <a:spLocks noChangeArrowheads="1"/>
          </p:cNvSpPr>
          <p:nvPr/>
        </p:nvSpPr>
        <p:spPr bwMode="auto">
          <a:xfrm>
            <a:off x="5792078" y="4962654"/>
            <a:ext cx="1372210"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Informes técnicos, tesis, informes de investigación</a:t>
            </a:r>
          </a:p>
        </p:txBody>
      </p:sp>
      <p:sp>
        <p:nvSpPr>
          <p:cNvPr id="29" name="28 CuadroTexto"/>
          <p:cNvSpPr txBox="1">
            <a:spLocks noChangeArrowheads="1"/>
          </p:cNvSpPr>
          <p:nvPr/>
        </p:nvSpPr>
        <p:spPr bwMode="auto">
          <a:xfrm>
            <a:off x="2843808" y="5273675"/>
            <a:ext cx="1230924" cy="33813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Artículos en revistas científicas</a:t>
            </a:r>
          </a:p>
        </p:txBody>
      </p:sp>
      <p:sp>
        <p:nvSpPr>
          <p:cNvPr id="30" name="29 CuadroTexto"/>
          <p:cNvSpPr txBox="1">
            <a:spLocks noChangeArrowheads="1"/>
          </p:cNvSpPr>
          <p:nvPr/>
        </p:nvSpPr>
        <p:spPr bwMode="auto">
          <a:xfrm>
            <a:off x="2131714" y="4745459"/>
            <a:ext cx="1000126" cy="33972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Reviews, libros, enciclopedias</a:t>
            </a:r>
          </a:p>
        </p:txBody>
      </p:sp>
      <p:sp>
        <p:nvSpPr>
          <p:cNvPr id="31" name="30 CuadroTexto"/>
          <p:cNvSpPr txBox="1">
            <a:spLocks noChangeArrowheads="1"/>
          </p:cNvSpPr>
          <p:nvPr/>
        </p:nvSpPr>
        <p:spPr bwMode="auto">
          <a:xfrm>
            <a:off x="1835696" y="4170566"/>
            <a:ext cx="1000125" cy="33855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Revistas de divulgación, libros</a:t>
            </a:r>
          </a:p>
        </p:txBody>
      </p:sp>
      <p:sp>
        <p:nvSpPr>
          <p:cNvPr id="32" name="31 CuadroTexto"/>
          <p:cNvSpPr txBox="1">
            <a:spLocks noChangeArrowheads="1"/>
          </p:cNvSpPr>
          <p:nvPr/>
        </p:nvSpPr>
        <p:spPr bwMode="auto">
          <a:xfrm>
            <a:off x="2286000" y="3212976"/>
            <a:ext cx="1000125" cy="21590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Libros de texto</a:t>
            </a:r>
          </a:p>
        </p:txBody>
      </p:sp>
      <p:sp>
        <p:nvSpPr>
          <p:cNvPr id="33" name="32 CuadroTexto"/>
          <p:cNvSpPr txBox="1">
            <a:spLocks noChangeArrowheads="1"/>
          </p:cNvSpPr>
          <p:nvPr/>
        </p:nvSpPr>
        <p:spPr bwMode="auto">
          <a:xfrm>
            <a:off x="5940152" y="2343150"/>
            <a:ext cx="928688" cy="21590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Sin acceso</a:t>
            </a:r>
          </a:p>
        </p:txBody>
      </p:sp>
      <p:sp>
        <p:nvSpPr>
          <p:cNvPr id="34" name="33 CuadroTexto"/>
          <p:cNvSpPr txBox="1">
            <a:spLocks noChangeArrowheads="1"/>
          </p:cNvSpPr>
          <p:nvPr/>
        </p:nvSpPr>
        <p:spPr bwMode="auto">
          <a:xfrm>
            <a:off x="7030541" y="2780928"/>
            <a:ext cx="1285875" cy="4603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Acceso público limitado: pag. Web personales, contactos personales</a:t>
            </a:r>
          </a:p>
        </p:txBody>
      </p:sp>
      <p:sp>
        <p:nvSpPr>
          <p:cNvPr id="36" name="35 CuadroTexto"/>
          <p:cNvSpPr txBox="1">
            <a:spLocks noChangeArrowheads="1"/>
          </p:cNvSpPr>
          <p:nvPr/>
        </p:nvSpPr>
        <p:spPr bwMode="auto">
          <a:xfrm>
            <a:off x="7318003" y="3717032"/>
            <a:ext cx="1214437" cy="954107"/>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ISI Proceedings</a:t>
            </a:r>
          </a:p>
          <a:p>
            <a:pPr algn="ctr"/>
            <a:r>
              <a:rPr lang="es-ES" sz="800" dirty="0">
                <a:latin typeface="Arial" pitchFamily="34" charset="0"/>
                <a:cs typeface="Arial" pitchFamily="34" charset="0"/>
              </a:rPr>
              <a:t>Bases de datos especializadas (CAB, Scopus, EV, etc.), Repositorios de acceso abierto, Google Scholar</a:t>
            </a:r>
          </a:p>
        </p:txBody>
      </p:sp>
      <p:sp>
        <p:nvSpPr>
          <p:cNvPr id="37" name="36 CuadroTexto"/>
          <p:cNvSpPr txBox="1">
            <a:spLocks noChangeArrowheads="1"/>
          </p:cNvSpPr>
          <p:nvPr/>
        </p:nvSpPr>
        <p:spPr bwMode="auto">
          <a:xfrm>
            <a:off x="5580112" y="5733256"/>
            <a:ext cx="1785937" cy="58420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Bases de datos especializadas (CAB, WoS, Scopus, EV, etc.)</a:t>
            </a:r>
          </a:p>
          <a:p>
            <a:pPr algn="ctr"/>
            <a:r>
              <a:rPr lang="es-ES" sz="800" dirty="0">
                <a:latin typeface="Arial" pitchFamily="34" charset="0"/>
                <a:cs typeface="Arial" pitchFamily="34" charset="0"/>
              </a:rPr>
              <a:t>Dissertation Abstracts.</a:t>
            </a:r>
          </a:p>
          <a:p>
            <a:pPr algn="ctr"/>
            <a:r>
              <a:rPr lang="es-ES" sz="800" dirty="0">
                <a:latin typeface="Arial" pitchFamily="34" charset="0"/>
                <a:cs typeface="Arial" pitchFamily="34" charset="0"/>
              </a:rPr>
              <a:t>Repositorios institucionales</a:t>
            </a:r>
          </a:p>
        </p:txBody>
      </p:sp>
      <p:sp>
        <p:nvSpPr>
          <p:cNvPr id="38" name="37 CuadroTexto"/>
          <p:cNvSpPr txBox="1">
            <a:spLocks noChangeArrowheads="1"/>
          </p:cNvSpPr>
          <p:nvPr/>
        </p:nvSpPr>
        <p:spPr bwMode="auto">
          <a:xfrm>
            <a:off x="1848247" y="5805264"/>
            <a:ext cx="1571625" cy="5847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Bases de datos especializadas (CAB, WoS, Scopus, EV, etc.)</a:t>
            </a:r>
          </a:p>
          <a:p>
            <a:pPr algn="ctr"/>
            <a:r>
              <a:rPr lang="es-ES" sz="800">
                <a:latin typeface="Arial" pitchFamily="34" charset="0"/>
                <a:cs typeface="Arial" pitchFamily="34" charset="0"/>
              </a:rPr>
              <a:t>Google Scholar</a:t>
            </a:r>
          </a:p>
        </p:txBody>
      </p:sp>
      <p:sp>
        <p:nvSpPr>
          <p:cNvPr id="39" name="38 CuadroTexto"/>
          <p:cNvSpPr txBox="1">
            <a:spLocks noChangeArrowheads="1"/>
          </p:cNvSpPr>
          <p:nvPr/>
        </p:nvSpPr>
        <p:spPr bwMode="auto">
          <a:xfrm>
            <a:off x="768127" y="5200873"/>
            <a:ext cx="1571625" cy="4603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Catálogos de bibliotecas (BUPNA)</a:t>
            </a:r>
          </a:p>
          <a:p>
            <a:pPr algn="ctr"/>
            <a:r>
              <a:rPr lang="es-ES" sz="800">
                <a:latin typeface="Arial" pitchFamily="34" charset="0"/>
                <a:cs typeface="Arial" pitchFamily="34" charset="0"/>
              </a:rPr>
              <a:t>Google Books</a:t>
            </a:r>
          </a:p>
        </p:txBody>
      </p:sp>
      <p:sp>
        <p:nvSpPr>
          <p:cNvPr id="40" name="39 CuadroTexto"/>
          <p:cNvSpPr txBox="1">
            <a:spLocks noChangeArrowheads="1"/>
          </p:cNvSpPr>
          <p:nvPr/>
        </p:nvSpPr>
        <p:spPr bwMode="auto">
          <a:xfrm>
            <a:off x="480095" y="3573016"/>
            <a:ext cx="1571625" cy="4603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a:latin typeface="Arial" pitchFamily="34" charset="0"/>
                <a:cs typeface="Arial" pitchFamily="34" charset="0"/>
              </a:rPr>
              <a:t>Catálogos de bibliotecas (BUPNA)</a:t>
            </a:r>
          </a:p>
          <a:p>
            <a:pPr algn="ctr"/>
            <a:r>
              <a:rPr lang="es-ES" sz="800">
                <a:latin typeface="Arial" pitchFamily="34" charset="0"/>
                <a:cs typeface="Arial" pitchFamily="34" charset="0"/>
              </a:rPr>
              <a:t>Google Books</a:t>
            </a:r>
          </a:p>
        </p:txBody>
      </p:sp>
      <p:sp>
        <p:nvSpPr>
          <p:cNvPr id="41" name="40 CuadroTexto"/>
          <p:cNvSpPr txBox="1">
            <a:spLocks noChangeArrowheads="1"/>
          </p:cNvSpPr>
          <p:nvPr/>
        </p:nvSpPr>
        <p:spPr bwMode="auto">
          <a:xfrm>
            <a:off x="1043608" y="2525713"/>
            <a:ext cx="1571625" cy="46196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Catálogos de bibliotecas (BUPNA)</a:t>
            </a:r>
          </a:p>
          <a:p>
            <a:pPr algn="ctr"/>
            <a:r>
              <a:rPr lang="es-ES" sz="800" dirty="0">
                <a:latin typeface="Arial" pitchFamily="34" charset="0"/>
                <a:cs typeface="Arial" pitchFamily="34" charset="0"/>
              </a:rPr>
              <a:t>Google Books</a:t>
            </a:r>
          </a:p>
        </p:txBody>
      </p:sp>
      <p:cxnSp>
        <p:nvCxnSpPr>
          <p:cNvPr id="42" name="41 Conector recto de flecha"/>
          <p:cNvCxnSpPr>
            <a:stCxn id="16" idx="0"/>
            <a:endCxn id="24" idx="2"/>
          </p:cNvCxnSpPr>
          <p:nvPr/>
        </p:nvCxnSpPr>
        <p:spPr>
          <a:xfrm flipV="1">
            <a:off x="5230415" y="3196054"/>
            <a:ext cx="915097" cy="220246"/>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3" name="42 Conector recto de flecha"/>
          <p:cNvCxnSpPr>
            <a:stCxn id="17" idx="3"/>
            <a:endCxn id="25" idx="2"/>
          </p:cNvCxnSpPr>
          <p:nvPr/>
        </p:nvCxnSpPr>
        <p:spPr>
          <a:xfrm flipV="1">
            <a:off x="5929313" y="3773488"/>
            <a:ext cx="428625" cy="27853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5" name="44 Conector recto de flecha"/>
          <p:cNvCxnSpPr>
            <a:endCxn id="33" idx="2"/>
          </p:cNvCxnSpPr>
          <p:nvPr/>
        </p:nvCxnSpPr>
        <p:spPr>
          <a:xfrm flipV="1">
            <a:off x="6143625" y="2559050"/>
            <a:ext cx="260871" cy="28575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6" name="45 Conector recto de flecha"/>
          <p:cNvCxnSpPr>
            <a:stCxn id="25" idx="3"/>
            <a:endCxn id="34" idx="2"/>
          </p:cNvCxnSpPr>
          <p:nvPr/>
        </p:nvCxnSpPr>
        <p:spPr>
          <a:xfrm flipV="1">
            <a:off x="6858000" y="3241303"/>
            <a:ext cx="815479" cy="362323"/>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48" name="47 Conector recto de flecha"/>
          <p:cNvCxnSpPr>
            <a:stCxn id="18" idx="3"/>
            <a:endCxn id="27" idx="2"/>
          </p:cNvCxnSpPr>
          <p:nvPr/>
        </p:nvCxnSpPr>
        <p:spPr>
          <a:xfrm flipV="1">
            <a:off x="6062663" y="4365104"/>
            <a:ext cx="529554" cy="14895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49" name="48 Conector recto de flecha"/>
          <p:cNvCxnSpPr>
            <a:stCxn id="27" idx="2"/>
            <a:endCxn id="36" idx="2"/>
          </p:cNvCxnSpPr>
          <p:nvPr/>
        </p:nvCxnSpPr>
        <p:spPr>
          <a:xfrm rot="16200000" flipH="1">
            <a:off x="7105702" y="3851618"/>
            <a:ext cx="306035" cy="1333005"/>
          </a:xfrm>
          <a:prstGeom prst="bentConnector3">
            <a:avLst>
              <a:gd name="adj1" fmla="val 139127"/>
            </a:avLst>
          </a:prstGeom>
          <a:ln w="12700">
            <a:tailEnd type="arrow"/>
          </a:ln>
        </p:spPr>
        <p:style>
          <a:lnRef idx="1">
            <a:schemeClr val="dk1"/>
          </a:lnRef>
          <a:fillRef idx="0">
            <a:schemeClr val="dk1"/>
          </a:fillRef>
          <a:effectRef idx="0">
            <a:schemeClr val="dk1"/>
          </a:effectRef>
          <a:fontRef idx="minor">
            <a:schemeClr val="tx1"/>
          </a:fontRef>
        </p:style>
      </p:cxnSp>
      <p:cxnSp>
        <p:nvCxnSpPr>
          <p:cNvPr id="50" name="49 Conector recto de flecha"/>
          <p:cNvCxnSpPr>
            <a:stCxn id="19" idx="2"/>
          </p:cNvCxnSpPr>
          <p:nvPr/>
        </p:nvCxnSpPr>
        <p:spPr>
          <a:xfrm rot="16200000" flipH="1">
            <a:off x="5423053" y="4900283"/>
            <a:ext cx="196629" cy="541421"/>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51" name="50 Conector recto de flecha"/>
          <p:cNvCxnSpPr>
            <a:stCxn id="28" idx="2"/>
            <a:endCxn id="37" idx="0"/>
          </p:cNvCxnSpPr>
          <p:nvPr/>
        </p:nvCxnSpPr>
        <p:spPr>
          <a:xfrm flipH="1">
            <a:off x="6473081" y="5301208"/>
            <a:ext cx="5102" cy="43204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2" name="51 Conector recto de flecha"/>
          <p:cNvCxnSpPr>
            <a:stCxn id="20" idx="2"/>
            <a:endCxn id="29" idx="0"/>
          </p:cNvCxnSpPr>
          <p:nvPr/>
        </p:nvCxnSpPr>
        <p:spPr>
          <a:xfrm flipH="1">
            <a:off x="3459270" y="4919682"/>
            <a:ext cx="248634" cy="35399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3" name="52 Conector recto de flecha"/>
          <p:cNvCxnSpPr>
            <a:endCxn id="38" idx="0"/>
          </p:cNvCxnSpPr>
          <p:nvPr/>
        </p:nvCxnSpPr>
        <p:spPr>
          <a:xfrm rot="5400000">
            <a:off x="2587142" y="5534906"/>
            <a:ext cx="317276" cy="223440"/>
          </a:xfrm>
          <a:prstGeom prst="bentConnector3">
            <a:avLst>
              <a:gd name="adj1" fmla="val 1966"/>
            </a:avLst>
          </a:prstGeom>
          <a:ln w="12700">
            <a:tailEnd type="arrow"/>
          </a:ln>
        </p:spPr>
        <p:style>
          <a:lnRef idx="1">
            <a:schemeClr val="dk1"/>
          </a:lnRef>
          <a:fillRef idx="0">
            <a:schemeClr val="dk1"/>
          </a:fillRef>
          <a:effectRef idx="0">
            <a:schemeClr val="dk1"/>
          </a:effectRef>
          <a:fontRef idx="minor">
            <a:schemeClr val="tx1"/>
          </a:fontRef>
        </p:style>
      </p:cxnSp>
      <p:cxnSp>
        <p:nvCxnSpPr>
          <p:cNvPr id="54" name="53 Conector recto de flecha"/>
          <p:cNvCxnSpPr>
            <a:endCxn id="30" idx="0"/>
          </p:cNvCxnSpPr>
          <p:nvPr/>
        </p:nvCxnSpPr>
        <p:spPr>
          <a:xfrm flipH="1">
            <a:off x="2631777" y="4414838"/>
            <a:ext cx="368599" cy="330621"/>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55" name="54 Conector recto de flecha"/>
          <p:cNvCxnSpPr>
            <a:stCxn id="22" idx="1"/>
            <a:endCxn id="31" idx="0"/>
          </p:cNvCxnSpPr>
          <p:nvPr/>
        </p:nvCxnSpPr>
        <p:spPr>
          <a:xfrm rot="10800000" flipV="1">
            <a:off x="2335759" y="3969916"/>
            <a:ext cx="664616" cy="200650"/>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56" name="55 Conector recto de flecha"/>
          <p:cNvCxnSpPr>
            <a:stCxn id="30" idx="1"/>
            <a:endCxn id="39" idx="0"/>
          </p:cNvCxnSpPr>
          <p:nvPr/>
        </p:nvCxnSpPr>
        <p:spPr>
          <a:xfrm rot="10800000" flipV="1">
            <a:off x="1553940" y="4915321"/>
            <a:ext cx="577774" cy="285551"/>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57" name="56 Conector recto de flecha"/>
          <p:cNvCxnSpPr>
            <a:endCxn id="32" idx="2"/>
          </p:cNvCxnSpPr>
          <p:nvPr/>
        </p:nvCxnSpPr>
        <p:spPr>
          <a:xfrm rot="10800000">
            <a:off x="2786064" y="3428876"/>
            <a:ext cx="709381" cy="108074"/>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58" name="57 Conector recto de flecha"/>
          <p:cNvCxnSpPr>
            <a:stCxn id="31" idx="1"/>
            <a:endCxn id="40" idx="2"/>
          </p:cNvCxnSpPr>
          <p:nvPr/>
        </p:nvCxnSpPr>
        <p:spPr>
          <a:xfrm rot="10800000">
            <a:off x="1265908" y="4033391"/>
            <a:ext cx="569788" cy="306452"/>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cxnSp>
        <p:nvCxnSpPr>
          <p:cNvPr id="59" name="58 Conector recto de flecha"/>
          <p:cNvCxnSpPr>
            <a:stCxn id="32" idx="1"/>
            <a:endCxn id="41" idx="2"/>
          </p:cNvCxnSpPr>
          <p:nvPr/>
        </p:nvCxnSpPr>
        <p:spPr>
          <a:xfrm rot="10800000">
            <a:off x="1829422" y="2987676"/>
            <a:ext cx="456579" cy="333251"/>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sp>
        <p:nvSpPr>
          <p:cNvPr id="60" name="59 CuadroTexto"/>
          <p:cNvSpPr txBox="1"/>
          <p:nvPr/>
        </p:nvSpPr>
        <p:spPr>
          <a:xfrm>
            <a:off x="7286625" y="1214438"/>
            <a:ext cx="1643063" cy="738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s-ES" sz="1400" b="1" dirty="0">
                <a:solidFill>
                  <a:schemeClr val="accent2">
                    <a:lumMod val="50000"/>
                  </a:schemeClr>
                </a:solidFill>
                <a:latin typeface="Verdana" pitchFamily="34" charset="0"/>
                <a:ea typeface="Verdana" pitchFamily="34" charset="0"/>
                <a:cs typeface="Verdana" pitchFamily="34" charset="0"/>
              </a:rPr>
              <a:t>Ciclo de investigación</a:t>
            </a:r>
          </a:p>
          <a:p>
            <a:pPr algn="ctr" fontAlgn="auto">
              <a:spcBef>
                <a:spcPts val="0"/>
              </a:spcBef>
              <a:spcAft>
                <a:spcPts val="0"/>
              </a:spcAft>
              <a:defRPr/>
            </a:pPr>
            <a:r>
              <a:rPr lang="es-ES" sz="1400" b="1" dirty="0">
                <a:solidFill>
                  <a:schemeClr val="accent2">
                    <a:lumMod val="50000"/>
                  </a:schemeClr>
                </a:solidFill>
                <a:latin typeface="Verdana" pitchFamily="34" charset="0"/>
                <a:ea typeface="Verdana" pitchFamily="34" charset="0"/>
                <a:cs typeface="Verdana" pitchFamily="34" charset="0"/>
              </a:rPr>
              <a:t>y publicación</a:t>
            </a:r>
          </a:p>
        </p:txBody>
      </p:sp>
      <p:sp>
        <p:nvSpPr>
          <p:cNvPr id="61" name="60 CuadroTexto"/>
          <p:cNvSpPr txBox="1"/>
          <p:nvPr/>
        </p:nvSpPr>
        <p:spPr>
          <a:xfrm>
            <a:off x="214313" y="1214438"/>
            <a:ext cx="1643062"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s-ES" sz="1400" b="1" dirty="0">
                <a:solidFill>
                  <a:schemeClr val="accent2">
                    <a:lumMod val="50000"/>
                  </a:schemeClr>
                </a:solidFill>
                <a:latin typeface="Verdana" pitchFamily="34" charset="0"/>
                <a:ea typeface="Verdana" pitchFamily="34" charset="0"/>
                <a:cs typeface="Verdana" pitchFamily="34" charset="0"/>
              </a:rPr>
              <a:t>Ciclo de recuperación</a:t>
            </a:r>
          </a:p>
        </p:txBody>
      </p:sp>
      <p:sp>
        <p:nvSpPr>
          <p:cNvPr id="62" name="61 Flecha curvada hacia la derecha"/>
          <p:cNvSpPr/>
          <p:nvPr/>
        </p:nvSpPr>
        <p:spPr>
          <a:xfrm>
            <a:off x="214313" y="1785938"/>
            <a:ext cx="500062" cy="857250"/>
          </a:xfrm>
          <a:prstGeom prst="curved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63" name="62 Flecha curvada hacia la izquierda"/>
          <p:cNvSpPr/>
          <p:nvPr/>
        </p:nvSpPr>
        <p:spPr>
          <a:xfrm>
            <a:off x="8429625" y="2000250"/>
            <a:ext cx="500063" cy="857250"/>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75" name="74 CuadroTexto"/>
          <p:cNvSpPr txBox="1">
            <a:spLocks noChangeArrowheads="1"/>
          </p:cNvSpPr>
          <p:nvPr/>
        </p:nvSpPr>
        <p:spPr bwMode="auto">
          <a:xfrm>
            <a:off x="4139952" y="4879975"/>
            <a:ext cx="674887" cy="2159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smtClean="0">
                <a:latin typeface="Arial" pitchFamily="34" charset="0"/>
                <a:cs typeface="Arial" pitchFamily="34" charset="0"/>
              </a:rPr>
              <a:t>Patentes</a:t>
            </a:r>
            <a:endParaRPr lang="es-ES" sz="800" dirty="0">
              <a:latin typeface="Arial" pitchFamily="34" charset="0"/>
              <a:cs typeface="Arial" pitchFamily="34" charset="0"/>
            </a:endParaRPr>
          </a:p>
        </p:txBody>
      </p:sp>
      <p:cxnSp>
        <p:nvCxnSpPr>
          <p:cNvPr id="2059" name="2058 Conector recto de flecha"/>
          <p:cNvCxnSpPr>
            <a:stCxn id="75" idx="2"/>
            <a:endCxn id="79" idx="0"/>
          </p:cNvCxnSpPr>
          <p:nvPr/>
        </p:nvCxnSpPr>
        <p:spPr>
          <a:xfrm>
            <a:off x="4477396" y="5095875"/>
            <a:ext cx="343238" cy="3493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8" name="77 CuadroTexto"/>
          <p:cNvSpPr txBox="1">
            <a:spLocks noChangeArrowheads="1"/>
          </p:cNvSpPr>
          <p:nvPr/>
        </p:nvSpPr>
        <p:spPr bwMode="auto">
          <a:xfrm>
            <a:off x="4211960" y="6021288"/>
            <a:ext cx="1143000" cy="5847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a:latin typeface="Arial" pitchFamily="34" charset="0"/>
                <a:cs typeface="Arial" pitchFamily="34" charset="0"/>
              </a:rPr>
              <a:t>Of. Esp. DePapentes</a:t>
            </a:r>
          </a:p>
          <a:p>
            <a:pPr algn="ctr"/>
            <a:r>
              <a:rPr lang="es-ES" sz="800" dirty="0">
                <a:latin typeface="Arial" pitchFamily="34" charset="0"/>
                <a:cs typeface="Arial" pitchFamily="34" charset="0"/>
              </a:rPr>
              <a:t>Espacenet</a:t>
            </a:r>
          </a:p>
          <a:p>
            <a:pPr algn="ctr"/>
            <a:r>
              <a:rPr lang="es-ES" sz="800" dirty="0">
                <a:latin typeface="Arial" pitchFamily="34" charset="0"/>
                <a:cs typeface="Arial" pitchFamily="34" charset="0"/>
              </a:rPr>
              <a:t>Derwent</a:t>
            </a:r>
          </a:p>
        </p:txBody>
      </p:sp>
      <p:sp>
        <p:nvSpPr>
          <p:cNvPr id="79" name="78 CuadroTexto"/>
          <p:cNvSpPr txBox="1">
            <a:spLocks noChangeArrowheads="1"/>
          </p:cNvSpPr>
          <p:nvPr/>
        </p:nvSpPr>
        <p:spPr bwMode="auto">
          <a:xfrm>
            <a:off x="4205172" y="5445224"/>
            <a:ext cx="1230924" cy="21544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800" dirty="0" smtClean="0">
                <a:latin typeface="Arial" pitchFamily="34" charset="0"/>
                <a:cs typeface="Arial" pitchFamily="34" charset="0"/>
              </a:rPr>
              <a:t>Patentes</a:t>
            </a:r>
            <a:endParaRPr lang="es-ES" sz="800" dirty="0">
              <a:latin typeface="Arial" pitchFamily="34" charset="0"/>
              <a:cs typeface="Arial" pitchFamily="34" charset="0"/>
            </a:endParaRPr>
          </a:p>
        </p:txBody>
      </p:sp>
      <p:cxnSp>
        <p:nvCxnSpPr>
          <p:cNvPr id="2061" name="2060 Conector recto de flecha"/>
          <p:cNvCxnSpPr>
            <a:stCxn id="79" idx="2"/>
            <a:endCxn id="78" idx="0"/>
          </p:cNvCxnSpPr>
          <p:nvPr/>
        </p:nvCxnSpPr>
        <p:spPr>
          <a:xfrm flipH="1">
            <a:off x="4783460" y="5660668"/>
            <a:ext cx="37174" cy="3606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 name="142 Rectángulo"/>
          <p:cNvSpPr/>
          <p:nvPr/>
        </p:nvSpPr>
        <p:spPr>
          <a:xfrm>
            <a:off x="1566271" y="231031"/>
            <a:ext cx="559319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a:p>
            <a:pPr algn="ctr"/>
            <a:r>
              <a:rPr lang="es-E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ciclo de publicación científica</a:t>
            </a:r>
            <a:endPar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Marcador de número de diapositiva"/>
          <p:cNvSpPr>
            <a:spLocks noGrp="1"/>
          </p:cNvSpPr>
          <p:nvPr>
            <p:ph type="sldNum" sz="quarter" idx="12"/>
          </p:nvPr>
        </p:nvSpPr>
        <p:spPr>
          <a:xfrm>
            <a:off x="7118920" y="6356350"/>
            <a:ext cx="2133600" cy="365125"/>
          </a:xfrm>
        </p:spPr>
        <p:txBody>
          <a:bodyPr/>
          <a:lstStyle/>
          <a:p>
            <a:pPr>
              <a:defRPr/>
            </a:pPr>
            <a:fld id="{82EDFB26-0D0F-4C28-A5C4-1DF850DF5837}" type="slidenum">
              <a:rPr lang="es-ES" smtClean="0"/>
              <a:pPr>
                <a:defRPr/>
              </a:pPr>
              <a:t>6</a:t>
            </a:fld>
            <a:endParaRPr lang="es-ES" dirty="0"/>
          </a:p>
        </p:txBody>
      </p:sp>
      <p:sp>
        <p:nvSpPr>
          <p:cNvPr id="6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Tree>
    <p:extLst>
      <p:ext uri="{BB962C8B-B14F-4D97-AF65-F5344CB8AC3E}">
        <p14:creationId xmlns:p14="http://schemas.microsoft.com/office/powerpoint/2010/main" val="2417309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2000"/>
                                        <p:tgtEl>
                                          <p:spTgt spid="7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2000"/>
                                        <p:tgtEl>
                                          <p:spTgt spid="2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1000" fill="hold"/>
                                        <p:tgtEl>
                                          <p:spTgt spid="55"/>
                                        </p:tgtEl>
                                        <p:attrNameLst>
                                          <p:attrName>ppt_y</p:attrName>
                                        </p:attrNameLst>
                                      </p:cBhvr>
                                      <p:tavLst>
                                        <p:tav tm="0">
                                          <p:val>
                                            <p:strVal val="#ppt_y+.1"/>
                                          </p:val>
                                        </p:tav>
                                        <p:tav tm="100000">
                                          <p:val>
                                            <p:strVal val="#ppt_y"/>
                                          </p:val>
                                        </p:tav>
                                      </p:tavLst>
                                    </p:anim>
                                  </p:childTnLst>
                                </p:cTn>
                              </p:par>
                              <p:par>
                                <p:cTn id="67" presetID="42" presetClass="entr" presetSubtype="0" fill="hold" grpId="1"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ppt_x</p:attrName>
                                        </p:attrNameLst>
                                      </p:cBhvr>
                                      <p:tavLst>
                                        <p:tav tm="0">
                                          <p:val>
                                            <p:strVal val="#ppt_x"/>
                                          </p:val>
                                        </p:tav>
                                        <p:tav tm="100000">
                                          <p:val>
                                            <p:strVal val="#ppt_x"/>
                                          </p:val>
                                        </p:tav>
                                      </p:tavLst>
                                    </p:anim>
                                    <p:anim calcmode="lin" valueType="num">
                                      <p:cBhvr>
                                        <p:cTn id="71" dur="1000" fill="hold"/>
                                        <p:tgtEl>
                                          <p:spTgt spid="3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1000"/>
                                        <p:tgtEl>
                                          <p:spTgt spid="57"/>
                                        </p:tgtEl>
                                      </p:cBhvr>
                                    </p:animEffect>
                                    <p:anim calcmode="lin" valueType="num">
                                      <p:cBhvr>
                                        <p:cTn id="75" dur="1000" fill="hold"/>
                                        <p:tgtEl>
                                          <p:spTgt spid="57"/>
                                        </p:tgtEl>
                                        <p:attrNameLst>
                                          <p:attrName>ppt_x</p:attrName>
                                        </p:attrNameLst>
                                      </p:cBhvr>
                                      <p:tavLst>
                                        <p:tav tm="0">
                                          <p:val>
                                            <p:strVal val="#ppt_x"/>
                                          </p:val>
                                        </p:tav>
                                        <p:tav tm="100000">
                                          <p:val>
                                            <p:strVal val="#ppt_x"/>
                                          </p:val>
                                        </p:tav>
                                      </p:tavLst>
                                    </p:anim>
                                    <p:anim calcmode="lin" valueType="num">
                                      <p:cBhvr>
                                        <p:cTn id="76" dur="1000" fill="hold"/>
                                        <p:tgtEl>
                                          <p:spTgt spid="57"/>
                                        </p:tgtEl>
                                        <p:attrNameLst>
                                          <p:attrName>ppt_y</p:attrName>
                                        </p:attrNameLst>
                                      </p:cBhvr>
                                      <p:tavLst>
                                        <p:tav tm="0">
                                          <p:val>
                                            <p:strVal val="#ppt_y+.1"/>
                                          </p:val>
                                        </p:tav>
                                        <p:tav tm="100000">
                                          <p:val>
                                            <p:strVal val="#ppt_y"/>
                                          </p:val>
                                        </p:tav>
                                      </p:tavLst>
                                    </p:anim>
                                  </p:childTnLst>
                                </p:cTn>
                              </p:par>
                              <p:par>
                                <p:cTn id="77" presetID="42" presetClass="entr" presetSubtype="0" fill="hold" grpId="1"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1000"/>
                                        <p:tgtEl>
                                          <p:spTgt spid="43"/>
                                        </p:tgtEl>
                                      </p:cBhvr>
                                    </p:animEffect>
                                    <p:anim calcmode="lin" valueType="num">
                                      <p:cBhvr>
                                        <p:cTn id="100" dur="1000" fill="hold"/>
                                        <p:tgtEl>
                                          <p:spTgt spid="43"/>
                                        </p:tgtEl>
                                        <p:attrNameLst>
                                          <p:attrName>ppt_x</p:attrName>
                                        </p:attrNameLst>
                                      </p:cBhvr>
                                      <p:tavLst>
                                        <p:tav tm="0">
                                          <p:val>
                                            <p:strVal val="#ppt_x"/>
                                          </p:val>
                                        </p:tav>
                                        <p:tav tm="100000">
                                          <p:val>
                                            <p:strVal val="#ppt_x"/>
                                          </p:val>
                                        </p:tav>
                                      </p:tavLst>
                                    </p:anim>
                                    <p:anim calcmode="lin" valueType="num">
                                      <p:cBhvr>
                                        <p:cTn id="101" dur="1000" fill="hold"/>
                                        <p:tgtEl>
                                          <p:spTgt spid="4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1000"/>
                                        <p:tgtEl>
                                          <p:spTgt spid="27"/>
                                        </p:tgtEl>
                                      </p:cBhvr>
                                    </p:animEffect>
                                    <p:anim calcmode="lin" valueType="num">
                                      <p:cBhvr>
                                        <p:cTn id="105" dur="1000" fill="hold"/>
                                        <p:tgtEl>
                                          <p:spTgt spid="27"/>
                                        </p:tgtEl>
                                        <p:attrNameLst>
                                          <p:attrName>ppt_x</p:attrName>
                                        </p:attrNameLst>
                                      </p:cBhvr>
                                      <p:tavLst>
                                        <p:tav tm="0">
                                          <p:val>
                                            <p:strVal val="#ppt_x"/>
                                          </p:val>
                                        </p:tav>
                                        <p:tav tm="100000">
                                          <p:val>
                                            <p:strVal val="#ppt_x"/>
                                          </p:val>
                                        </p:tav>
                                      </p:tavLst>
                                    </p:anim>
                                    <p:anim calcmode="lin" valueType="num">
                                      <p:cBhvr>
                                        <p:cTn id="106" dur="1000" fill="hold"/>
                                        <p:tgtEl>
                                          <p:spTgt spid="27"/>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1000"/>
                                        <p:tgtEl>
                                          <p:spTgt spid="28"/>
                                        </p:tgtEl>
                                      </p:cBhvr>
                                    </p:animEffect>
                                    <p:anim calcmode="lin" valueType="num">
                                      <p:cBhvr>
                                        <p:cTn id="115" dur="1000" fill="hold"/>
                                        <p:tgtEl>
                                          <p:spTgt spid="28"/>
                                        </p:tgtEl>
                                        <p:attrNameLst>
                                          <p:attrName>ppt_x</p:attrName>
                                        </p:attrNameLst>
                                      </p:cBhvr>
                                      <p:tavLst>
                                        <p:tav tm="0">
                                          <p:val>
                                            <p:strVal val="#ppt_x"/>
                                          </p:val>
                                        </p:tav>
                                        <p:tav tm="100000">
                                          <p:val>
                                            <p:strVal val="#ppt_x"/>
                                          </p:val>
                                        </p:tav>
                                      </p:tavLst>
                                    </p:anim>
                                    <p:anim calcmode="lin" valueType="num">
                                      <p:cBhvr>
                                        <p:cTn id="116" dur="1000" fill="hold"/>
                                        <p:tgtEl>
                                          <p:spTgt spid="28"/>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1000"/>
                                        <p:tgtEl>
                                          <p:spTgt spid="79"/>
                                        </p:tgtEl>
                                      </p:cBhvr>
                                    </p:animEffect>
                                    <p:anim calcmode="lin" valueType="num">
                                      <p:cBhvr>
                                        <p:cTn id="125" dur="1000" fill="hold"/>
                                        <p:tgtEl>
                                          <p:spTgt spid="79"/>
                                        </p:tgtEl>
                                        <p:attrNameLst>
                                          <p:attrName>ppt_x</p:attrName>
                                        </p:attrNameLst>
                                      </p:cBhvr>
                                      <p:tavLst>
                                        <p:tav tm="0">
                                          <p:val>
                                            <p:strVal val="#ppt_x"/>
                                          </p:val>
                                        </p:tav>
                                        <p:tav tm="100000">
                                          <p:val>
                                            <p:strVal val="#ppt_x"/>
                                          </p:val>
                                        </p:tav>
                                      </p:tavLst>
                                    </p:anim>
                                    <p:anim calcmode="lin" valueType="num">
                                      <p:cBhvr>
                                        <p:cTn id="126" dur="1000" fill="hold"/>
                                        <p:tgtEl>
                                          <p:spTgt spid="79"/>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059"/>
                                        </p:tgtEl>
                                        <p:attrNameLst>
                                          <p:attrName>style.visibility</p:attrName>
                                        </p:attrNameLst>
                                      </p:cBhvr>
                                      <p:to>
                                        <p:strVal val="visible"/>
                                      </p:to>
                                    </p:set>
                                    <p:animEffect transition="in" filter="fade">
                                      <p:cBhvr>
                                        <p:cTn id="129" dur="1000"/>
                                        <p:tgtEl>
                                          <p:spTgt spid="2059"/>
                                        </p:tgtEl>
                                      </p:cBhvr>
                                    </p:animEffect>
                                    <p:anim calcmode="lin" valueType="num">
                                      <p:cBhvr>
                                        <p:cTn id="130" dur="1000" fill="hold"/>
                                        <p:tgtEl>
                                          <p:spTgt spid="2059"/>
                                        </p:tgtEl>
                                        <p:attrNameLst>
                                          <p:attrName>ppt_x</p:attrName>
                                        </p:attrNameLst>
                                      </p:cBhvr>
                                      <p:tavLst>
                                        <p:tav tm="0">
                                          <p:val>
                                            <p:strVal val="#ppt_x"/>
                                          </p:val>
                                        </p:tav>
                                        <p:tav tm="100000">
                                          <p:val>
                                            <p:strVal val="#ppt_x"/>
                                          </p:val>
                                        </p:tav>
                                      </p:tavLst>
                                    </p:anim>
                                    <p:anim calcmode="lin" valueType="num">
                                      <p:cBhvr>
                                        <p:cTn id="131" dur="1000" fill="hold"/>
                                        <p:tgtEl>
                                          <p:spTgt spid="205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1000"/>
                                        <p:tgtEl>
                                          <p:spTgt spid="29"/>
                                        </p:tgtEl>
                                      </p:cBhvr>
                                    </p:animEffect>
                                    <p:anim calcmode="lin" valueType="num">
                                      <p:cBhvr>
                                        <p:cTn id="135" dur="1000" fill="hold"/>
                                        <p:tgtEl>
                                          <p:spTgt spid="29"/>
                                        </p:tgtEl>
                                        <p:attrNameLst>
                                          <p:attrName>ppt_x</p:attrName>
                                        </p:attrNameLst>
                                      </p:cBhvr>
                                      <p:tavLst>
                                        <p:tav tm="0">
                                          <p:val>
                                            <p:strVal val="#ppt_x"/>
                                          </p:val>
                                        </p:tav>
                                        <p:tav tm="100000">
                                          <p:val>
                                            <p:strVal val="#ppt_x"/>
                                          </p:val>
                                        </p:tav>
                                      </p:tavLst>
                                    </p:anim>
                                    <p:anim calcmode="lin" valueType="num">
                                      <p:cBhvr>
                                        <p:cTn id="136" dur="1000" fill="hold"/>
                                        <p:tgtEl>
                                          <p:spTgt spid="29"/>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fade">
                                      <p:cBhvr>
                                        <p:cTn id="139" dur="1000"/>
                                        <p:tgtEl>
                                          <p:spTgt spid="52"/>
                                        </p:tgtEl>
                                      </p:cBhvr>
                                    </p:animEffect>
                                    <p:anim calcmode="lin" valueType="num">
                                      <p:cBhvr>
                                        <p:cTn id="140" dur="1000" fill="hold"/>
                                        <p:tgtEl>
                                          <p:spTgt spid="52"/>
                                        </p:tgtEl>
                                        <p:attrNameLst>
                                          <p:attrName>ppt_x</p:attrName>
                                        </p:attrNameLst>
                                      </p:cBhvr>
                                      <p:tavLst>
                                        <p:tav tm="0">
                                          <p:val>
                                            <p:strVal val="#ppt_x"/>
                                          </p:val>
                                        </p:tav>
                                        <p:tav tm="100000">
                                          <p:val>
                                            <p:strVal val="#ppt_x"/>
                                          </p:val>
                                        </p:tav>
                                      </p:tavLst>
                                    </p:anim>
                                    <p:anim calcmode="lin" valueType="num">
                                      <p:cBhvr>
                                        <p:cTn id="141" dur="1000" fill="hold"/>
                                        <p:tgtEl>
                                          <p:spTgt spid="52"/>
                                        </p:tgtEl>
                                        <p:attrNameLst>
                                          <p:attrName>ppt_y</p:attrName>
                                        </p:attrNameLst>
                                      </p:cBhvr>
                                      <p:tavLst>
                                        <p:tav tm="0">
                                          <p:val>
                                            <p:strVal val="#ppt_y+.1"/>
                                          </p:val>
                                        </p:tav>
                                        <p:tav tm="100000">
                                          <p:val>
                                            <p:strVal val="#ppt_y"/>
                                          </p:val>
                                        </p:tav>
                                      </p:tavLst>
                                    </p:anim>
                                  </p:childTnLst>
                                </p:cTn>
                              </p:par>
                              <p:par>
                                <p:cTn id="142" presetID="26" presetClass="entr" presetSubtype="0" fill="hold" grpId="0" nodeType="with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down)">
                                      <p:cBhvr>
                                        <p:cTn id="144" dur="580">
                                          <p:stCondLst>
                                            <p:cond delay="0"/>
                                          </p:stCondLst>
                                        </p:cTn>
                                        <p:tgtEl>
                                          <p:spTgt spid="14"/>
                                        </p:tgtEl>
                                      </p:cBhvr>
                                    </p:animEffect>
                                    <p:anim calcmode="lin" valueType="num">
                                      <p:cBhvr>
                                        <p:cTn id="1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0" dur="26">
                                          <p:stCondLst>
                                            <p:cond delay="650"/>
                                          </p:stCondLst>
                                        </p:cTn>
                                        <p:tgtEl>
                                          <p:spTgt spid="14"/>
                                        </p:tgtEl>
                                      </p:cBhvr>
                                      <p:to x="100000" y="60000"/>
                                    </p:animScale>
                                    <p:animScale>
                                      <p:cBhvr>
                                        <p:cTn id="151" dur="166" decel="50000">
                                          <p:stCondLst>
                                            <p:cond delay="676"/>
                                          </p:stCondLst>
                                        </p:cTn>
                                        <p:tgtEl>
                                          <p:spTgt spid="14"/>
                                        </p:tgtEl>
                                      </p:cBhvr>
                                      <p:to x="100000" y="100000"/>
                                    </p:animScale>
                                    <p:animScale>
                                      <p:cBhvr>
                                        <p:cTn id="152" dur="26">
                                          <p:stCondLst>
                                            <p:cond delay="1312"/>
                                          </p:stCondLst>
                                        </p:cTn>
                                        <p:tgtEl>
                                          <p:spTgt spid="14"/>
                                        </p:tgtEl>
                                      </p:cBhvr>
                                      <p:to x="100000" y="80000"/>
                                    </p:animScale>
                                    <p:animScale>
                                      <p:cBhvr>
                                        <p:cTn id="153" dur="166" decel="50000">
                                          <p:stCondLst>
                                            <p:cond delay="1338"/>
                                          </p:stCondLst>
                                        </p:cTn>
                                        <p:tgtEl>
                                          <p:spTgt spid="14"/>
                                        </p:tgtEl>
                                      </p:cBhvr>
                                      <p:to x="100000" y="100000"/>
                                    </p:animScale>
                                    <p:animScale>
                                      <p:cBhvr>
                                        <p:cTn id="154" dur="26">
                                          <p:stCondLst>
                                            <p:cond delay="1642"/>
                                          </p:stCondLst>
                                        </p:cTn>
                                        <p:tgtEl>
                                          <p:spTgt spid="14"/>
                                        </p:tgtEl>
                                      </p:cBhvr>
                                      <p:to x="100000" y="90000"/>
                                    </p:animScale>
                                    <p:animScale>
                                      <p:cBhvr>
                                        <p:cTn id="155" dur="166" decel="50000">
                                          <p:stCondLst>
                                            <p:cond delay="1668"/>
                                          </p:stCondLst>
                                        </p:cTn>
                                        <p:tgtEl>
                                          <p:spTgt spid="14"/>
                                        </p:tgtEl>
                                      </p:cBhvr>
                                      <p:to x="100000" y="100000"/>
                                    </p:animScale>
                                    <p:animScale>
                                      <p:cBhvr>
                                        <p:cTn id="156" dur="26">
                                          <p:stCondLst>
                                            <p:cond delay="1808"/>
                                          </p:stCondLst>
                                        </p:cTn>
                                        <p:tgtEl>
                                          <p:spTgt spid="14"/>
                                        </p:tgtEl>
                                      </p:cBhvr>
                                      <p:to x="100000" y="95000"/>
                                    </p:animScale>
                                    <p:animScale>
                                      <p:cBhvr>
                                        <p:cTn id="157" dur="166" decel="50000">
                                          <p:stCondLst>
                                            <p:cond delay="1834"/>
                                          </p:stCondLst>
                                        </p:cTn>
                                        <p:tgtEl>
                                          <p:spTgt spid="14"/>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5"/>
                                        </p:tgtEl>
                                        <p:attrNameLst>
                                          <p:attrName>style.visibility</p:attrName>
                                        </p:attrNameLst>
                                      </p:cBhvr>
                                      <p:to>
                                        <p:strVal val="visible"/>
                                      </p:to>
                                    </p:set>
                                    <p:animEffect transition="in" filter="wipe(down)">
                                      <p:cBhvr>
                                        <p:cTn id="162" dur="580">
                                          <p:stCondLst>
                                            <p:cond delay="0"/>
                                          </p:stCondLst>
                                        </p:cTn>
                                        <p:tgtEl>
                                          <p:spTgt spid="5"/>
                                        </p:tgtEl>
                                      </p:cBhvr>
                                    </p:animEffect>
                                    <p:anim calcmode="lin" valueType="num">
                                      <p:cBhvr>
                                        <p:cTn id="16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8" dur="26">
                                          <p:stCondLst>
                                            <p:cond delay="650"/>
                                          </p:stCondLst>
                                        </p:cTn>
                                        <p:tgtEl>
                                          <p:spTgt spid="5"/>
                                        </p:tgtEl>
                                      </p:cBhvr>
                                      <p:to x="100000" y="60000"/>
                                    </p:animScale>
                                    <p:animScale>
                                      <p:cBhvr>
                                        <p:cTn id="169" dur="166" decel="50000">
                                          <p:stCondLst>
                                            <p:cond delay="676"/>
                                          </p:stCondLst>
                                        </p:cTn>
                                        <p:tgtEl>
                                          <p:spTgt spid="5"/>
                                        </p:tgtEl>
                                      </p:cBhvr>
                                      <p:to x="100000" y="100000"/>
                                    </p:animScale>
                                    <p:animScale>
                                      <p:cBhvr>
                                        <p:cTn id="170" dur="26">
                                          <p:stCondLst>
                                            <p:cond delay="1312"/>
                                          </p:stCondLst>
                                        </p:cTn>
                                        <p:tgtEl>
                                          <p:spTgt spid="5"/>
                                        </p:tgtEl>
                                      </p:cBhvr>
                                      <p:to x="100000" y="80000"/>
                                    </p:animScale>
                                    <p:animScale>
                                      <p:cBhvr>
                                        <p:cTn id="171" dur="166" decel="50000">
                                          <p:stCondLst>
                                            <p:cond delay="1338"/>
                                          </p:stCondLst>
                                        </p:cTn>
                                        <p:tgtEl>
                                          <p:spTgt spid="5"/>
                                        </p:tgtEl>
                                      </p:cBhvr>
                                      <p:to x="100000" y="100000"/>
                                    </p:animScale>
                                    <p:animScale>
                                      <p:cBhvr>
                                        <p:cTn id="172" dur="26">
                                          <p:stCondLst>
                                            <p:cond delay="1642"/>
                                          </p:stCondLst>
                                        </p:cTn>
                                        <p:tgtEl>
                                          <p:spTgt spid="5"/>
                                        </p:tgtEl>
                                      </p:cBhvr>
                                      <p:to x="100000" y="90000"/>
                                    </p:animScale>
                                    <p:animScale>
                                      <p:cBhvr>
                                        <p:cTn id="173" dur="166" decel="50000">
                                          <p:stCondLst>
                                            <p:cond delay="1668"/>
                                          </p:stCondLst>
                                        </p:cTn>
                                        <p:tgtEl>
                                          <p:spTgt spid="5"/>
                                        </p:tgtEl>
                                      </p:cBhvr>
                                      <p:to x="100000" y="100000"/>
                                    </p:animScale>
                                    <p:animScale>
                                      <p:cBhvr>
                                        <p:cTn id="174" dur="26">
                                          <p:stCondLst>
                                            <p:cond delay="1808"/>
                                          </p:stCondLst>
                                        </p:cTn>
                                        <p:tgtEl>
                                          <p:spTgt spid="5"/>
                                        </p:tgtEl>
                                      </p:cBhvr>
                                      <p:to x="100000" y="95000"/>
                                    </p:animScale>
                                    <p:animScale>
                                      <p:cBhvr>
                                        <p:cTn id="175" dur="166" decel="50000">
                                          <p:stCondLst>
                                            <p:cond delay="1834"/>
                                          </p:stCondLst>
                                        </p:cTn>
                                        <p:tgtEl>
                                          <p:spTgt spid="5"/>
                                        </p:tgtEl>
                                      </p:cBhvr>
                                      <p:to x="100000" y="100000"/>
                                    </p:animScale>
                                  </p:childTnLst>
                                </p:cTn>
                              </p:par>
                              <p:par>
                                <p:cTn id="176" presetID="26" presetClass="entr" presetSubtype="0" fill="hold" grpId="0" nodeType="with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wipe(down)">
                                      <p:cBhvr>
                                        <p:cTn id="178" dur="580">
                                          <p:stCondLst>
                                            <p:cond delay="0"/>
                                          </p:stCondLst>
                                        </p:cTn>
                                        <p:tgtEl>
                                          <p:spTgt spid="15"/>
                                        </p:tgtEl>
                                      </p:cBhvr>
                                    </p:animEffect>
                                    <p:anim calcmode="lin" valueType="num">
                                      <p:cBhvr>
                                        <p:cTn id="17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4" dur="26">
                                          <p:stCondLst>
                                            <p:cond delay="650"/>
                                          </p:stCondLst>
                                        </p:cTn>
                                        <p:tgtEl>
                                          <p:spTgt spid="15"/>
                                        </p:tgtEl>
                                      </p:cBhvr>
                                      <p:to x="100000" y="60000"/>
                                    </p:animScale>
                                    <p:animScale>
                                      <p:cBhvr>
                                        <p:cTn id="185" dur="166" decel="50000">
                                          <p:stCondLst>
                                            <p:cond delay="676"/>
                                          </p:stCondLst>
                                        </p:cTn>
                                        <p:tgtEl>
                                          <p:spTgt spid="15"/>
                                        </p:tgtEl>
                                      </p:cBhvr>
                                      <p:to x="100000" y="100000"/>
                                    </p:animScale>
                                    <p:animScale>
                                      <p:cBhvr>
                                        <p:cTn id="186" dur="26">
                                          <p:stCondLst>
                                            <p:cond delay="1312"/>
                                          </p:stCondLst>
                                        </p:cTn>
                                        <p:tgtEl>
                                          <p:spTgt spid="15"/>
                                        </p:tgtEl>
                                      </p:cBhvr>
                                      <p:to x="100000" y="80000"/>
                                    </p:animScale>
                                    <p:animScale>
                                      <p:cBhvr>
                                        <p:cTn id="187" dur="166" decel="50000">
                                          <p:stCondLst>
                                            <p:cond delay="1338"/>
                                          </p:stCondLst>
                                        </p:cTn>
                                        <p:tgtEl>
                                          <p:spTgt spid="15"/>
                                        </p:tgtEl>
                                      </p:cBhvr>
                                      <p:to x="100000" y="100000"/>
                                    </p:animScale>
                                    <p:animScale>
                                      <p:cBhvr>
                                        <p:cTn id="188" dur="26">
                                          <p:stCondLst>
                                            <p:cond delay="1642"/>
                                          </p:stCondLst>
                                        </p:cTn>
                                        <p:tgtEl>
                                          <p:spTgt spid="15"/>
                                        </p:tgtEl>
                                      </p:cBhvr>
                                      <p:to x="100000" y="90000"/>
                                    </p:animScale>
                                    <p:animScale>
                                      <p:cBhvr>
                                        <p:cTn id="189" dur="166" decel="50000">
                                          <p:stCondLst>
                                            <p:cond delay="1668"/>
                                          </p:stCondLst>
                                        </p:cTn>
                                        <p:tgtEl>
                                          <p:spTgt spid="15"/>
                                        </p:tgtEl>
                                      </p:cBhvr>
                                      <p:to x="100000" y="100000"/>
                                    </p:animScale>
                                    <p:animScale>
                                      <p:cBhvr>
                                        <p:cTn id="190" dur="26">
                                          <p:stCondLst>
                                            <p:cond delay="1808"/>
                                          </p:stCondLst>
                                        </p:cTn>
                                        <p:tgtEl>
                                          <p:spTgt spid="15"/>
                                        </p:tgtEl>
                                      </p:cBhvr>
                                      <p:to x="100000" y="95000"/>
                                    </p:animScale>
                                    <p:animScale>
                                      <p:cBhvr>
                                        <p:cTn id="191" dur="166" decel="50000">
                                          <p:stCondLst>
                                            <p:cond delay="1834"/>
                                          </p:stCondLst>
                                        </p:cTn>
                                        <p:tgtEl>
                                          <p:spTgt spid="15"/>
                                        </p:tgtEl>
                                      </p:cBhvr>
                                      <p:to x="100000" y="100000"/>
                                    </p:animScale>
                                  </p:childTnLst>
                                </p:cTn>
                              </p:par>
                              <p:par>
                                <p:cTn id="192" presetID="26" presetClass="entr" presetSubtype="0" fill="hold" grpId="0" nodeType="withEffect">
                                  <p:stCondLst>
                                    <p:cond delay="0"/>
                                  </p:stCondLst>
                                  <p:childTnLst>
                                    <p:set>
                                      <p:cBhvr>
                                        <p:cTn id="193" dur="1" fill="hold">
                                          <p:stCondLst>
                                            <p:cond delay="0"/>
                                          </p:stCondLst>
                                        </p:cTn>
                                        <p:tgtEl>
                                          <p:spTgt spid="61"/>
                                        </p:tgtEl>
                                        <p:attrNameLst>
                                          <p:attrName>style.visibility</p:attrName>
                                        </p:attrNameLst>
                                      </p:cBhvr>
                                      <p:to>
                                        <p:strVal val="visible"/>
                                      </p:to>
                                    </p:set>
                                    <p:animEffect transition="in" filter="wipe(down)">
                                      <p:cBhvr>
                                        <p:cTn id="194" dur="580">
                                          <p:stCondLst>
                                            <p:cond delay="0"/>
                                          </p:stCondLst>
                                        </p:cTn>
                                        <p:tgtEl>
                                          <p:spTgt spid="61"/>
                                        </p:tgtEl>
                                      </p:cBhvr>
                                    </p:animEffect>
                                    <p:anim calcmode="lin" valueType="num">
                                      <p:cBhvr>
                                        <p:cTn id="19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00" dur="26">
                                          <p:stCondLst>
                                            <p:cond delay="650"/>
                                          </p:stCondLst>
                                        </p:cTn>
                                        <p:tgtEl>
                                          <p:spTgt spid="61"/>
                                        </p:tgtEl>
                                      </p:cBhvr>
                                      <p:to x="100000" y="60000"/>
                                    </p:animScale>
                                    <p:animScale>
                                      <p:cBhvr>
                                        <p:cTn id="201" dur="166" decel="50000">
                                          <p:stCondLst>
                                            <p:cond delay="676"/>
                                          </p:stCondLst>
                                        </p:cTn>
                                        <p:tgtEl>
                                          <p:spTgt spid="61"/>
                                        </p:tgtEl>
                                      </p:cBhvr>
                                      <p:to x="100000" y="100000"/>
                                    </p:animScale>
                                    <p:animScale>
                                      <p:cBhvr>
                                        <p:cTn id="202" dur="26">
                                          <p:stCondLst>
                                            <p:cond delay="1312"/>
                                          </p:stCondLst>
                                        </p:cTn>
                                        <p:tgtEl>
                                          <p:spTgt spid="61"/>
                                        </p:tgtEl>
                                      </p:cBhvr>
                                      <p:to x="100000" y="80000"/>
                                    </p:animScale>
                                    <p:animScale>
                                      <p:cBhvr>
                                        <p:cTn id="203" dur="166" decel="50000">
                                          <p:stCondLst>
                                            <p:cond delay="1338"/>
                                          </p:stCondLst>
                                        </p:cTn>
                                        <p:tgtEl>
                                          <p:spTgt spid="61"/>
                                        </p:tgtEl>
                                      </p:cBhvr>
                                      <p:to x="100000" y="100000"/>
                                    </p:animScale>
                                    <p:animScale>
                                      <p:cBhvr>
                                        <p:cTn id="204" dur="26">
                                          <p:stCondLst>
                                            <p:cond delay="1642"/>
                                          </p:stCondLst>
                                        </p:cTn>
                                        <p:tgtEl>
                                          <p:spTgt spid="61"/>
                                        </p:tgtEl>
                                      </p:cBhvr>
                                      <p:to x="100000" y="90000"/>
                                    </p:animScale>
                                    <p:animScale>
                                      <p:cBhvr>
                                        <p:cTn id="205" dur="166" decel="50000">
                                          <p:stCondLst>
                                            <p:cond delay="1668"/>
                                          </p:stCondLst>
                                        </p:cTn>
                                        <p:tgtEl>
                                          <p:spTgt spid="61"/>
                                        </p:tgtEl>
                                      </p:cBhvr>
                                      <p:to x="100000" y="100000"/>
                                    </p:animScale>
                                    <p:animScale>
                                      <p:cBhvr>
                                        <p:cTn id="206" dur="26">
                                          <p:stCondLst>
                                            <p:cond delay="1808"/>
                                          </p:stCondLst>
                                        </p:cTn>
                                        <p:tgtEl>
                                          <p:spTgt spid="61"/>
                                        </p:tgtEl>
                                      </p:cBhvr>
                                      <p:to x="100000" y="95000"/>
                                    </p:animScale>
                                    <p:animScale>
                                      <p:cBhvr>
                                        <p:cTn id="207" dur="166" decel="50000">
                                          <p:stCondLst>
                                            <p:cond delay="1834"/>
                                          </p:stCondLst>
                                        </p:cTn>
                                        <p:tgtEl>
                                          <p:spTgt spid="61"/>
                                        </p:tgtEl>
                                      </p:cBhvr>
                                      <p:to x="100000" y="100000"/>
                                    </p:animScale>
                                  </p:childTnLst>
                                </p:cTn>
                              </p:par>
                              <p:par>
                                <p:cTn id="208" presetID="26" presetClass="entr" presetSubtype="0" fill="hold" grpId="0" nodeType="with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wipe(down)">
                                      <p:cBhvr>
                                        <p:cTn id="210" dur="580">
                                          <p:stCondLst>
                                            <p:cond delay="0"/>
                                          </p:stCondLst>
                                        </p:cTn>
                                        <p:tgtEl>
                                          <p:spTgt spid="62"/>
                                        </p:tgtEl>
                                      </p:cBhvr>
                                    </p:animEffect>
                                    <p:anim calcmode="lin" valueType="num">
                                      <p:cBhvr>
                                        <p:cTn id="21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16" dur="26">
                                          <p:stCondLst>
                                            <p:cond delay="650"/>
                                          </p:stCondLst>
                                        </p:cTn>
                                        <p:tgtEl>
                                          <p:spTgt spid="62"/>
                                        </p:tgtEl>
                                      </p:cBhvr>
                                      <p:to x="100000" y="60000"/>
                                    </p:animScale>
                                    <p:animScale>
                                      <p:cBhvr>
                                        <p:cTn id="217" dur="166" decel="50000">
                                          <p:stCondLst>
                                            <p:cond delay="676"/>
                                          </p:stCondLst>
                                        </p:cTn>
                                        <p:tgtEl>
                                          <p:spTgt spid="62"/>
                                        </p:tgtEl>
                                      </p:cBhvr>
                                      <p:to x="100000" y="100000"/>
                                    </p:animScale>
                                    <p:animScale>
                                      <p:cBhvr>
                                        <p:cTn id="218" dur="26">
                                          <p:stCondLst>
                                            <p:cond delay="1312"/>
                                          </p:stCondLst>
                                        </p:cTn>
                                        <p:tgtEl>
                                          <p:spTgt spid="62"/>
                                        </p:tgtEl>
                                      </p:cBhvr>
                                      <p:to x="100000" y="80000"/>
                                    </p:animScale>
                                    <p:animScale>
                                      <p:cBhvr>
                                        <p:cTn id="219" dur="166" decel="50000">
                                          <p:stCondLst>
                                            <p:cond delay="1338"/>
                                          </p:stCondLst>
                                        </p:cTn>
                                        <p:tgtEl>
                                          <p:spTgt spid="62"/>
                                        </p:tgtEl>
                                      </p:cBhvr>
                                      <p:to x="100000" y="100000"/>
                                    </p:animScale>
                                    <p:animScale>
                                      <p:cBhvr>
                                        <p:cTn id="220" dur="26">
                                          <p:stCondLst>
                                            <p:cond delay="1642"/>
                                          </p:stCondLst>
                                        </p:cTn>
                                        <p:tgtEl>
                                          <p:spTgt spid="62"/>
                                        </p:tgtEl>
                                      </p:cBhvr>
                                      <p:to x="100000" y="90000"/>
                                    </p:animScale>
                                    <p:animScale>
                                      <p:cBhvr>
                                        <p:cTn id="221" dur="166" decel="50000">
                                          <p:stCondLst>
                                            <p:cond delay="1668"/>
                                          </p:stCondLst>
                                        </p:cTn>
                                        <p:tgtEl>
                                          <p:spTgt spid="62"/>
                                        </p:tgtEl>
                                      </p:cBhvr>
                                      <p:to x="100000" y="100000"/>
                                    </p:animScale>
                                    <p:animScale>
                                      <p:cBhvr>
                                        <p:cTn id="222" dur="26">
                                          <p:stCondLst>
                                            <p:cond delay="1808"/>
                                          </p:stCondLst>
                                        </p:cTn>
                                        <p:tgtEl>
                                          <p:spTgt spid="62"/>
                                        </p:tgtEl>
                                      </p:cBhvr>
                                      <p:to x="100000" y="95000"/>
                                    </p:animScale>
                                    <p:animScale>
                                      <p:cBhvr>
                                        <p:cTn id="223" dur="166" decel="50000">
                                          <p:stCondLst>
                                            <p:cond delay="1834"/>
                                          </p:stCondLst>
                                        </p:cTn>
                                        <p:tgtEl>
                                          <p:spTgt spid="62"/>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presetID="31" presetClass="entr" presetSubtype="0" fill="hold" nodeType="click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1000" fill="hold"/>
                                        <p:tgtEl>
                                          <p:spTgt spid="59"/>
                                        </p:tgtEl>
                                        <p:attrNameLst>
                                          <p:attrName>ppt_w</p:attrName>
                                        </p:attrNameLst>
                                      </p:cBhvr>
                                      <p:tavLst>
                                        <p:tav tm="0">
                                          <p:val>
                                            <p:fltVal val="0"/>
                                          </p:val>
                                        </p:tav>
                                        <p:tav tm="100000">
                                          <p:val>
                                            <p:strVal val="#ppt_w"/>
                                          </p:val>
                                        </p:tav>
                                      </p:tavLst>
                                    </p:anim>
                                    <p:anim calcmode="lin" valueType="num">
                                      <p:cBhvr>
                                        <p:cTn id="229" dur="1000" fill="hold"/>
                                        <p:tgtEl>
                                          <p:spTgt spid="59"/>
                                        </p:tgtEl>
                                        <p:attrNameLst>
                                          <p:attrName>ppt_h</p:attrName>
                                        </p:attrNameLst>
                                      </p:cBhvr>
                                      <p:tavLst>
                                        <p:tav tm="0">
                                          <p:val>
                                            <p:fltVal val="0"/>
                                          </p:val>
                                        </p:tav>
                                        <p:tav tm="100000">
                                          <p:val>
                                            <p:strVal val="#ppt_h"/>
                                          </p:val>
                                        </p:tav>
                                      </p:tavLst>
                                    </p:anim>
                                    <p:anim calcmode="lin" valueType="num">
                                      <p:cBhvr>
                                        <p:cTn id="230" dur="1000" fill="hold"/>
                                        <p:tgtEl>
                                          <p:spTgt spid="59"/>
                                        </p:tgtEl>
                                        <p:attrNameLst>
                                          <p:attrName>style.rotation</p:attrName>
                                        </p:attrNameLst>
                                      </p:cBhvr>
                                      <p:tavLst>
                                        <p:tav tm="0">
                                          <p:val>
                                            <p:fltVal val="90"/>
                                          </p:val>
                                        </p:tav>
                                        <p:tav tm="100000">
                                          <p:val>
                                            <p:fltVal val="0"/>
                                          </p:val>
                                        </p:tav>
                                      </p:tavLst>
                                    </p:anim>
                                    <p:animEffect transition="in" filter="fade">
                                      <p:cBhvr>
                                        <p:cTn id="231" dur="1000"/>
                                        <p:tgtEl>
                                          <p:spTgt spid="59"/>
                                        </p:tgtEl>
                                      </p:cBhvr>
                                    </p:animEffect>
                                  </p:childTnLst>
                                </p:cTn>
                              </p:par>
                              <p:par>
                                <p:cTn id="232" presetID="31" presetClass="entr" presetSubtype="0" fill="hold" grpId="0" nodeType="withEffect">
                                  <p:stCondLst>
                                    <p:cond delay="0"/>
                                  </p:stCondLst>
                                  <p:childTnLst>
                                    <p:set>
                                      <p:cBhvr>
                                        <p:cTn id="233" dur="1" fill="hold">
                                          <p:stCondLst>
                                            <p:cond delay="0"/>
                                          </p:stCondLst>
                                        </p:cTn>
                                        <p:tgtEl>
                                          <p:spTgt spid="41"/>
                                        </p:tgtEl>
                                        <p:attrNameLst>
                                          <p:attrName>style.visibility</p:attrName>
                                        </p:attrNameLst>
                                      </p:cBhvr>
                                      <p:to>
                                        <p:strVal val="visible"/>
                                      </p:to>
                                    </p:set>
                                    <p:anim calcmode="lin" valueType="num">
                                      <p:cBhvr>
                                        <p:cTn id="234" dur="1000" fill="hold"/>
                                        <p:tgtEl>
                                          <p:spTgt spid="41"/>
                                        </p:tgtEl>
                                        <p:attrNameLst>
                                          <p:attrName>ppt_w</p:attrName>
                                        </p:attrNameLst>
                                      </p:cBhvr>
                                      <p:tavLst>
                                        <p:tav tm="0">
                                          <p:val>
                                            <p:fltVal val="0"/>
                                          </p:val>
                                        </p:tav>
                                        <p:tav tm="100000">
                                          <p:val>
                                            <p:strVal val="#ppt_w"/>
                                          </p:val>
                                        </p:tav>
                                      </p:tavLst>
                                    </p:anim>
                                    <p:anim calcmode="lin" valueType="num">
                                      <p:cBhvr>
                                        <p:cTn id="235" dur="1000" fill="hold"/>
                                        <p:tgtEl>
                                          <p:spTgt spid="41"/>
                                        </p:tgtEl>
                                        <p:attrNameLst>
                                          <p:attrName>ppt_h</p:attrName>
                                        </p:attrNameLst>
                                      </p:cBhvr>
                                      <p:tavLst>
                                        <p:tav tm="0">
                                          <p:val>
                                            <p:fltVal val="0"/>
                                          </p:val>
                                        </p:tav>
                                        <p:tav tm="100000">
                                          <p:val>
                                            <p:strVal val="#ppt_h"/>
                                          </p:val>
                                        </p:tav>
                                      </p:tavLst>
                                    </p:anim>
                                    <p:anim calcmode="lin" valueType="num">
                                      <p:cBhvr>
                                        <p:cTn id="236" dur="1000" fill="hold"/>
                                        <p:tgtEl>
                                          <p:spTgt spid="41"/>
                                        </p:tgtEl>
                                        <p:attrNameLst>
                                          <p:attrName>style.rotation</p:attrName>
                                        </p:attrNameLst>
                                      </p:cBhvr>
                                      <p:tavLst>
                                        <p:tav tm="0">
                                          <p:val>
                                            <p:fltVal val="90"/>
                                          </p:val>
                                        </p:tav>
                                        <p:tav tm="100000">
                                          <p:val>
                                            <p:fltVal val="0"/>
                                          </p:val>
                                        </p:tav>
                                      </p:tavLst>
                                    </p:anim>
                                    <p:animEffect transition="in" filter="fade">
                                      <p:cBhvr>
                                        <p:cTn id="237" dur="1000"/>
                                        <p:tgtEl>
                                          <p:spTgt spid="41"/>
                                        </p:tgtEl>
                                      </p:cBhvr>
                                    </p:animEffect>
                                  </p:childTnLst>
                                </p:cTn>
                              </p:par>
                              <p:par>
                                <p:cTn id="238" presetID="31" presetClass="entr" presetSubtype="0" fill="hold" nodeType="withEffect">
                                  <p:stCondLst>
                                    <p:cond delay="0"/>
                                  </p:stCondLst>
                                  <p:childTnLst>
                                    <p:set>
                                      <p:cBhvr>
                                        <p:cTn id="239" dur="1" fill="hold">
                                          <p:stCondLst>
                                            <p:cond delay="0"/>
                                          </p:stCondLst>
                                        </p:cTn>
                                        <p:tgtEl>
                                          <p:spTgt spid="58"/>
                                        </p:tgtEl>
                                        <p:attrNameLst>
                                          <p:attrName>style.visibility</p:attrName>
                                        </p:attrNameLst>
                                      </p:cBhvr>
                                      <p:to>
                                        <p:strVal val="visible"/>
                                      </p:to>
                                    </p:set>
                                    <p:anim calcmode="lin" valueType="num">
                                      <p:cBhvr>
                                        <p:cTn id="240" dur="1000" fill="hold"/>
                                        <p:tgtEl>
                                          <p:spTgt spid="58"/>
                                        </p:tgtEl>
                                        <p:attrNameLst>
                                          <p:attrName>ppt_w</p:attrName>
                                        </p:attrNameLst>
                                      </p:cBhvr>
                                      <p:tavLst>
                                        <p:tav tm="0">
                                          <p:val>
                                            <p:fltVal val="0"/>
                                          </p:val>
                                        </p:tav>
                                        <p:tav tm="100000">
                                          <p:val>
                                            <p:strVal val="#ppt_w"/>
                                          </p:val>
                                        </p:tav>
                                      </p:tavLst>
                                    </p:anim>
                                    <p:anim calcmode="lin" valueType="num">
                                      <p:cBhvr>
                                        <p:cTn id="241" dur="1000" fill="hold"/>
                                        <p:tgtEl>
                                          <p:spTgt spid="58"/>
                                        </p:tgtEl>
                                        <p:attrNameLst>
                                          <p:attrName>ppt_h</p:attrName>
                                        </p:attrNameLst>
                                      </p:cBhvr>
                                      <p:tavLst>
                                        <p:tav tm="0">
                                          <p:val>
                                            <p:fltVal val="0"/>
                                          </p:val>
                                        </p:tav>
                                        <p:tav tm="100000">
                                          <p:val>
                                            <p:strVal val="#ppt_h"/>
                                          </p:val>
                                        </p:tav>
                                      </p:tavLst>
                                    </p:anim>
                                    <p:anim calcmode="lin" valueType="num">
                                      <p:cBhvr>
                                        <p:cTn id="242" dur="1000" fill="hold"/>
                                        <p:tgtEl>
                                          <p:spTgt spid="58"/>
                                        </p:tgtEl>
                                        <p:attrNameLst>
                                          <p:attrName>style.rotation</p:attrName>
                                        </p:attrNameLst>
                                      </p:cBhvr>
                                      <p:tavLst>
                                        <p:tav tm="0">
                                          <p:val>
                                            <p:fltVal val="90"/>
                                          </p:val>
                                        </p:tav>
                                        <p:tav tm="100000">
                                          <p:val>
                                            <p:fltVal val="0"/>
                                          </p:val>
                                        </p:tav>
                                      </p:tavLst>
                                    </p:anim>
                                    <p:animEffect transition="in" filter="fade">
                                      <p:cBhvr>
                                        <p:cTn id="243" dur="1000"/>
                                        <p:tgtEl>
                                          <p:spTgt spid="58"/>
                                        </p:tgtEl>
                                      </p:cBhvr>
                                    </p:animEffect>
                                  </p:childTnLst>
                                </p:cTn>
                              </p:par>
                              <p:par>
                                <p:cTn id="244" presetID="31" presetClass="entr" presetSubtype="0" fill="hold" grpId="0" nodeType="withEffect">
                                  <p:stCondLst>
                                    <p:cond delay="0"/>
                                  </p:stCondLst>
                                  <p:childTnLst>
                                    <p:set>
                                      <p:cBhvr>
                                        <p:cTn id="245" dur="1" fill="hold">
                                          <p:stCondLst>
                                            <p:cond delay="0"/>
                                          </p:stCondLst>
                                        </p:cTn>
                                        <p:tgtEl>
                                          <p:spTgt spid="40"/>
                                        </p:tgtEl>
                                        <p:attrNameLst>
                                          <p:attrName>style.visibility</p:attrName>
                                        </p:attrNameLst>
                                      </p:cBhvr>
                                      <p:to>
                                        <p:strVal val="visible"/>
                                      </p:to>
                                    </p:set>
                                    <p:anim calcmode="lin" valueType="num">
                                      <p:cBhvr>
                                        <p:cTn id="246" dur="1000" fill="hold"/>
                                        <p:tgtEl>
                                          <p:spTgt spid="40"/>
                                        </p:tgtEl>
                                        <p:attrNameLst>
                                          <p:attrName>ppt_w</p:attrName>
                                        </p:attrNameLst>
                                      </p:cBhvr>
                                      <p:tavLst>
                                        <p:tav tm="0">
                                          <p:val>
                                            <p:fltVal val="0"/>
                                          </p:val>
                                        </p:tav>
                                        <p:tav tm="100000">
                                          <p:val>
                                            <p:strVal val="#ppt_w"/>
                                          </p:val>
                                        </p:tav>
                                      </p:tavLst>
                                    </p:anim>
                                    <p:anim calcmode="lin" valueType="num">
                                      <p:cBhvr>
                                        <p:cTn id="247" dur="1000" fill="hold"/>
                                        <p:tgtEl>
                                          <p:spTgt spid="40"/>
                                        </p:tgtEl>
                                        <p:attrNameLst>
                                          <p:attrName>ppt_h</p:attrName>
                                        </p:attrNameLst>
                                      </p:cBhvr>
                                      <p:tavLst>
                                        <p:tav tm="0">
                                          <p:val>
                                            <p:fltVal val="0"/>
                                          </p:val>
                                        </p:tav>
                                        <p:tav tm="100000">
                                          <p:val>
                                            <p:strVal val="#ppt_h"/>
                                          </p:val>
                                        </p:tav>
                                      </p:tavLst>
                                    </p:anim>
                                    <p:anim calcmode="lin" valueType="num">
                                      <p:cBhvr>
                                        <p:cTn id="248" dur="1000" fill="hold"/>
                                        <p:tgtEl>
                                          <p:spTgt spid="40"/>
                                        </p:tgtEl>
                                        <p:attrNameLst>
                                          <p:attrName>style.rotation</p:attrName>
                                        </p:attrNameLst>
                                      </p:cBhvr>
                                      <p:tavLst>
                                        <p:tav tm="0">
                                          <p:val>
                                            <p:fltVal val="90"/>
                                          </p:val>
                                        </p:tav>
                                        <p:tav tm="100000">
                                          <p:val>
                                            <p:fltVal val="0"/>
                                          </p:val>
                                        </p:tav>
                                      </p:tavLst>
                                    </p:anim>
                                    <p:animEffect transition="in" filter="fade">
                                      <p:cBhvr>
                                        <p:cTn id="249" dur="1000"/>
                                        <p:tgtEl>
                                          <p:spTgt spid="40"/>
                                        </p:tgtEl>
                                      </p:cBhvr>
                                    </p:animEffect>
                                  </p:childTnLst>
                                </p:cTn>
                              </p:par>
                              <p:par>
                                <p:cTn id="250" presetID="31" presetClass="entr" presetSubtype="0" fill="hold" nodeType="withEffect">
                                  <p:stCondLst>
                                    <p:cond delay="0"/>
                                  </p:stCondLst>
                                  <p:childTnLst>
                                    <p:set>
                                      <p:cBhvr>
                                        <p:cTn id="251" dur="1" fill="hold">
                                          <p:stCondLst>
                                            <p:cond delay="0"/>
                                          </p:stCondLst>
                                        </p:cTn>
                                        <p:tgtEl>
                                          <p:spTgt spid="56"/>
                                        </p:tgtEl>
                                        <p:attrNameLst>
                                          <p:attrName>style.visibility</p:attrName>
                                        </p:attrNameLst>
                                      </p:cBhvr>
                                      <p:to>
                                        <p:strVal val="visible"/>
                                      </p:to>
                                    </p:set>
                                    <p:anim calcmode="lin" valueType="num">
                                      <p:cBhvr>
                                        <p:cTn id="252" dur="1000" fill="hold"/>
                                        <p:tgtEl>
                                          <p:spTgt spid="56"/>
                                        </p:tgtEl>
                                        <p:attrNameLst>
                                          <p:attrName>ppt_w</p:attrName>
                                        </p:attrNameLst>
                                      </p:cBhvr>
                                      <p:tavLst>
                                        <p:tav tm="0">
                                          <p:val>
                                            <p:fltVal val="0"/>
                                          </p:val>
                                        </p:tav>
                                        <p:tav tm="100000">
                                          <p:val>
                                            <p:strVal val="#ppt_w"/>
                                          </p:val>
                                        </p:tav>
                                      </p:tavLst>
                                    </p:anim>
                                    <p:anim calcmode="lin" valueType="num">
                                      <p:cBhvr>
                                        <p:cTn id="253" dur="1000" fill="hold"/>
                                        <p:tgtEl>
                                          <p:spTgt spid="56"/>
                                        </p:tgtEl>
                                        <p:attrNameLst>
                                          <p:attrName>ppt_h</p:attrName>
                                        </p:attrNameLst>
                                      </p:cBhvr>
                                      <p:tavLst>
                                        <p:tav tm="0">
                                          <p:val>
                                            <p:fltVal val="0"/>
                                          </p:val>
                                        </p:tav>
                                        <p:tav tm="100000">
                                          <p:val>
                                            <p:strVal val="#ppt_h"/>
                                          </p:val>
                                        </p:tav>
                                      </p:tavLst>
                                    </p:anim>
                                    <p:anim calcmode="lin" valueType="num">
                                      <p:cBhvr>
                                        <p:cTn id="254" dur="1000" fill="hold"/>
                                        <p:tgtEl>
                                          <p:spTgt spid="56"/>
                                        </p:tgtEl>
                                        <p:attrNameLst>
                                          <p:attrName>style.rotation</p:attrName>
                                        </p:attrNameLst>
                                      </p:cBhvr>
                                      <p:tavLst>
                                        <p:tav tm="0">
                                          <p:val>
                                            <p:fltVal val="90"/>
                                          </p:val>
                                        </p:tav>
                                        <p:tav tm="100000">
                                          <p:val>
                                            <p:fltVal val="0"/>
                                          </p:val>
                                        </p:tav>
                                      </p:tavLst>
                                    </p:anim>
                                    <p:animEffect transition="in" filter="fade">
                                      <p:cBhvr>
                                        <p:cTn id="255" dur="1000"/>
                                        <p:tgtEl>
                                          <p:spTgt spid="56"/>
                                        </p:tgtEl>
                                      </p:cBhvr>
                                    </p:animEffect>
                                  </p:childTnLst>
                                </p:cTn>
                              </p:par>
                              <p:par>
                                <p:cTn id="256" presetID="31" presetClass="entr" presetSubtype="0" fill="hold" grpId="0" nodeType="withEffect">
                                  <p:stCondLst>
                                    <p:cond delay="0"/>
                                  </p:stCondLst>
                                  <p:childTnLst>
                                    <p:set>
                                      <p:cBhvr>
                                        <p:cTn id="257" dur="1" fill="hold">
                                          <p:stCondLst>
                                            <p:cond delay="0"/>
                                          </p:stCondLst>
                                        </p:cTn>
                                        <p:tgtEl>
                                          <p:spTgt spid="39"/>
                                        </p:tgtEl>
                                        <p:attrNameLst>
                                          <p:attrName>style.visibility</p:attrName>
                                        </p:attrNameLst>
                                      </p:cBhvr>
                                      <p:to>
                                        <p:strVal val="visible"/>
                                      </p:to>
                                    </p:set>
                                    <p:anim calcmode="lin" valueType="num">
                                      <p:cBhvr>
                                        <p:cTn id="258" dur="1000" fill="hold"/>
                                        <p:tgtEl>
                                          <p:spTgt spid="39"/>
                                        </p:tgtEl>
                                        <p:attrNameLst>
                                          <p:attrName>ppt_w</p:attrName>
                                        </p:attrNameLst>
                                      </p:cBhvr>
                                      <p:tavLst>
                                        <p:tav tm="0">
                                          <p:val>
                                            <p:fltVal val="0"/>
                                          </p:val>
                                        </p:tav>
                                        <p:tav tm="100000">
                                          <p:val>
                                            <p:strVal val="#ppt_w"/>
                                          </p:val>
                                        </p:tav>
                                      </p:tavLst>
                                    </p:anim>
                                    <p:anim calcmode="lin" valueType="num">
                                      <p:cBhvr>
                                        <p:cTn id="259" dur="1000" fill="hold"/>
                                        <p:tgtEl>
                                          <p:spTgt spid="39"/>
                                        </p:tgtEl>
                                        <p:attrNameLst>
                                          <p:attrName>ppt_h</p:attrName>
                                        </p:attrNameLst>
                                      </p:cBhvr>
                                      <p:tavLst>
                                        <p:tav tm="0">
                                          <p:val>
                                            <p:fltVal val="0"/>
                                          </p:val>
                                        </p:tav>
                                        <p:tav tm="100000">
                                          <p:val>
                                            <p:strVal val="#ppt_h"/>
                                          </p:val>
                                        </p:tav>
                                      </p:tavLst>
                                    </p:anim>
                                    <p:anim calcmode="lin" valueType="num">
                                      <p:cBhvr>
                                        <p:cTn id="260" dur="1000" fill="hold"/>
                                        <p:tgtEl>
                                          <p:spTgt spid="39"/>
                                        </p:tgtEl>
                                        <p:attrNameLst>
                                          <p:attrName>style.rotation</p:attrName>
                                        </p:attrNameLst>
                                      </p:cBhvr>
                                      <p:tavLst>
                                        <p:tav tm="0">
                                          <p:val>
                                            <p:fltVal val="90"/>
                                          </p:val>
                                        </p:tav>
                                        <p:tav tm="100000">
                                          <p:val>
                                            <p:fltVal val="0"/>
                                          </p:val>
                                        </p:tav>
                                      </p:tavLst>
                                    </p:anim>
                                    <p:animEffect transition="in" filter="fade">
                                      <p:cBhvr>
                                        <p:cTn id="261" dur="1000"/>
                                        <p:tgtEl>
                                          <p:spTgt spid="39"/>
                                        </p:tgtEl>
                                      </p:cBhvr>
                                    </p:animEffect>
                                  </p:childTnLst>
                                </p:cTn>
                              </p:par>
                              <p:par>
                                <p:cTn id="262" presetID="31" presetClass="entr" presetSubtype="0" fill="hold" nodeType="withEffect">
                                  <p:stCondLst>
                                    <p:cond delay="0"/>
                                  </p:stCondLst>
                                  <p:childTnLst>
                                    <p:set>
                                      <p:cBhvr>
                                        <p:cTn id="263" dur="1" fill="hold">
                                          <p:stCondLst>
                                            <p:cond delay="0"/>
                                          </p:stCondLst>
                                        </p:cTn>
                                        <p:tgtEl>
                                          <p:spTgt spid="53"/>
                                        </p:tgtEl>
                                        <p:attrNameLst>
                                          <p:attrName>style.visibility</p:attrName>
                                        </p:attrNameLst>
                                      </p:cBhvr>
                                      <p:to>
                                        <p:strVal val="visible"/>
                                      </p:to>
                                    </p:set>
                                    <p:anim calcmode="lin" valueType="num">
                                      <p:cBhvr>
                                        <p:cTn id="264" dur="1000" fill="hold"/>
                                        <p:tgtEl>
                                          <p:spTgt spid="53"/>
                                        </p:tgtEl>
                                        <p:attrNameLst>
                                          <p:attrName>ppt_w</p:attrName>
                                        </p:attrNameLst>
                                      </p:cBhvr>
                                      <p:tavLst>
                                        <p:tav tm="0">
                                          <p:val>
                                            <p:fltVal val="0"/>
                                          </p:val>
                                        </p:tav>
                                        <p:tav tm="100000">
                                          <p:val>
                                            <p:strVal val="#ppt_w"/>
                                          </p:val>
                                        </p:tav>
                                      </p:tavLst>
                                    </p:anim>
                                    <p:anim calcmode="lin" valueType="num">
                                      <p:cBhvr>
                                        <p:cTn id="265" dur="1000" fill="hold"/>
                                        <p:tgtEl>
                                          <p:spTgt spid="53"/>
                                        </p:tgtEl>
                                        <p:attrNameLst>
                                          <p:attrName>ppt_h</p:attrName>
                                        </p:attrNameLst>
                                      </p:cBhvr>
                                      <p:tavLst>
                                        <p:tav tm="0">
                                          <p:val>
                                            <p:fltVal val="0"/>
                                          </p:val>
                                        </p:tav>
                                        <p:tav tm="100000">
                                          <p:val>
                                            <p:strVal val="#ppt_h"/>
                                          </p:val>
                                        </p:tav>
                                      </p:tavLst>
                                    </p:anim>
                                    <p:anim calcmode="lin" valueType="num">
                                      <p:cBhvr>
                                        <p:cTn id="266" dur="1000" fill="hold"/>
                                        <p:tgtEl>
                                          <p:spTgt spid="53"/>
                                        </p:tgtEl>
                                        <p:attrNameLst>
                                          <p:attrName>style.rotation</p:attrName>
                                        </p:attrNameLst>
                                      </p:cBhvr>
                                      <p:tavLst>
                                        <p:tav tm="0">
                                          <p:val>
                                            <p:fltVal val="90"/>
                                          </p:val>
                                        </p:tav>
                                        <p:tav tm="100000">
                                          <p:val>
                                            <p:fltVal val="0"/>
                                          </p:val>
                                        </p:tav>
                                      </p:tavLst>
                                    </p:anim>
                                    <p:animEffect transition="in" filter="fade">
                                      <p:cBhvr>
                                        <p:cTn id="267" dur="1000"/>
                                        <p:tgtEl>
                                          <p:spTgt spid="53"/>
                                        </p:tgtEl>
                                      </p:cBhvr>
                                    </p:animEffect>
                                  </p:childTnLst>
                                </p:cTn>
                              </p:par>
                              <p:par>
                                <p:cTn id="268" presetID="31" presetClass="entr" presetSubtype="0" fill="hold" grpId="0" nodeType="withEffect">
                                  <p:stCondLst>
                                    <p:cond delay="0"/>
                                  </p:stCondLst>
                                  <p:childTnLst>
                                    <p:set>
                                      <p:cBhvr>
                                        <p:cTn id="269" dur="1" fill="hold">
                                          <p:stCondLst>
                                            <p:cond delay="0"/>
                                          </p:stCondLst>
                                        </p:cTn>
                                        <p:tgtEl>
                                          <p:spTgt spid="38"/>
                                        </p:tgtEl>
                                        <p:attrNameLst>
                                          <p:attrName>style.visibility</p:attrName>
                                        </p:attrNameLst>
                                      </p:cBhvr>
                                      <p:to>
                                        <p:strVal val="visible"/>
                                      </p:to>
                                    </p:set>
                                    <p:anim calcmode="lin" valueType="num">
                                      <p:cBhvr>
                                        <p:cTn id="270" dur="1000" fill="hold"/>
                                        <p:tgtEl>
                                          <p:spTgt spid="38"/>
                                        </p:tgtEl>
                                        <p:attrNameLst>
                                          <p:attrName>ppt_w</p:attrName>
                                        </p:attrNameLst>
                                      </p:cBhvr>
                                      <p:tavLst>
                                        <p:tav tm="0">
                                          <p:val>
                                            <p:fltVal val="0"/>
                                          </p:val>
                                        </p:tav>
                                        <p:tav tm="100000">
                                          <p:val>
                                            <p:strVal val="#ppt_w"/>
                                          </p:val>
                                        </p:tav>
                                      </p:tavLst>
                                    </p:anim>
                                    <p:anim calcmode="lin" valueType="num">
                                      <p:cBhvr>
                                        <p:cTn id="271" dur="1000" fill="hold"/>
                                        <p:tgtEl>
                                          <p:spTgt spid="38"/>
                                        </p:tgtEl>
                                        <p:attrNameLst>
                                          <p:attrName>ppt_h</p:attrName>
                                        </p:attrNameLst>
                                      </p:cBhvr>
                                      <p:tavLst>
                                        <p:tav tm="0">
                                          <p:val>
                                            <p:fltVal val="0"/>
                                          </p:val>
                                        </p:tav>
                                        <p:tav tm="100000">
                                          <p:val>
                                            <p:strVal val="#ppt_h"/>
                                          </p:val>
                                        </p:tav>
                                      </p:tavLst>
                                    </p:anim>
                                    <p:anim calcmode="lin" valueType="num">
                                      <p:cBhvr>
                                        <p:cTn id="272" dur="1000" fill="hold"/>
                                        <p:tgtEl>
                                          <p:spTgt spid="38"/>
                                        </p:tgtEl>
                                        <p:attrNameLst>
                                          <p:attrName>style.rotation</p:attrName>
                                        </p:attrNameLst>
                                      </p:cBhvr>
                                      <p:tavLst>
                                        <p:tav tm="0">
                                          <p:val>
                                            <p:fltVal val="90"/>
                                          </p:val>
                                        </p:tav>
                                        <p:tav tm="100000">
                                          <p:val>
                                            <p:fltVal val="0"/>
                                          </p:val>
                                        </p:tav>
                                      </p:tavLst>
                                    </p:anim>
                                    <p:animEffect transition="in" filter="fade">
                                      <p:cBhvr>
                                        <p:cTn id="273" dur="1000"/>
                                        <p:tgtEl>
                                          <p:spTgt spid="38"/>
                                        </p:tgtEl>
                                      </p:cBhvr>
                                    </p:animEffect>
                                  </p:childTnLst>
                                </p:cTn>
                              </p:par>
                              <p:par>
                                <p:cTn id="274" presetID="31" presetClass="entr" presetSubtype="0" fill="hold" nodeType="withEffect">
                                  <p:stCondLst>
                                    <p:cond delay="0"/>
                                  </p:stCondLst>
                                  <p:childTnLst>
                                    <p:set>
                                      <p:cBhvr>
                                        <p:cTn id="275" dur="1" fill="hold">
                                          <p:stCondLst>
                                            <p:cond delay="0"/>
                                          </p:stCondLst>
                                        </p:cTn>
                                        <p:tgtEl>
                                          <p:spTgt spid="2061"/>
                                        </p:tgtEl>
                                        <p:attrNameLst>
                                          <p:attrName>style.visibility</p:attrName>
                                        </p:attrNameLst>
                                      </p:cBhvr>
                                      <p:to>
                                        <p:strVal val="visible"/>
                                      </p:to>
                                    </p:set>
                                    <p:anim calcmode="lin" valueType="num">
                                      <p:cBhvr>
                                        <p:cTn id="276" dur="1000" fill="hold"/>
                                        <p:tgtEl>
                                          <p:spTgt spid="2061"/>
                                        </p:tgtEl>
                                        <p:attrNameLst>
                                          <p:attrName>ppt_w</p:attrName>
                                        </p:attrNameLst>
                                      </p:cBhvr>
                                      <p:tavLst>
                                        <p:tav tm="0">
                                          <p:val>
                                            <p:fltVal val="0"/>
                                          </p:val>
                                        </p:tav>
                                        <p:tav tm="100000">
                                          <p:val>
                                            <p:strVal val="#ppt_w"/>
                                          </p:val>
                                        </p:tav>
                                      </p:tavLst>
                                    </p:anim>
                                    <p:anim calcmode="lin" valueType="num">
                                      <p:cBhvr>
                                        <p:cTn id="277" dur="1000" fill="hold"/>
                                        <p:tgtEl>
                                          <p:spTgt spid="2061"/>
                                        </p:tgtEl>
                                        <p:attrNameLst>
                                          <p:attrName>ppt_h</p:attrName>
                                        </p:attrNameLst>
                                      </p:cBhvr>
                                      <p:tavLst>
                                        <p:tav tm="0">
                                          <p:val>
                                            <p:fltVal val="0"/>
                                          </p:val>
                                        </p:tav>
                                        <p:tav tm="100000">
                                          <p:val>
                                            <p:strVal val="#ppt_h"/>
                                          </p:val>
                                        </p:tav>
                                      </p:tavLst>
                                    </p:anim>
                                    <p:anim calcmode="lin" valueType="num">
                                      <p:cBhvr>
                                        <p:cTn id="278" dur="1000" fill="hold"/>
                                        <p:tgtEl>
                                          <p:spTgt spid="2061"/>
                                        </p:tgtEl>
                                        <p:attrNameLst>
                                          <p:attrName>style.rotation</p:attrName>
                                        </p:attrNameLst>
                                      </p:cBhvr>
                                      <p:tavLst>
                                        <p:tav tm="0">
                                          <p:val>
                                            <p:fltVal val="90"/>
                                          </p:val>
                                        </p:tav>
                                        <p:tav tm="100000">
                                          <p:val>
                                            <p:fltVal val="0"/>
                                          </p:val>
                                        </p:tav>
                                      </p:tavLst>
                                    </p:anim>
                                    <p:animEffect transition="in" filter="fade">
                                      <p:cBhvr>
                                        <p:cTn id="279" dur="1000"/>
                                        <p:tgtEl>
                                          <p:spTgt spid="2061"/>
                                        </p:tgtEl>
                                      </p:cBhvr>
                                    </p:animEffect>
                                  </p:childTnLst>
                                </p:cTn>
                              </p:par>
                              <p:par>
                                <p:cTn id="280" presetID="31" presetClass="entr" presetSubtype="0" fill="hold" grpId="0" nodeType="withEffect">
                                  <p:stCondLst>
                                    <p:cond delay="0"/>
                                  </p:stCondLst>
                                  <p:childTnLst>
                                    <p:set>
                                      <p:cBhvr>
                                        <p:cTn id="281" dur="1" fill="hold">
                                          <p:stCondLst>
                                            <p:cond delay="0"/>
                                          </p:stCondLst>
                                        </p:cTn>
                                        <p:tgtEl>
                                          <p:spTgt spid="78"/>
                                        </p:tgtEl>
                                        <p:attrNameLst>
                                          <p:attrName>style.visibility</p:attrName>
                                        </p:attrNameLst>
                                      </p:cBhvr>
                                      <p:to>
                                        <p:strVal val="visible"/>
                                      </p:to>
                                    </p:set>
                                    <p:anim calcmode="lin" valueType="num">
                                      <p:cBhvr>
                                        <p:cTn id="282" dur="1000" fill="hold"/>
                                        <p:tgtEl>
                                          <p:spTgt spid="78"/>
                                        </p:tgtEl>
                                        <p:attrNameLst>
                                          <p:attrName>ppt_w</p:attrName>
                                        </p:attrNameLst>
                                      </p:cBhvr>
                                      <p:tavLst>
                                        <p:tav tm="0">
                                          <p:val>
                                            <p:fltVal val="0"/>
                                          </p:val>
                                        </p:tav>
                                        <p:tav tm="100000">
                                          <p:val>
                                            <p:strVal val="#ppt_w"/>
                                          </p:val>
                                        </p:tav>
                                      </p:tavLst>
                                    </p:anim>
                                    <p:anim calcmode="lin" valueType="num">
                                      <p:cBhvr>
                                        <p:cTn id="283" dur="1000" fill="hold"/>
                                        <p:tgtEl>
                                          <p:spTgt spid="78"/>
                                        </p:tgtEl>
                                        <p:attrNameLst>
                                          <p:attrName>ppt_h</p:attrName>
                                        </p:attrNameLst>
                                      </p:cBhvr>
                                      <p:tavLst>
                                        <p:tav tm="0">
                                          <p:val>
                                            <p:fltVal val="0"/>
                                          </p:val>
                                        </p:tav>
                                        <p:tav tm="100000">
                                          <p:val>
                                            <p:strVal val="#ppt_h"/>
                                          </p:val>
                                        </p:tav>
                                      </p:tavLst>
                                    </p:anim>
                                    <p:anim calcmode="lin" valueType="num">
                                      <p:cBhvr>
                                        <p:cTn id="284" dur="1000" fill="hold"/>
                                        <p:tgtEl>
                                          <p:spTgt spid="78"/>
                                        </p:tgtEl>
                                        <p:attrNameLst>
                                          <p:attrName>style.rotation</p:attrName>
                                        </p:attrNameLst>
                                      </p:cBhvr>
                                      <p:tavLst>
                                        <p:tav tm="0">
                                          <p:val>
                                            <p:fltVal val="90"/>
                                          </p:val>
                                        </p:tav>
                                        <p:tav tm="100000">
                                          <p:val>
                                            <p:fltVal val="0"/>
                                          </p:val>
                                        </p:tav>
                                      </p:tavLst>
                                    </p:anim>
                                    <p:animEffect transition="in" filter="fade">
                                      <p:cBhvr>
                                        <p:cTn id="285" dur="1000"/>
                                        <p:tgtEl>
                                          <p:spTgt spid="78"/>
                                        </p:tgtEl>
                                      </p:cBhvr>
                                    </p:animEffect>
                                  </p:childTnLst>
                                </p:cTn>
                              </p:par>
                              <p:par>
                                <p:cTn id="286" presetID="31" presetClass="entr" presetSubtype="0" fill="hold" nodeType="withEffect">
                                  <p:stCondLst>
                                    <p:cond delay="0"/>
                                  </p:stCondLst>
                                  <p:childTnLst>
                                    <p:set>
                                      <p:cBhvr>
                                        <p:cTn id="287" dur="1" fill="hold">
                                          <p:stCondLst>
                                            <p:cond delay="0"/>
                                          </p:stCondLst>
                                        </p:cTn>
                                        <p:tgtEl>
                                          <p:spTgt spid="51"/>
                                        </p:tgtEl>
                                        <p:attrNameLst>
                                          <p:attrName>style.visibility</p:attrName>
                                        </p:attrNameLst>
                                      </p:cBhvr>
                                      <p:to>
                                        <p:strVal val="visible"/>
                                      </p:to>
                                    </p:set>
                                    <p:anim calcmode="lin" valueType="num">
                                      <p:cBhvr>
                                        <p:cTn id="288" dur="1000" fill="hold"/>
                                        <p:tgtEl>
                                          <p:spTgt spid="51"/>
                                        </p:tgtEl>
                                        <p:attrNameLst>
                                          <p:attrName>ppt_w</p:attrName>
                                        </p:attrNameLst>
                                      </p:cBhvr>
                                      <p:tavLst>
                                        <p:tav tm="0">
                                          <p:val>
                                            <p:fltVal val="0"/>
                                          </p:val>
                                        </p:tav>
                                        <p:tav tm="100000">
                                          <p:val>
                                            <p:strVal val="#ppt_w"/>
                                          </p:val>
                                        </p:tav>
                                      </p:tavLst>
                                    </p:anim>
                                    <p:anim calcmode="lin" valueType="num">
                                      <p:cBhvr>
                                        <p:cTn id="289" dur="1000" fill="hold"/>
                                        <p:tgtEl>
                                          <p:spTgt spid="51"/>
                                        </p:tgtEl>
                                        <p:attrNameLst>
                                          <p:attrName>ppt_h</p:attrName>
                                        </p:attrNameLst>
                                      </p:cBhvr>
                                      <p:tavLst>
                                        <p:tav tm="0">
                                          <p:val>
                                            <p:fltVal val="0"/>
                                          </p:val>
                                        </p:tav>
                                        <p:tav tm="100000">
                                          <p:val>
                                            <p:strVal val="#ppt_h"/>
                                          </p:val>
                                        </p:tav>
                                      </p:tavLst>
                                    </p:anim>
                                    <p:anim calcmode="lin" valueType="num">
                                      <p:cBhvr>
                                        <p:cTn id="290" dur="1000" fill="hold"/>
                                        <p:tgtEl>
                                          <p:spTgt spid="51"/>
                                        </p:tgtEl>
                                        <p:attrNameLst>
                                          <p:attrName>style.rotation</p:attrName>
                                        </p:attrNameLst>
                                      </p:cBhvr>
                                      <p:tavLst>
                                        <p:tav tm="0">
                                          <p:val>
                                            <p:fltVal val="90"/>
                                          </p:val>
                                        </p:tav>
                                        <p:tav tm="100000">
                                          <p:val>
                                            <p:fltVal val="0"/>
                                          </p:val>
                                        </p:tav>
                                      </p:tavLst>
                                    </p:anim>
                                    <p:animEffect transition="in" filter="fade">
                                      <p:cBhvr>
                                        <p:cTn id="291" dur="1000"/>
                                        <p:tgtEl>
                                          <p:spTgt spid="51"/>
                                        </p:tgtEl>
                                      </p:cBhvr>
                                    </p:animEffect>
                                  </p:childTnLst>
                                </p:cTn>
                              </p:par>
                              <p:par>
                                <p:cTn id="292" presetID="31" presetClass="entr" presetSubtype="0" fill="hold" grpId="0" nodeType="withEffect">
                                  <p:stCondLst>
                                    <p:cond delay="0"/>
                                  </p:stCondLst>
                                  <p:childTnLst>
                                    <p:set>
                                      <p:cBhvr>
                                        <p:cTn id="293" dur="1" fill="hold">
                                          <p:stCondLst>
                                            <p:cond delay="0"/>
                                          </p:stCondLst>
                                        </p:cTn>
                                        <p:tgtEl>
                                          <p:spTgt spid="37"/>
                                        </p:tgtEl>
                                        <p:attrNameLst>
                                          <p:attrName>style.visibility</p:attrName>
                                        </p:attrNameLst>
                                      </p:cBhvr>
                                      <p:to>
                                        <p:strVal val="visible"/>
                                      </p:to>
                                    </p:set>
                                    <p:anim calcmode="lin" valueType="num">
                                      <p:cBhvr>
                                        <p:cTn id="294" dur="1000" fill="hold"/>
                                        <p:tgtEl>
                                          <p:spTgt spid="37"/>
                                        </p:tgtEl>
                                        <p:attrNameLst>
                                          <p:attrName>ppt_w</p:attrName>
                                        </p:attrNameLst>
                                      </p:cBhvr>
                                      <p:tavLst>
                                        <p:tav tm="0">
                                          <p:val>
                                            <p:fltVal val="0"/>
                                          </p:val>
                                        </p:tav>
                                        <p:tav tm="100000">
                                          <p:val>
                                            <p:strVal val="#ppt_w"/>
                                          </p:val>
                                        </p:tav>
                                      </p:tavLst>
                                    </p:anim>
                                    <p:anim calcmode="lin" valueType="num">
                                      <p:cBhvr>
                                        <p:cTn id="295" dur="1000" fill="hold"/>
                                        <p:tgtEl>
                                          <p:spTgt spid="37"/>
                                        </p:tgtEl>
                                        <p:attrNameLst>
                                          <p:attrName>ppt_h</p:attrName>
                                        </p:attrNameLst>
                                      </p:cBhvr>
                                      <p:tavLst>
                                        <p:tav tm="0">
                                          <p:val>
                                            <p:fltVal val="0"/>
                                          </p:val>
                                        </p:tav>
                                        <p:tav tm="100000">
                                          <p:val>
                                            <p:strVal val="#ppt_h"/>
                                          </p:val>
                                        </p:tav>
                                      </p:tavLst>
                                    </p:anim>
                                    <p:anim calcmode="lin" valueType="num">
                                      <p:cBhvr>
                                        <p:cTn id="296" dur="1000" fill="hold"/>
                                        <p:tgtEl>
                                          <p:spTgt spid="37"/>
                                        </p:tgtEl>
                                        <p:attrNameLst>
                                          <p:attrName>style.rotation</p:attrName>
                                        </p:attrNameLst>
                                      </p:cBhvr>
                                      <p:tavLst>
                                        <p:tav tm="0">
                                          <p:val>
                                            <p:fltVal val="90"/>
                                          </p:val>
                                        </p:tav>
                                        <p:tav tm="100000">
                                          <p:val>
                                            <p:fltVal val="0"/>
                                          </p:val>
                                        </p:tav>
                                      </p:tavLst>
                                    </p:anim>
                                    <p:animEffect transition="in" filter="fade">
                                      <p:cBhvr>
                                        <p:cTn id="297" dur="1000"/>
                                        <p:tgtEl>
                                          <p:spTgt spid="37"/>
                                        </p:tgtEl>
                                      </p:cBhvr>
                                    </p:animEffect>
                                  </p:childTnLst>
                                </p:cTn>
                              </p:par>
                              <p:par>
                                <p:cTn id="298" presetID="31" presetClass="entr" presetSubtype="0" fill="hold" nodeType="withEffect">
                                  <p:stCondLst>
                                    <p:cond delay="0"/>
                                  </p:stCondLst>
                                  <p:childTnLst>
                                    <p:set>
                                      <p:cBhvr>
                                        <p:cTn id="299" dur="1" fill="hold">
                                          <p:stCondLst>
                                            <p:cond delay="0"/>
                                          </p:stCondLst>
                                        </p:cTn>
                                        <p:tgtEl>
                                          <p:spTgt spid="49"/>
                                        </p:tgtEl>
                                        <p:attrNameLst>
                                          <p:attrName>style.visibility</p:attrName>
                                        </p:attrNameLst>
                                      </p:cBhvr>
                                      <p:to>
                                        <p:strVal val="visible"/>
                                      </p:to>
                                    </p:set>
                                    <p:anim calcmode="lin" valueType="num">
                                      <p:cBhvr>
                                        <p:cTn id="300" dur="1000" fill="hold"/>
                                        <p:tgtEl>
                                          <p:spTgt spid="49"/>
                                        </p:tgtEl>
                                        <p:attrNameLst>
                                          <p:attrName>ppt_w</p:attrName>
                                        </p:attrNameLst>
                                      </p:cBhvr>
                                      <p:tavLst>
                                        <p:tav tm="0">
                                          <p:val>
                                            <p:fltVal val="0"/>
                                          </p:val>
                                        </p:tav>
                                        <p:tav tm="100000">
                                          <p:val>
                                            <p:strVal val="#ppt_w"/>
                                          </p:val>
                                        </p:tav>
                                      </p:tavLst>
                                    </p:anim>
                                    <p:anim calcmode="lin" valueType="num">
                                      <p:cBhvr>
                                        <p:cTn id="301" dur="1000" fill="hold"/>
                                        <p:tgtEl>
                                          <p:spTgt spid="49"/>
                                        </p:tgtEl>
                                        <p:attrNameLst>
                                          <p:attrName>ppt_h</p:attrName>
                                        </p:attrNameLst>
                                      </p:cBhvr>
                                      <p:tavLst>
                                        <p:tav tm="0">
                                          <p:val>
                                            <p:fltVal val="0"/>
                                          </p:val>
                                        </p:tav>
                                        <p:tav tm="100000">
                                          <p:val>
                                            <p:strVal val="#ppt_h"/>
                                          </p:val>
                                        </p:tav>
                                      </p:tavLst>
                                    </p:anim>
                                    <p:anim calcmode="lin" valueType="num">
                                      <p:cBhvr>
                                        <p:cTn id="302" dur="1000" fill="hold"/>
                                        <p:tgtEl>
                                          <p:spTgt spid="49"/>
                                        </p:tgtEl>
                                        <p:attrNameLst>
                                          <p:attrName>style.rotation</p:attrName>
                                        </p:attrNameLst>
                                      </p:cBhvr>
                                      <p:tavLst>
                                        <p:tav tm="0">
                                          <p:val>
                                            <p:fltVal val="90"/>
                                          </p:val>
                                        </p:tav>
                                        <p:tav tm="100000">
                                          <p:val>
                                            <p:fltVal val="0"/>
                                          </p:val>
                                        </p:tav>
                                      </p:tavLst>
                                    </p:anim>
                                    <p:animEffect transition="in" filter="fade">
                                      <p:cBhvr>
                                        <p:cTn id="303" dur="1000"/>
                                        <p:tgtEl>
                                          <p:spTgt spid="49"/>
                                        </p:tgtEl>
                                      </p:cBhvr>
                                    </p:animEffect>
                                  </p:childTnLst>
                                </p:cTn>
                              </p:par>
                              <p:par>
                                <p:cTn id="304" presetID="31" presetClass="entr" presetSubtype="0" fill="hold" grpId="0" nodeType="withEffect">
                                  <p:stCondLst>
                                    <p:cond delay="0"/>
                                  </p:stCondLst>
                                  <p:childTnLst>
                                    <p:set>
                                      <p:cBhvr>
                                        <p:cTn id="305" dur="1" fill="hold">
                                          <p:stCondLst>
                                            <p:cond delay="0"/>
                                          </p:stCondLst>
                                        </p:cTn>
                                        <p:tgtEl>
                                          <p:spTgt spid="36"/>
                                        </p:tgtEl>
                                        <p:attrNameLst>
                                          <p:attrName>style.visibility</p:attrName>
                                        </p:attrNameLst>
                                      </p:cBhvr>
                                      <p:to>
                                        <p:strVal val="visible"/>
                                      </p:to>
                                    </p:set>
                                    <p:anim calcmode="lin" valueType="num">
                                      <p:cBhvr>
                                        <p:cTn id="306" dur="1000" fill="hold"/>
                                        <p:tgtEl>
                                          <p:spTgt spid="36"/>
                                        </p:tgtEl>
                                        <p:attrNameLst>
                                          <p:attrName>ppt_w</p:attrName>
                                        </p:attrNameLst>
                                      </p:cBhvr>
                                      <p:tavLst>
                                        <p:tav tm="0">
                                          <p:val>
                                            <p:fltVal val="0"/>
                                          </p:val>
                                        </p:tav>
                                        <p:tav tm="100000">
                                          <p:val>
                                            <p:strVal val="#ppt_w"/>
                                          </p:val>
                                        </p:tav>
                                      </p:tavLst>
                                    </p:anim>
                                    <p:anim calcmode="lin" valueType="num">
                                      <p:cBhvr>
                                        <p:cTn id="307" dur="1000" fill="hold"/>
                                        <p:tgtEl>
                                          <p:spTgt spid="36"/>
                                        </p:tgtEl>
                                        <p:attrNameLst>
                                          <p:attrName>ppt_h</p:attrName>
                                        </p:attrNameLst>
                                      </p:cBhvr>
                                      <p:tavLst>
                                        <p:tav tm="0">
                                          <p:val>
                                            <p:fltVal val="0"/>
                                          </p:val>
                                        </p:tav>
                                        <p:tav tm="100000">
                                          <p:val>
                                            <p:strVal val="#ppt_h"/>
                                          </p:val>
                                        </p:tav>
                                      </p:tavLst>
                                    </p:anim>
                                    <p:anim calcmode="lin" valueType="num">
                                      <p:cBhvr>
                                        <p:cTn id="308" dur="1000" fill="hold"/>
                                        <p:tgtEl>
                                          <p:spTgt spid="36"/>
                                        </p:tgtEl>
                                        <p:attrNameLst>
                                          <p:attrName>style.rotation</p:attrName>
                                        </p:attrNameLst>
                                      </p:cBhvr>
                                      <p:tavLst>
                                        <p:tav tm="0">
                                          <p:val>
                                            <p:fltVal val="90"/>
                                          </p:val>
                                        </p:tav>
                                        <p:tav tm="100000">
                                          <p:val>
                                            <p:fltVal val="0"/>
                                          </p:val>
                                        </p:tav>
                                      </p:tavLst>
                                    </p:anim>
                                    <p:animEffect transition="in" filter="fade">
                                      <p:cBhvr>
                                        <p:cTn id="309" dur="1000"/>
                                        <p:tgtEl>
                                          <p:spTgt spid="36"/>
                                        </p:tgtEl>
                                      </p:cBhvr>
                                    </p:animEffect>
                                  </p:childTnLst>
                                </p:cTn>
                              </p:par>
                              <p:par>
                                <p:cTn id="310" presetID="31" presetClass="entr" presetSubtype="0" fill="hold" nodeType="withEffect">
                                  <p:stCondLst>
                                    <p:cond delay="0"/>
                                  </p:stCondLst>
                                  <p:childTnLst>
                                    <p:set>
                                      <p:cBhvr>
                                        <p:cTn id="311" dur="1" fill="hold">
                                          <p:stCondLst>
                                            <p:cond delay="0"/>
                                          </p:stCondLst>
                                        </p:cTn>
                                        <p:tgtEl>
                                          <p:spTgt spid="46"/>
                                        </p:tgtEl>
                                        <p:attrNameLst>
                                          <p:attrName>style.visibility</p:attrName>
                                        </p:attrNameLst>
                                      </p:cBhvr>
                                      <p:to>
                                        <p:strVal val="visible"/>
                                      </p:to>
                                    </p:set>
                                    <p:anim calcmode="lin" valueType="num">
                                      <p:cBhvr>
                                        <p:cTn id="312" dur="1000" fill="hold"/>
                                        <p:tgtEl>
                                          <p:spTgt spid="46"/>
                                        </p:tgtEl>
                                        <p:attrNameLst>
                                          <p:attrName>ppt_w</p:attrName>
                                        </p:attrNameLst>
                                      </p:cBhvr>
                                      <p:tavLst>
                                        <p:tav tm="0">
                                          <p:val>
                                            <p:fltVal val="0"/>
                                          </p:val>
                                        </p:tav>
                                        <p:tav tm="100000">
                                          <p:val>
                                            <p:strVal val="#ppt_w"/>
                                          </p:val>
                                        </p:tav>
                                      </p:tavLst>
                                    </p:anim>
                                    <p:anim calcmode="lin" valueType="num">
                                      <p:cBhvr>
                                        <p:cTn id="313" dur="1000" fill="hold"/>
                                        <p:tgtEl>
                                          <p:spTgt spid="46"/>
                                        </p:tgtEl>
                                        <p:attrNameLst>
                                          <p:attrName>ppt_h</p:attrName>
                                        </p:attrNameLst>
                                      </p:cBhvr>
                                      <p:tavLst>
                                        <p:tav tm="0">
                                          <p:val>
                                            <p:fltVal val="0"/>
                                          </p:val>
                                        </p:tav>
                                        <p:tav tm="100000">
                                          <p:val>
                                            <p:strVal val="#ppt_h"/>
                                          </p:val>
                                        </p:tav>
                                      </p:tavLst>
                                    </p:anim>
                                    <p:anim calcmode="lin" valueType="num">
                                      <p:cBhvr>
                                        <p:cTn id="314" dur="1000" fill="hold"/>
                                        <p:tgtEl>
                                          <p:spTgt spid="46"/>
                                        </p:tgtEl>
                                        <p:attrNameLst>
                                          <p:attrName>style.rotation</p:attrName>
                                        </p:attrNameLst>
                                      </p:cBhvr>
                                      <p:tavLst>
                                        <p:tav tm="0">
                                          <p:val>
                                            <p:fltVal val="90"/>
                                          </p:val>
                                        </p:tav>
                                        <p:tav tm="100000">
                                          <p:val>
                                            <p:fltVal val="0"/>
                                          </p:val>
                                        </p:tav>
                                      </p:tavLst>
                                    </p:anim>
                                    <p:animEffect transition="in" filter="fade">
                                      <p:cBhvr>
                                        <p:cTn id="315" dur="1000"/>
                                        <p:tgtEl>
                                          <p:spTgt spid="46"/>
                                        </p:tgtEl>
                                      </p:cBhvr>
                                    </p:animEffect>
                                  </p:childTnLst>
                                </p:cTn>
                              </p:par>
                              <p:par>
                                <p:cTn id="316" presetID="31" presetClass="entr" presetSubtype="0" fill="hold" grpId="0" nodeType="withEffect">
                                  <p:stCondLst>
                                    <p:cond delay="0"/>
                                  </p:stCondLst>
                                  <p:childTnLst>
                                    <p:set>
                                      <p:cBhvr>
                                        <p:cTn id="317" dur="1" fill="hold">
                                          <p:stCondLst>
                                            <p:cond delay="0"/>
                                          </p:stCondLst>
                                        </p:cTn>
                                        <p:tgtEl>
                                          <p:spTgt spid="34"/>
                                        </p:tgtEl>
                                        <p:attrNameLst>
                                          <p:attrName>style.visibility</p:attrName>
                                        </p:attrNameLst>
                                      </p:cBhvr>
                                      <p:to>
                                        <p:strVal val="visible"/>
                                      </p:to>
                                    </p:set>
                                    <p:anim calcmode="lin" valueType="num">
                                      <p:cBhvr>
                                        <p:cTn id="318" dur="1000" fill="hold"/>
                                        <p:tgtEl>
                                          <p:spTgt spid="34"/>
                                        </p:tgtEl>
                                        <p:attrNameLst>
                                          <p:attrName>ppt_w</p:attrName>
                                        </p:attrNameLst>
                                      </p:cBhvr>
                                      <p:tavLst>
                                        <p:tav tm="0">
                                          <p:val>
                                            <p:fltVal val="0"/>
                                          </p:val>
                                        </p:tav>
                                        <p:tav tm="100000">
                                          <p:val>
                                            <p:strVal val="#ppt_w"/>
                                          </p:val>
                                        </p:tav>
                                      </p:tavLst>
                                    </p:anim>
                                    <p:anim calcmode="lin" valueType="num">
                                      <p:cBhvr>
                                        <p:cTn id="319" dur="1000" fill="hold"/>
                                        <p:tgtEl>
                                          <p:spTgt spid="34"/>
                                        </p:tgtEl>
                                        <p:attrNameLst>
                                          <p:attrName>ppt_h</p:attrName>
                                        </p:attrNameLst>
                                      </p:cBhvr>
                                      <p:tavLst>
                                        <p:tav tm="0">
                                          <p:val>
                                            <p:fltVal val="0"/>
                                          </p:val>
                                        </p:tav>
                                        <p:tav tm="100000">
                                          <p:val>
                                            <p:strVal val="#ppt_h"/>
                                          </p:val>
                                        </p:tav>
                                      </p:tavLst>
                                    </p:anim>
                                    <p:anim calcmode="lin" valueType="num">
                                      <p:cBhvr>
                                        <p:cTn id="320" dur="1000" fill="hold"/>
                                        <p:tgtEl>
                                          <p:spTgt spid="34"/>
                                        </p:tgtEl>
                                        <p:attrNameLst>
                                          <p:attrName>style.rotation</p:attrName>
                                        </p:attrNameLst>
                                      </p:cBhvr>
                                      <p:tavLst>
                                        <p:tav tm="0">
                                          <p:val>
                                            <p:fltVal val="90"/>
                                          </p:val>
                                        </p:tav>
                                        <p:tav tm="100000">
                                          <p:val>
                                            <p:fltVal val="0"/>
                                          </p:val>
                                        </p:tav>
                                      </p:tavLst>
                                    </p:anim>
                                    <p:animEffect transition="in" filter="fade">
                                      <p:cBhvr>
                                        <p:cTn id="321" dur="1000"/>
                                        <p:tgtEl>
                                          <p:spTgt spid="34"/>
                                        </p:tgtEl>
                                      </p:cBhvr>
                                    </p:animEffect>
                                  </p:childTnLst>
                                </p:cTn>
                              </p:par>
                              <p:par>
                                <p:cTn id="322" presetID="31" presetClass="entr" presetSubtype="0" fill="hold" nodeType="withEffect">
                                  <p:stCondLst>
                                    <p:cond delay="0"/>
                                  </p:stCondLst>
                                  <p:childTnLst>
                                    <p:set>
                                      <p:cBhvr>
                                        <p:cTn id="323" dur="1" fill="hold">
                                          <p:stCondLst>
                                            <p:cond delay="0"/>
                                          </p:stCondLst>
                                        </p:cTn>
                                        <p:tgtEl>
                                          <p:spTgt spid="45"/>
                                        </p:tgtEl>
                                        <p:attrNameLst>
                                          <p:attrName>style.visibility</p:attrName>
                                        </p:attrNameLst>
                                      </p:cBhvr>
                                      <p:to>
                                        <p:strVal val="visible"/>
                                      </p:to>
                                    </p:set>
                                    <p:anim calcmode="lin" valueType="num">
                                      <p:cBhvr>
                                        <p:cTn id="324" dur="1000" fill="hold"/>
                                        <p:tgtEl>
                                          <p:spTgt spid="45"/>
                                        </p:tgtEl>
                                        <p:attrNameLst>
                                          <p:attrName>ppt_w</p:attrName>
                                        </p:attrNameLst>
                                      </p:cBhvr>
                                      <p:tavLst>
                                        <p:tav tm="0">
                                          <p:val>
                                            <p:fltVal val="0"/>
                                          </p:val>
                                        </p:tav>
                                        <p:tav tm="100000">
                                          <p:val>
                                            <p:strVal val="#ppt_w"/>
                                          </p:val>
                                        </p:tav>
                                      </p:tavLst>
                                    </p:anim>
                                    <p:anim calcmode="lin" valueType="num">
                                      <p:cBhvr>
                                        <p:cTn id="325" dur="1000" fill="hold"/>
                                        <p:tgtEl>
                                          <p:spTgt spid="45"/>
                                        </p:tgtEl>
                                        <p:attrNameLst>
                                          <p:attrName>ppt_h</p:attrName>
                                        </p:attrNameLst>
                                      </p:cBhvr>
                                      <p:tavLst>
                                        <p:tav tm="0">
                                          <p:val>
                                            <p:fltVal val="0"/>
                                          </p:val>
                                        </p:tav>
                                        <p:tav tm="100000">
                                          <p:val>
                                            <p:strVal val="#ppt_h"/>
                                          </p:val>
                                        </p:tav>
                                      </p:tavLst>
                                    </p:anim>
                                    <p:anim calcmode="lin" valueType="num">
                                      <p:cBhvr>
                                        <p:cTn id="326" dur="1000" fill="hold"/>
                                        <p:tgtEl>
                                          <p:spTgt spid="45"/>
                                        </p:tgtEl>
                                        <p:attrNameLst>
                                          <p:attrName>style.rotation</p:attrName>
                                        </p:attrNameLst>
                                      </p:cBhvr>
                                      <p:tavLst>
                                        <p:tav tm="0">
                                          <p:val>
                                            <p:fltVal val="90"/>
                                          </p:val>
                                        </p:tav>
                                        <p:tav tm="100000">
                                          <p:val>
                                            <p:fltVal val="0"/>
                                          </p:val>
                                        </p:tav>
                                      </p:tavLst>
                                    </p:anim>
                                    <p:animEffect transition="in" filter="fade">
                                      <p:cBhvr>
                                        <p:cTn id="327" dur="1000"/>
                                        <p:tgtEl>
                                          <p:spTgt spid="45"/>
                                        </p:tgtEl>
                                      </p:cBhvr>
                                    </p:animEffect>
                                  </p:childTnLst>
                                </p:cTn>
                              </p:par>
                              <p:par>
                                <p:cTn id="328" presetID="31" presetClass="entr" presetSubtype="0" fill="hold" grpId="0" nodeType="withEffect">
                                  <p:stCondLst>
                                    <p:cond delay="0"/>
                                  </p:stCondLst>
                                  <p:childTnLst>
                                    <p:set>
                                      <p:cBhvr>
                                        <p:cTn id="329" dur="1" fill="hold">
                                          <p:stCondLst>
                                            <p:cond delay="0"/>
                                          </p:stCondLst>
                                        </p:cTn>
                                        <p:tgtEl>
                                          <p:spTgt spid="33"/>
                                        </p:tgtEl>
                                        <p:attrNameLst>
                                          <p:attrName>style.visibility</p:attrName>
                                        </p:attrNameLst>
                                      </p:cBhvr>
                                      <p:to>
                                        <p:strVal val="visible"/>
                                      </p:to>
                                    </p:set>
                                    <p:anim calcmode="lin" valueType="num">
                                      <p:cBhvr>
                                        <p:cTn id="330" dur="1000" fill="hold"/>
                                        <p:tgtEl>
                                          <p:spTgt spid="33"/>
                                        </p:tgtEl>
                                        <p:attrNameLst>
                                          <p:attrName>ppt_w</p:attrName>
                                        </p:attrNameLst>
                                      </p:cBhvr>
                                      <p:tavLst>
                                        <p:tav tm="0">
                                          <p:val>
                                            <p:fltVal val="0"/>
                                          </p:val>
                                        </p:tav>
                                        <p:tav tm="100000">
                                          <p:val>
                                            <p:strVal val="#ppt_w"/>
                                          </p:val>
                                        </p:tav>
                                      </p:tavLst>
                                    </p:anim>
                                    <p:anim calcmode="lin" valueType="num">
                                      <p:cBhvr>
                                        <p:cTn id="331" dur="1000" fill="hold"/>
                                        <p:tgtEl>
                                          <p:spTgt spid="33"/>
                                        </p:tgtEl>
                                        <p:attrNameLst>
                                          <p:attrName>ppt_h</p:attrName>
                                        </p:attrNameLst>
                                      </p:cBhvr>
                                      <p:tavLst>
                                        <p:tav tm="0">
                                          <p:val>
                                            <p:fltVal val="0"/>
                                          </p:val>
                                        </p:tav>
                                        <p:tav tm="100000">
                                          <p:val>
                                            <p:strVal val="#ppt_h"/>
                                          </p:val>
                                        </p:tav>
                                      </p:tavLst>
                                    </p:anim>
                                    <p:anim calcmode="lin" valueType="num">
                                      <p:cBhvr>
                                        <p:cTn id="332" dur="1000" fill="hold"/>
                                        <p:tgtEl>
                                          <p:spTgt spid="33"/>
                                        </p:tgtEl>
                                        <p:attrNameLst>
                                          <p:attrName>style.rotation</p:attrName>
                                        </p:attrNameLst>
                                      </p:cBhvr>
                                      <p:tavLst>
                                        <p:tav tm="0">
                                          <p:val>
                                            <p:fltVal val="90"/>
                                          </p:val>
                                        </p:tav>
                                        <p:tav tm="100000">
                                          <p:val>
                                            <p:fltVal val="0"/>
                                          </p:val>
                                        </p:tav>
                                      </p:tavLst>
                                    </p:anim>
                                    <p:animEffect transition="in" filter="fade">
                                      <p:cBhvr>
                                        <p:cTn id="3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1" animBg="1"/>
      <p:bldP spid="31" grpId="1" animBg="1"/>
      <p:bldP spid="32" grpId="1" animBg="1"/>
      <p:bldP spid="33" grpId="0" animBg="1"/>
      <p:bldP spid="34" grpId="0" animBg="1"/>
      <p:bldP spid="36" grpId="0" animBg="1"/>
      <p:bldP spid="37" grpId="0" animBg="1"/>
      <p:bldP spid="38" grpId="0" animBg="1"/>
      <p:bldP spid="39" grpId="0" animBg="1"/>
      <p:bldP spid="40" grpId="0" animBg="1"/>
      <p:bldP spid="41" grpId="0" animBg="1"/>
      <p:bldP spid="61" grpId="0" animBg="1"/>
      <p:bldP spid="62" grpId="0" animBg="1"/>
      <p:bldP spid="75" grpId="0" animBg="1"/>
      <p:bldP spid="78"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7</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980728"/>
            <a:ext cx="8676456" cy="423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566271" y="231031"/>
            <a:ext cx="5593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sistema de publicación científica</a:t>
            </a:r>
          </a:p>
        </p:txBody>
      </p:sp>
      <p:sp>
        <p:nvSpPr>
          <p:cNvPr id="9" name="Rectangle 4"/>
          <p:cNvSpPr>
            <a:spLocks noChangeArrowheads="1"/>
          </p:cNvSpPr>
          <p:nvPr/>
        </p:nvSpPr>
        <p:spPr bwMode="auto">
          <a:xfrm>
            <a:off x="107504" y="5445223"/>
            <a:ext cx="7546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sz="1200" b="1" dirty="0" smtClean="0"/>
              <a:t>Communicating </a:t>
            </a:r>
            <a:r>
              <a:rPr lang="es-ES_tradnl" sz="1200" b="1" dirty="0"/>
              <a:t>knowledge: How and why UK researchers publish and disseminate their findings</a:t>
            </a:r>
            <a:r>
              <a:rPr lang="es-ES_tradnl" sz="1200" b="1" dirty="0" smtClean="0"/>
              <a:t>.</a:t>
            </a:r>
            <a:r>
              <a:rPr lang="es-ES_tradnl" sz="1200" dirty="0" smtClean="0"/>
              <a:t> London: </a:t>
            </a:r>
            <a:r>
              <a:rPr lang="es-ES" sz="1200" dirty="0"/>
              <a:t>Research Information </a:t>
            </a:r>
            <a:r>
              <a:rPr lang="es-ES" sz="1200" dirty="0" smtClean="0"/>
              <a:t>Network, 2009</a:t>
            </a:r>
            <a:endParaRPr lang="es-ES_tradnl" sz="1200" dirty="0"/>
          </a:p>
        </p:txBody>
      </p:sp>
    </p:spTree>
    <p:extLst>
      <p:ext uri="{BB962C8B-B14F-4D97-AF65-F5344CB8AC3E}">
        <p14:creationId xmlns:p14="http://schemas.microsoft.com/office/powerpoint/2010/main" val="478493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8</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3887293618"/>
              </p:ext>
            </p:extLst>
          </p:nvPr>
        </p:nvGraphicFramePr>
        <p:xfrm>
          <a:off x="35496" y="836712"/>
          <a:ext cx="8928992"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311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6 CuadroTexto"/>
          <p:cNvSpPr txBox="1">
            <a:spLocks noChangeArrowheads="1"/>
          </p:cNvSpPr>
          <p:nvPr/>
        </p:nvSpPr>
        <p:spPr bwMode="auto">
          <a:xfrm>
            <a:off x="3071813" y="1285875"/>
            <a:ext cx="184150" cy="369888"/>
          </a:xfrm>
          <a:prstGeom prst="rect">
            <a:avLst/>
          </a:prstGeom>
          <a:noFill/>
          <a:ln w="9525">
            <a:noFill/>
            <a:miter lim="800000"/>
            <a:headEnd/>
            <a:tailEnd/>
          </a:ln>
        </p:spPr>
        <p:txBody>
          <a:bodyPr wrap="none">
            <a:spAutoFit/>
          </a:bodyPr>
          <a:lstStyle/>
          <a:p>
            <a:endParaRPr lang="es-CO">
              <a:latin typeface="Calibri"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453336"/>
            <a:ext cx="1428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374" y="0"/>
            <a:ext cx="3197146" cy="6858000"/>
          </a:xfrm>
          <a:prstGeom prst="rect">
            <a:avLst/>
          </a:prstGeom>
        </p:spPr>
      </p:pic>
      <p:sp>
        <p:nvSpPr>
          <p:cNvPr id="2" name="1 Marcador de número de diapositiva"/>
          <p:cNvSpPr>
            <a:spLocks noGrp="1"/>
          </p:cNvSpPr>
          <p:nvPr>
            <p:ph type="sldNum" sz="quarter" idx="12"/>
          </p:nvPr>
        </p:nvSpPr>
        <p:spPr>
          <a:xfrm>
            <a:off x="7020272" y="6356350"/>
            <a:ext cx="2133600" cy="365125"/>
          </a:xfrm>
        </p:spPr>
        <p:txBody>
          <a:bodyPr/>
          <a:lstStyle/>
          <a:p>
            <a:pPr>
              <a:defRPr/>
            </a:pPr>
            <a:fld id="{82EDFB26-0D0F-4C28-A5C4-1DF850DF5837}" type="slidenum">
              <a:rPr lang="es-ES" smtClean="0"/>
              <a:pPr>
                <a:defRPr/>
              </a:pPr>
              <a:t>9</a:t>
            </a:fld>
            <a:endParaRPr lang="es-ES" dirty="0"/>
          </a:p>
        </p:txBody>
      </p:sp>
      <p:sp>
        <p:nvSpPr>
          <p:cNvPr id="6" name="2 Marcador de pie de página"/>
          <p:cNvSpPr>
            <a:spLocks noGrp="1"/>
          </p:cNvSpPr>
          <p:nvPr>
            <p:ph type="ftr" sz="quarter" idx="11"/>
          </p:nvPr>
        </p:nvSpPr>
        <p:spPr>
          <a:xfrm>
            <a:off x="1547664" y="6617245"/>
            <a:ext cx="5976664" cy="196131"/>
          </a:xfrm>
        </p:spPr>
        <p:txBody>
          <a:bodyPr/>
          <a:lstStyle/>
          <a:p>
            <a:pPr>
              <a:defRPr/>
            </a:pPr>
            <a:r>
              <a:rPr lang="es-ES_tradnl" dirty="0" smtClean="0"/>
              <a:t>Herramientas bibliográficas e indicadores bibliométricos para la evaluación de la investigación</a:t>
            </a:r>
            <a:endParaRPr lang="es-ES" dirty="0"/>
          </a:p>
        </p:txBody>
      </p:sp>
      <p:sp>
        <p:nvSpPr>
          <p:cNvPr id="7" name="6 Rectángulo"/>
          <p:cNvSpPr/>
          <p:nvPr/>
        </p:nvSpPr>
        <p:spPr>
          <a:xfrm>
            <a:off x="1782259" y="231031"/>
            <a:ext cx="516122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documentos científicos</a:t>
            </a:r>
          </a:p>
        </p:txBody>
      </p:sp>
      <p:graphicFrame>
        <p:nvGraphicFramePr>
          <p:cNvPr id="3" name="2 Diagrama"/>
          <p:cNvGraphicFramePr/>
          <p:nvPr>
            <p:extLst>
              <p:ext uri="{D42A27DB-BD31-4B8C-83A1-F6EECF244321}">
                <p14:modId xmlns:p14="http://schemas.microsoft.com/office/powerpoint/2010/main" val="3232369469"/>
              </p:ext>
            </p:extLst>
          </p:nvPr>
        </p:nvGraphicFramePr>
        <p:xfrm>
          <a:off x="179512" y="836712"/>
          <a:ext cx="871296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006" y="692696"/>
            <a:ext cx="22193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3112" y="589755"/>
            <a:ext cx="2988903" cy="205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136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PNA_curso_investiga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25DAB5-6A7E-4DD2-803C-1752B1B52832}">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0817F6D9-B14E-4EDA-B60C-D5972B7EEC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DBB9173-63E4-4683-AC58-0712FD0B4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BUPNA_curso_investigación</Template>
  <TotalTime>1329</TotalTime>
  <Words>3747</Words>
  <Application>Microsoft Office PowerPoint</Application>
  <PresentationFormat>Presentación en pantalla (4:3)</PresentationFormat>
  <Paragraphs>300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BUPNA_curso_investigación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UPNA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manuel.ruiz</dc:creator>
  <cp:lastModifiedBy>manuel.ruiz</cp:lastModifiedBy>
  <cp:revision>77</cp:revision>
  <dcterms:created xsi:type="dcterms:W3CDTF">2011-05-03T17:27:19Z</dcterms:created>
  <dcterms:modified xsi:type="dcterms:W3CDTF">2014-06-27T18:30:57Z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TC300019439990</vt:lpwstr>
  </property>
</Properties>
</file>