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Ubuntu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Ubuntu-regular.fntdata"/><Relationship Id="rId21" Type="http://schemas.openxmlformats.org/officeDocument/2006/relationships/slide" Target="slides/slide17.xml"/><Relationship Id="rId24" Type="http://schemas.openxmlformats.org/officeDocument/2006/relationships/font" Target="fonts/Ubuntu-italic.fntdata"/><Relationship Id="rId23" Type="http://schemas.openxmlformats.org/officeDocument/2006/relationships/font" Target="fonts/Ubuntu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Ubuntu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2914648"/>
            <a:ext cx="9144000" cy="2229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0" y="2914649"/>
            <a:ext cx="91440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Shape 12"/>
          <p:cNvSpPr txBox="1"/>
          <p:nvPr>
            <p:ph type="ctrTitle"/>
          </p:nvPr>
        </p:nvSpPr>
        <p:spPr>
          <a:xfrm>
            <a:off x="685800" y="1618313"/>
            <a:ext cx="7772400" cy="1238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685800" y="2964778"/>
            <a:ext cx="7772400" cy="94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1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" name="Shape 17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Shape 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0" y="1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Shape 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1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" name="Shape 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0" y="4225082"/>
            <a:ext cx="9144000" cy="918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5" name="Shape 35"/>
          <p:cNvCxnSpPr/>
          <p:nvPr/>
        </p:nvCxnSpPr>
        <p:spPr>
          <a:xfrm>
            <a:off x="0" y="4225082"/>
            <a:ext cx="91440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Shape 36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khaki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b="1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rebuchet MS"/>
              <a:buChar char="●"/>
              <a:defRPr sz="3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rebuchet MS"/>
              <a:buChar char="○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rebuchet MS"/>
              <a:buChar char="■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●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○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■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●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○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■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Relationship Id="rId4" Type="http://schemas.openxmlformats.org/officeDocument/2006/relationships/image" Target="../media/image20.png"/><Relationship Id="rId5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danielgil.info" TargetMode="External"/><Relationship Id="rId4" Type="http://schemas.openxmlformats.org/officeDocument/2006/relationships/hyperlink" Target="https://es.linkedin.com/in/danielgil" TargetMode="External"/><Relationship Id="rId5" Type="http://schemas.openxmlformats.org/officeDocument/2006/relationships/image" Target="../media/image22.gif"/><Relationship Id="rId6" Type="http://schemas.openxmlformats.org/officeDocument/2006/relationships/image" Target="../media/image26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19.jpg"/><Relationship Id="rId13" Type="http://schemas.openxmlformats.org/officeDocument/2006/relationships/image" Target="../media/image17.jpg"/><Relationship Id="rId1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4.jpg"/><Relationship Id="rId9" Type="http://schemas.openxmlformats.org/officeDocument/2006/relationships/image" Target="../media/image11.jpg"/><Relationship Id="rId15" Type="http://schemas.openxmlformats.org/officeDocument/2006/relationships/image" Target="../media/image16.png"/><Relationship Id="rId14" Type="http://schemas.openxmlformats.org/officeDocument/2006/relationships/image" Target="../media/image12.png"/><Relationship Id="rId17" Type="http://schemas.openxmlformats.org/officeDocument/2006/relationships/image" Target="../media/image8.png"/><Relationship Id="rId16" Type="http://schemas.openxmlformats.org/officeDocument/2006/relationships/image" Target="../media/image7.jpg"/><Relationship Id="rId5" Type="http://schemas.openxmlformats.org/officeDocument/2006/relationships/image" Target="../media/image13.png"/><Relationship Id="rId6" Type="http://schemas.openxmlformats.org/officeDocument/2006/relationships/image" Target="../media/image5.gif"/><Relationship Id="rId7" Type="http://schemas.openxmlformats.org/officeDocument/2006/relationships/image" Target="../media/image21.jpg"/><Relationship Id="rId8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ctrTitle"/>
          </p:nvPr>
        </p:nvSpPr>
        <p:spPr>
          <a:xfrm>
            <a:off x="685800" y="1618313"/>
            <a:ext cx="7772400" cy="123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6000"/>
              <a:t>Jornadas sobre Salidas Profesionales</a:t>
            </a:r>
            <a:endParaRPr sz="6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600"/>
              <a:t>para Titulados en Documentación</a:t>
            </a:r>
            <a:endParaRPr sz="3600"/>
          </a:p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685800" y="2964778"/>
            <a:ext cx="7772400" cy="9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Daniel Gil Solés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000"/>
              <a:t>Granada, 23 y 24 de abril de 2015</a:t>
            </a:r>
            <a:endParaRPr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2. Sin límites</a:t>
            </a:r>
            <a:endParaRPr/>
          </a:p>
        </p:txBody>
      </p:sp>
      <p:pic>
        <p:nvPicPr>
          <p:cNvPr descr="mundo.jpg"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421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2. Sín límites</a:t>
            </a:r>
            <a:endParaRPr/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ca" sz="2400"/>
              <a:t>Tu mundo no es Granada, ni Tarragona, ni Barcelona, ni Madrid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a" sz="2400"/>
              <a:t>ni Andalucía, ni Catalunya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a" sz="2400"/>
              <a:t>ni España,</a:t>
            </a:r>
            <a:endParaRPr sz="24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a" sz="2400"/>
              <a:t>ni probablemente Europa</a:t>
            </a:r>
            <a:endParaRPr sz="2400"/>
          </a:p>
        </p:txBody>
      </p:sp>
      <p:sp>
        <p:nvSpPr>
          <p:cNvPr id="124" name="Shape 12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3692500" y="2772075"/>
            <a:ext cx="999900" cy="952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oner-limites.jpeg"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2300" y="1200150"/>
            <a:ext cx="3994500" cy="37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2. Sín límites</a:t>
            </a:r>
            <a:endParaRPr/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ca"/>
              <a:t>Trabajo digital</a:t>
            </a:r>
            <a:endParaRPr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ca"/>
              <a:t>Expotación de herramientas</a:t>
            </a:r>
            <a:endParaRPr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ca"/>
              <a:t>Formación autodidacta</a:t>
            </a:r>
            <a:endParaRPr/>
          </a:p>
          <a:p>
            <a:pPr indent="0" lvl="0" marL="45720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" sz="2400"/>
              <a:t>(gestión de contenidos, marketing)</a:t>
            </a:r>
            <a:endParaRPr sz="2400"/>
          </a:p>
        </p:txBody>
      </p:sp>
      <p:pic>
        <p:nvPicPr>
          <p:cNvPr descr="google_drive_logo_3963.png"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4850" y="1447297"/>
            <a:ext cx="2601950" cy="202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/>
          <p:nvPr/>
        </p:nvSpPr>
        <p:spPr>
          <a:xfrm>
            <a:off x="4166600" y="2589400"/>
            <a:ext cx="1035900" cy="96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ropbox-logo1.png"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0025" y="2501200"/>
            <a:ext cx="2083301" cy="2083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press-logo-stacked-rgb.png" id="136" name="Shape 1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3598" y="3425075"/>
            <a:ext cx="2159225" cy="134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3. Tu propia historia</a:t>
            </a:r>
            <a:endParaRPr/>
          </a:p>
        </p:txBody>
      </p:sp>
      <p:pic>
        <p:nvPicPr>
          <p:cNvPr descr="whitepapers2.jpg"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419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3. Tu propia historia</a:t>
            </a:r>
            <a:endParaRPr/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ca" sz="2400"/>
              <a:t>Eres único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a" sz="2400"/>
              <a:t>Cuenta tu historia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a" sz="2400"/>
              <a:t>Crea tu propio discurso, tu narrativa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a" sz="2400"/>
              <a:t>Explícate: seguro que tienes algo que contar</a:t>
            </a:r>
            <a:endParaRPr sz="24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a" sz="2400"/>
              <a:t>Elabora un argumento entorno a tu figura profesional y personal</a:t>
            </a:r>
            <a:endParaRPr sz="2400"/>
          </a:p>
        </p:txBody>
      </p:sp>
      <p:sp>
        <p:nvSpPr>
          <p:cNvPr id="149" name="Shape 149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ca" sz="2400"/>
              <a:t>Genera contenidos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a" sz="2400"/>
              <a:t>Te encuentran más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a" sz="2400"/>
              <a:t>Te harán más visible</a:t>
            </a:r>
            <a:endParaRPr sz="24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b="1" lang="ca"/>
              <a:t>+ reconocimiento</a:t>
            </a:r>
            <a:endParaRPr b="1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ca"/>
              <a:t>+ reputación</a:t>
            </a:r>
            <a:endParaRPr b="1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ca"/>
              <a:t>+ autoría</a:t>
            </a:r>
            <a:endParaRPr b="1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ca"/>
              <a:t>+ credibilidad</a:t>
            </a:r>
            <a:endParaRPr b="1"/>
          </a:p>
        </p:txBody>
      </p:sp>
      <p:sp>
        <p:nvSpPr>
          <p:cNvPr id="150" name="Shape 150"/>
          <p:cNvSpPr/>
          <p:nvPr/>
        </p:nvSpPr>
        <p:spPr>
          <a:xfrm>
            <a:off x="4021350" y="2559450"/>
            <a:ext cx="1101300" cy="1007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lanvisibilidad.GIF"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6416" y="1200150"/>
            <a:ext cx="2367625" cy="360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3. Tu propia historia</a:t>
            </a:r>
            <a:endParaRPr/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ca"/>
              <a:t>… mejor, con un blog</a:t>
            </a:r>
            <a:endParaRPr b="1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ca" sz="1800"/>
              <a:t>Creación de marca (tu propio nombre o un nombre comercial)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 sz="1800"/>
              <a:t>Según filosofía y objetivos que quieras conseguir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 sz="1800"/>
              <a:t>Posiciónate: busca tu segmento de mercado en la larga cola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 sz="1800"/>
              <a:t>Ser experto: contenidos únicos y de calidad</a:t>
            </a:r>
            <a:endParaRPr sz="1800"/>
          </a:p>
        </p:txBody>
      </p:sp>
      <p:sp>
        <p:nvSpPr>
          <p:cNvPr id="158" name="Shape 158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bauen.PNG"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2275" y="1200150"/>
            <a:ext cx="4045625" cy="37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Nadie regala nada</a:t>
            </a:r>
            <a:endParaRPr/>
          </a:p>
        </p:txBody>
      </p:sp>
      <p:pic>
        <p:nvPicPr>
          <p:cNvPr descr="conclusiones-running.jpg"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420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ctrTitle"/>
          </p:nvPr>
        </p:nvSpPr>
        <p:spPr>
          <a:xfrm>
            <a:off x="685800" y="563206"/>
            <a:ext cx="7772400" cy="164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6000"/>
              <a:t>¡Gracias!</a:t>
            </a:r>
            <a:endParaRPr sz="6000"/>
          </a:p>
        </p:txBody>
      </p:sp>
      <p:sp>
        <p:nvSpPr>
          <p:cNvPr id="171" name="Shape 171"/>
          <p:cNvSpPr txBox="1"/>
          <p:nvPr>
            <p:ph idx="1" type="subTitle"/>
          </p:nvPr>
        </p:nvSpPr>
        <p:spPr>
          <a:xfrm>
            <a:off x="685800" y="2395297"/>
            <a:ext cx="7772400" cy="20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u="sng">
                <a:solidFill>
                  <a:schemeClr val="hlink"/>
                </a:solidFill>
                <a:hlinkClick r:id="rId3"/>
              </a:rPr>
              <a:t>http://www.danielgil.info</a:t>
            </a:r>
            <a:endParaRPr sz="2400">
              <a:solidFill>
                <a:schemeClr val="lt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u="sng">
                <a:solidFill>
                  <a:schemeClr val="hlink"/>
                </a:solidFill>
                <a:hlinkClick r:id="rId4"/>
              </a:rPr>
              <a:t>https://es.linkedin.com/in/danielgil</a:t>
            </a:r>
            <a:r>
              <a:rPr lang="ca" sz="2400">
                <a:solidFill>
                  <a:schemeClr val="lt1"/>
                </a:solidFill>
              </a:rPr>
              <a:t> </a:t>
            </a:r>
            <a:endParaRPr sz="2400">
              <a:solidFill>
                <a:schemeClr val="lt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>
                <a:solidFill>
                  <a:schemeClr val="lt1"/>
                </a:solidFill>
              </a:rPr>
              <a:t>@_dgil</a:t>
            </a:r>
            <a:endParaRPr sz="2400">
              <a:solidFill>
                <a:schemeClr val="lt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>
                <a:solidFill>
                  <a:schemeClr val="lt1"/>
                </a:solidFill>
              </a:rPr>
              <a:t>daniel.gil@cobdc.org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descr="logopral.gif" id="172" name="Shape 1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7725" y="4195350"/>
            <a:ext cx="72390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xt.gif" id="173" name="Shape 1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61625" y="4195350"/>
            <a:ext cx="1047750" cy="7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ctrTitle"/>
          </p:nvPr>
        </p:nvSpPr>
        <p:spPr>
          <a:xfrm>
            <a:off x="685800" y="1618313"/>
            <a:ext cx="7772400" cy="123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Ubuntu"/>
                <a:ea typeface="Ubuntu"/>
                <a:cs typeface="Ubuntu"/>
                <a:sym typeface="Ubuntu"/>
              </a:rPr>
              <a:t>Itinerarios y experiencias de autoempleo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1" name="Shape 51"/>
          <p:cNvSpPr txBox="1"/>
          <p:nvPr>
            <p:ph idx="1" type="subTitle"/>
          </p:nvPr>
        </p:nvSpPr>
        <p:spPr>
          <a:xfrm>
            <a:off x="685800" y="2964778"/>
            <a:ext cx="7772400" cy="9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Una visión personal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685800" y="1618313"/>
            <a:ext cx="7772400" cy="123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600"/>
              <a:t>Probablemente no trabajaréis de bibliotecarios de 8h a 15h...</a:t>
            </a:r>
            <a:endParaRPr sz="3600"/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685800" y="2964778"/>
            <a:ext cx="7772400" cy="9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… ahora ya somos otro tipo de profesionales</a:t>
            </a:r>
            <a:endParaRPr/>
          </a:p>
        </p:txBody>
      </p:sp>
      <p:sp>
        <p:nvSpPr>
          <p:cNvPr id="58" name="Shape 58"/>
          <p:cNvSpPr txBox="1"/>
          <p:nvPr/>
        </p:nvSpPr>
        <p:spPr>
          <a:xfrm>
            <a:off x="-517550" y="2587800"/>
            <a:ext cx="6159300" cy="7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Pero en 2010 todo cambió</a:t>
            </a:r>
            <a:endParaRPr/>
          </a:p>
        </p:txBody>
      </p:sp>
      <p:pic>
        <p:nvPicPr>
          <p:cNvPr descr="2010Review.jpg"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420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Clientes, clientes, clientes</a:t>
            </a:r>
            <a:endParaRPr/>
          </a:p>
        </p:txBody>
      </p:sp>
      <p:pic>
        <p:nvPicPr>
          <p:cNvPr descr="citilab310002.png"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7822" y="1732550"/>
            <a:ext cx="1870078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atarragona.jpg"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6750" y="1383825"/>
            <a:ext cx="1540050" cy="1540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cuiplus_MarcaColor.png" id="72" name="Shape 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4425" y="2923886"/>
            <a:ext cx="2752724" cy="11066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rta.gif" id="73" name="Shape 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47095" y="60175"/>
            <a:ext cx="2102030" cy="1154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ator.jpg" id="74" name="Shape 7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77150" y="3241675"/>
            <a:ext cx="3841099" cy="768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-icar-170anys.png" id="75" name="Shape 7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23825" y="2087572"/>
            <a:ext cx="3557900" cy="1154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keting.jpg" id="76" name="Shape 7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0050" y="1152950"/>
            <a:ext cx="3129050" cy="1055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useute.jpg" id="77" name="Shape 7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1229" y="2148900"/>
            <a:ext cx="2053747" cy="1031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imo.png" id="78" name="Shape 7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94247" y="3105575"/>
            <a:ext cx="2334975" cy="904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oolman.jpg" id="79" name="Shape 7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94247" y="60174"/>
            <a:ext cx="3129053" cy="677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lorsvazquez.jpg" id="80" name="Shape 8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192796" y="60175"/>
            <a:ext cx="1790600" cy="1154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partia_logo_web_main_header.png" id="81" name="Shape 8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5363" y="642775"/>
            <a:ext cx="275272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dpuntedu.png" id="82" name="Shape 8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898625" y="298825"/>
            <a:ext cx="14478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artmobel_logotip.jpg" id="83" name="Shape 8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384838" y="1096624"/>
            <a:ext cx="2334976" cy="11684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-cal-portal.png" id="84" name="Shape 8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860150" y="200450"/>
            <a:ext cx="114300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ctrTitle"/>
          </p:nvPr>
        </p:nvSpPr>
        <p:spPr>
          <a:xfrm>
            <a:off x="685800" y="1618313"/>
            <a:ext cx="7772400" cy="123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600"/>
              <a:t>Transformar necesidades...</a:t>
            </a:r>
            <a:endParaRPr sz="3600"/>
          </a:p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x="685800" y="2964778"/>
            <a:ext cx="7772400" cy="9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800"/>
              <a:t>… en actitudes</a:t>
            </a:r>
            <a:endParaRPr sz="4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1. Redes, personas, contactos</a:t>
            </a:r>
            <a:endParaRPr/>
          </a:p>
        </p:txBody>
      </p:sp>
      <p:pic>
        <p:nvPicPr>
          <p:cNvPr descr="social-icons.jpg"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419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1. Redes, personas, contactos</a:t>
            </a:r>
            <a:endParaRPr/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ca"/>
              <a:t>Explota las redes sociales en beneficio propio</a:t>
            </a:r>
            <a:endParaRPr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ca"/>
              <a:t>Las redes son personas, contactos, y futuros clientes</a:t>
            </a:r>
            <a:endParaRPr/>
          </a:p>
        </p:txBody>
      </p:sp>
      <p:sp>
        <p:nvSpPr>
          <p:cNvPr id="103" name="Shape 103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ca"/>
              <a:t>Conversa, dialoga de igual a igual</a:t>
            </a:r>
            <a:endParaRPr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ca"/>
              <a:t>Cuida y diversifica tu agenda</a:t>
            </a:r>
            <a:endParaRPr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1. Redes, personas, contactos</a:t>
            </a:r>
            <a:endParaRPr/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"/>
              <a:t>El valor de las recomendaciones</a:t>
            </a:r>
            <a:endParaRPr/>
          </a:p>
          <a:p>
            <a: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ca"/>
              <a:t>Qué dicen de ti</a:t>
            </a:r>
            <a:endParaRPr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ca"/>
              <a:t>Te aporta valor</a:t>
            </a:r>
            <a:endParaRPr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ca"/>
              <a:t>Te da credibilidad</a:t>
            </a:r>
            <a:endParaRPr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ca"/>
              <a:t>Te da reconocimiento</a:t>
            </a:r>
            <a:endParaRPr/>
          </a:p>
        </p:txBody>
      </p:sp>
      <p:sp>
        <p:nvSpPr>
          <p:cNvPr id="110" name="Shape 110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recomanacions.PNG"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2275" y="1200150"/>
            <a:ext cx="3994499" cy="372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Khaki">
  <a:themeElements>
    <a:clrScheme name="Custom 349">
      <a:dk1>
        <a:srgbClr val="262626"/>
      </a:dk1>
      <a:lt1>
        <a:srgbClr val="E6D6BD"/>
      </a:lt1>
      <a:dk2>
        <a:srgbClr val="535353"/>
      </a:dk2>
      <a:lt2>
        <a:srgbClr val="B4AD9E"/>
      </a:lt2>
      <a:accent1>
        <a:srgbClr val="ADB48E"/>
      </a:accent1>
      <a:accent2>
        <a:srgbClr val="867961"/>
      </a:accent2>
      <a:accent3>
        <a:srgbClr val="CBB680"/>
      </a:accent3>
      <a:accent4>
        <a:srgbClr val="78A3C0"/>
      </a:accent4>
      <a:accent5>
        <a:srgbClr val="C0AE91"/>
      </a:accent5>
      <a:accent6>
        <a:srgbClr val="668874"/>
      </a:accent6>
      <a:hlink>
        <a:srgbClr val="4B94B3"/>
      </a:hlink>
      <a:folHlink>
        <a:srgbClr val="41414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