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99" r:id="rId7"/>
    <p:sldId id="272" r:id="rId8"/>
    <p:sldId id="307" r:id="rId9"/>
    <p:sldId id="273" r:id="rId10"/>
    <p:sldId id="275" r:id="rId11"/>
    <p:sldId id="277" r:id="rId12"/>
    <p:sldId id="283" r:id="rId13"/>
    <p:sldId id="284" r:id="rId14"/>
    <p:sldId id="290" r:id="rId15"/>
    <p:sldId id="316" r:id="rId16"/>
    <p:sldId id="315" r:id="rId17"/>
    <p:sldId id="297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FF41"/>
    <a:srgbClr val="AEFF72"/>
    <a:srgbClr val="68BDE3"/>
    <a:srgbClr val="288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91406" autoAdjust="0"/>
  </p:normalViewPr>
  <p:slideViewPr>
    <p:cSldViewPr snapToGrid="0" snapToObjects="1">
      <p:cViewPr>
        <p:scale>
          <a:sx n="80" d="100"/>
          <a:sy n="80" d="100"/>
        </p:scale>
        <p:origin x="-22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43D8C-3C45-8549-B368-051CD0F95384}" type="doc">
      <dgm:prSet loTypeId="urn:microsoft.com/office/officeart/2005/8/layout/radial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6263266-A541-C94C-8F0E-6E1E9A0882E5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Educación Media Superior en México</a:t>
          </a:r>
        </a:p>
      </dgm:t>
    </dgm:pt>
    <dgm:pt modelId="{0D4E09B5-2EA6-2043-A232-05F56E56EF9C}" type="parTrans" cxnId="{F4B69251-C070-3E4E-91AA-89D06BA946D0}">
      <dgm:prSet/>
      <dgm:spPr/>
      <dgm:t>
        <a:bodyPr/>
        <a:lstStyle/>
        <a:p>
          <a:endParaRPr lang="es-ES"/>
        </a:p>
      </dgm:t>
    </dgm:pt>
    <dgm:pt modelId="{0F5A9DE2-DD6C-D643-894D-904B1C6B5299}" type="sibTrans" cxnId="{F4B69251-C070-3E4E-91AA-89D06BA946D0}">
      <dgm:prSet/>
      <dgm:spPr/>
      <dgm:t>
        <a:bodyPr/>
        <a:lstStyle/>
        <a:p>
          <a:endParaRPr lang="es-ES"/>
        </a:p>
      </dgm:t>
    </dgm:pt>
    <dgm:pt modelId="{69AA10DC-A9F2-384E-B0B7-2146284DAC2C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Primeros antecedentes, Siglo XVIII</a:t>
          </a:r>
        </a:p>
      </dgm:t>
    </dgm:pt>
    <dgm:pt modelId="{B9ACEBFC-FCAB-AC4D-9E37-D1F849BA068E}" type="parTrans" cxnId="{69B6A338-08FE-0C46-9338-FA4C694D55A7}">
      <dgm:prSet/>
      <dgm:spPr/>
      <dgm:t>
        <a:bodyPr/>
        <a:lstStyle/>
        <a:p>
          <a:endParaRPr lang="es-ES"/>
        </a:p>
      </dgm:t>
    </dgm:pt>
    <dgm:pt modelId="{BA7CFDF2-ADA6-824B-AB3D-0C8874BD146A}" type="sibTrans" cxnId="{69B6A338-08FE-0C46-9338-FA4C694D55A7}">
      <dgm:prSet/>
      <dgm:spPr/>
      <dgm:t>
        <a:bodyPr/>
        <a:lstStyle/>
        <a:p>
          <a:endParaRPr lang="es-ES"/>
        </a:p>
      </dgm:t>
    </dgm:pt>
    <dgm:pt modelId="{61B61CFE-4F0C-8A43-BC70-EB9F1A58768D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En 1950 aumenta demanda de acceso a la EMS</a:t>
          </a:r>
        </a:p>
      </dgm:t>
    </dgm:pt>
    <dgm:pt modelId="{27D34896-596F-634B-9DB4-81EB99CFFD36}" type="parTrans" cxnId="{08F1E1D1-A9B6-B146-9468-B133B9D8BCE2}">
      <dgm:prSet/>
      <dgm:spPr/>
      <dgm:t>
        <a:bodyPr/>
        <a:lstStyle/>
        <a:p>
          <a:endParaRPr lang="es-ES"/>
        </a:p>
      </dgm:t>
    </dgm:pt>
    <dgm:pt modelId="{F80907D1-BDB9-BC4F-831C-7A904C522B08}" type="sibTrans" cxnId="{08F1E1D1-A9B6-B146-9468-B133B9D8BCE2}">
      <dgm:prSet/>
      <dgm:spPr/>
      <dgm:t>
        <a:bodyPr/>
        <a:lstStyle/>
        <a:p>
          <a:endParaRPr lang="es-ES"/>
        </a:p>
      </dgm:t>
    </dgm:pt>
    <dgm:pt modelId="{28E672CB-D56F-AC40-AEAF-A9CB7E68753D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Cobertura total de estudiantes en la EMS en 2020?</a:t>
          </a:r>
        </a:p>
      </dgm:t>
    </dgm:pt>
    <dgm:pt modelId="{6D3FA083-C7B6-C746-AD90-1CA1FF0406C2}" type="parTrans" cxnId="{1B076C90-8489-F541-9A28-93B58B03ABCF}">
      <dgm:prSet/>
      <dgm:spPr/>
      <dgm:t>
        <a:bodyPr/>
        <a:lstStyle/>
        <a:p>
          <a:endParaRPr lang="es-ES"/>
        </a:p>
      </dgm:t>
    </dgm:pt>
    <dgm:pt modelId="{AA9411AE-683A-2D47-92CE-CEECFEECF418}" type="sibTrans" cxnId="{1B076C90-8489-F541-9A28-93B58B03ABCF}">
      <dgm:prSet/>
      <dgm:spPr/>
      <dgm:t>
        <a:bodyPr/>
        <a:lstStyle/>
        <a:p>
          <a:endParaRPr lang="es-ES"/>
        </a:p>
      </dgm:t>
    </dgm:pt>
    <dgm:pt modelId="{11D46A57-EF32-BC43-914E-F57BDF9F8605}">
      <dgm:prSet phldrT="[Texto]"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Obligatoriedad de la EMS en México, 2013</a:t>
          </a:r>
        </a:p>
      </dgm:t>
    </dgm:pt>
    <dgm:pt modelId="{49A41F71-3EFD-3946-8FEF-F80D4C39B32B}" type="parTrans" cxnId="{167ABF80-0EC0-744E-B423-D947E18374A9}">
      <dgm:prSet/>
      <dgm:spPr/>
      <dgm:t>
        <a:bodyPr/>
        <a:lstStyle/>
        <a:p>
          <a:endParaRPr lang="es-ES"/>
        </a:p>
      </dgm:t>
    </dgm:pt>
    <dgm:pt modelId="{7A0E42F1-603C-8542-8A47-1375051A4874}" type="sibTrans" cxnId="{167ABF80-0EC0-744E-B423-D947E18374A9}">
      <dgm:prSet/>
      <dgm:spPr/>
      <dgm:t>
        <a:bodyPr/>
        <a:lstStyle/>
        <a:p>
          <a:endParaRPr lang="es-ES"/>
        </a:p>
      </dgm:t>
    </dgm:pt>
    <dgm:pt modelId="{A5916A88-B5B1-374B-9F75-526856410A2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Intervención de la ANUIES, década de los 70’s</a:t>
          </a:r>
        </a:p>
      </dgm:t>
    </dgm:pt>
    <dgm:pt modelId="{B324D68C-4BD3-844D-88D0-40C61C0BADAD}" type="parTrans" cxnId="{11272C54-FA0E-C14C-AC1B-12E23D3941D7}">
      <dgm:prSet/>
      <dgm:spPr/>
      <dgm:t>
        <a:bodyPr/>
        <a:lstStyle/>
        <a:p>
          <a:endParaRPr lang="es-ES"/>
        </a:p>
      </dgm:t>
    </dgm:pt>
    <dgm:pt modelId="{79B486BE-72DD-6147-ACFB-AE9F691E6318}" type="sibTrans" cxnId="{11272C54-FA0E-C14C-AC1B-12E23D3941D7}">
      <dgm:prSet/>
      <dgm:spPr/>
      <dgm:t>
        <a:bodyPr/>
        <a:lstStyle/>
        <a:p>
          <a:endParaRPr lang="es-ES"/>
        </a:p>
      </dgm:t>
    </dgm:pt>
    <dgm:pt modelId="{A937D46C-C301-A04B-8573-1A9BEBB06F87}">
      <dgm:prSet phldrT="[Texto]" custT="1"/>
      <dgm:spPr/>
      <dgm:t>
        <a:bodyPr/>
        <a:lstStyle/>
        <a:p>
          <a:r>
            <a:rPr lang="es-ES" sz="1200" dirty="0">
              <a:solidFill>
                <a:srgbClr val="000000"/>
              </a:solidFill>
            </a:rPr>
            <a:t>Aprobación de la RIEMS, creación del Sistema Nacional de Bachillerato, 2005</a:t>
          </a:r>
        </a:p>
      </dgm:t>
    </dgm:pt>
    <dgm:pt modelId="{A4669ADA-273A-374B-B312-4EA5DE9B2107}" type="parTrans" cxnId="{C85A7384-8FD9-D547-B4D2-6423983865E2}">
      <dgm:prSet/>
      <dgm:spPr/>
      <dgm:t>
        <a:bodyPr/>
        <a:lstStyle/>
        <a:p>
          <a:endParaRPr lang="es-ES"/>
        </a:p>
      </dgm:t>
    </dgm:pt>
    <dgm:pt modelId="{ECDF3A56-B520-D345-9295-9EDB249CABF6}" type="sibTrans" cxnId="{C85A7384-8FD9-D547-B4D2-6423983865E2}">
      <dgm:prSet/>
      <dgm:spPr/>
      <dgm:t>
        <a:bodyPr/>
        <a:lstStyle/>
        <a:p>
          <a:endParaRPr lang="es-ES"/>
        </a:p>
      </dgm:t>
    </dgm:pt>
    <dgm:pt modelId="{E5118E86-B1F3-414A-943C-E2B5E6294ED5}" type="pres">
      <dgm:prSet presAssocID="{6EA43D8C-3C45-8549-B368-051CD0F953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8A0BD7F-2FAF-B54E-8AB7-0CB60BCB06EE}" type="pres">
      <dgm:prSet presAssocID="{96263266-A541-C94C-8F0E-6E1E9A0882E5}" presName="centerShape" presStyleLbl="node0" presStyleIdx="0" presStyleCnt="1"/>
      <dgm:spPr/>
    </dgm:pt>
    <dgm:pt modelId="{119747D8-DD72-1340-A70E-E4D917EACE8D}" type="pres">
      <dgm:prSet presAssocID="{69AA10DC-A9F2-384E-B0B7-2146284DAC2C}" presName="node" presStyleLbl="node1" presStyleIdx="0" presStyleCnt="6">
        <dgm:presLayoutVars>
          <dgm:bulletEnabled val="1"/>
        </dgm:presLayoutVars>
      </dgm:prSet>
      <dgm:spPr/>
    </dgm:pt>
    <dgm:pt modelId="{E1D7B65E-E8D3-F34C-92C7-1BC9F1ADB076}" type="pres">
      <dgm:prSet presAssocID="{69AA10DC-A9F2-384E-B0B7-2146284DAC2C}" presName="dummy" presStyleCnt="0"/>
      <dgm:spPr/>
    </dgm:pt>
    <dgm:pt modelId="{78F48631-4098-1F43-84EB-9A4EF74AE08A}" type="pres">
      <dgm:prSet presAssocID="{BA7CFDF2-ADA6-824B-AB3D-0C8874BD146A}" presName="sibTrans" presStyleLbl="sibTrans2D1" presStyleIdx="0" presStyleCnt="6"/>
      <dgm:spPr/>
    </dgm:pt>
    <dgm:pt modelId="{C2DDC32E-C34C-E349-8C43-3E24FCB1690C}" type="pres">
      <dgm:prSet presAssocID="{61B61CFE-4F0C-8A43-BC70-EB9F1A58768D}" presName="node" presStyleLbl="node1" presStyleIdx="1" presStyleCnt="6">
        <dgm:presLayoutVars>
          <dgm:bulletEnabled val="1"/>
        </dgm:presLayoutVars>
      </dgm:prSet>
      <dgm:spPr/>
    </dgm:pt>
    <dgm:pt modelId="{ABE336D8-35B1-854A-AE56-281D034FC54F}" type="pres">
      <dgm:prSet presAssocID="{61B61CFE-4F0C-8A43-BC70-EB9F1A58768D}" presName="dummy" presStyleCnt="0"/>
      <dgm:spPr/>
    </dgm:pt>
    <dgm:pt modelId="{5B146CBA-61EA-844D-B94D-D491B55A1206}" type="pres">
      <dgm:prSet presAssocID="{F80907D1-BDB9-BC4F-831C-7A904C522B08}" presName="sibTrans" presStyleLbl="sibTrans2D1" presStyleIdx="1" presStyleCnt="6"/>
      <dgm:spPr/>
    </dgm:pt>
    <dgm:pt modelId="{F69A1C60-3749-B34A-900C-DC3F7DFB1BD4}" type="pres">
      <dgm:prSet presAssocID="{A5916A88-B5B1-374B-9F75-526856410A2E}" presName="node" presStyleLbl="node1" presStyleIdx="2" presStyleCnt="6">
        <dgm:presLayoutVars>
          <dgm:bulletEnabled val="1"/>
        </dgm:presLayoutVars>
      </dgm:prSet>
      <dgm:spPr/>
    </dgm:pt>
    <dgm:pt modelId="{97DB258C-B856-1D48-95F8-51FA3E14E244}" type="pres">
      <dgm:prSet presAssocID="{A5916A88-B5B1-374B-9F75-526856410A2E}" presName="dummy" presStyleCnt="0"/>
      <dgm:spPr/>
    </dgm:pt>
    <dgm:pt modelId="{8985AA9D-7FE9-ED4A-8C8F-9C8E3573D333}" type="pres">
      <dgm:prSet presAssocID="{79B486BE-72DD-6147-ACFB-AE9F691E6318}" presName="sibTrans" presStyleLbl="sibTrans2D1" presStyleIdx="2" presStyleCnt="6"/>
      <dgm:spPr/>
    </dgm:pt>
    <dgm:pt modelId="{C5144522-2495-7346-A6FB-4D98CD3E9FE3}" type="pres">
      <dgm:prSet presAssocID="{A937D46C-C301-A04B-8573-1A9BEBB06F87}" presName="node" presStyleLbl="node1" presStyleIdx="3" presStyleCnt="6">
        <dgm:presLayoutVars>
          <dgm:bulletEnabled val="1"/>
        </dgm:presLayoutVars>
      </dgm:prSet>
      <dgm:spPr/>
    </dgm:pt>
    <dgm:pt modelId="{B7FB0926-4A8F-1D4E-9172-CFEC360FD5F0}" type="pres">
      <dgm:prSet presAssocID="{A937D46C-C301-A04B-8573-1A9BEBB06F87}" presName="dummy" presStyleCnt="0"/>
      <dgm:spPr/>
    </dgm:pt>
    <dgm:pt modelId="{0F2D4CB1-D603-A94B-91D1-E13FA7221452}" type="pres">
      <dgm:prSet presAssocID="{ECDF3A56-B520-D345-9295-9EDB249CABF6}" presName="sibTrans" presStyleLbl="sibTrans2D1" presStyleIdx="3" presStyleCnt="6"/>
      <dgm:spPr/>
    </dgm:pt>
    <dgm:pt modelId="{7B6BB170-B3F7-7047-B49B-4C6EEE298984}" type="pres">
      <dgm:prSet presAssocID="{11D46A57-EF32-BC43-914E-F57BDF9F8605}" presName="node" presStyleLbl="node1" presStyleIdx="4" presStyleCnt="6">
        <dgm:presLayoutVars>
          <dgm:bulletEnabled val="1"/>
        </dgm:presLayoutVars>
      </dgm:prSet>
      <dgm:spPr/>
    </dgm:pt>
    <dgm:pt modelId="{A3772D1B-5C02-DF43-8E5A-D2A1FA97C695}" type="pres">
      <dgm:prSet presAssocID="{11D46A57-EF32-BC43-914E-F57BDF9F8605}" presName="dummy" presStyleCnt="0"/>
      <dgm:spPr/>
    </dgm:pt>
    <dgm:pt modelId="{D608014E-010C-8245-976A-11B808680B35}" type="pres">
      <dgm:prSet presAssocID="{7A0E42F1-603C-8542-8A47-1375051A4874}" presName="sibTrans" presStyleLbl="sibTrans2D1" presStyleIdx="4" presStyleCnt="6"/>
      <dgm:spPr/>
    </dgm:pt>
    <dgm:pt modelId="{8E4FAF75-28ED-4B47-8FBE-BC2F2F592702}" type="pres">
      <dgm:prSet presAssocID="{28E672CB-D56F-AC40-AEAF-A9CB7E68753D}" presName="node" presStyleLbl="node1" presStyleIdx="5" presStyleCnt="6">
        <dgm:presLayoutVars>
          <dgm:bulletEnabled val="1"/>
        </dgm:presLayoutVars>
      </dgm:prSet>
      <dgm:spPr/>
    </dgm:pt>
    <dgm:pt modelId="{B36E0732-2665-EC4B-A71E-238C3A76BB41}" type="pres">
      <dgm:prSet presAssocID="{28E672CB-D56F-AC40-AEAF-A9CB7E68753D}" presName="dummy" presStyleCnt="0"/>
      <dgm:spPr/>
    </dgm:pt>
    <dgm:pt modelId="{449C99B8-EF5E-5244-A10F-A39A9745A069}" type="pres">
      <dgm:prSet presAssocID="{AA9411AE-683A-2D47-92CE-CEECFEECF418}" presName="sibTrans" presStyleLbl="sibTrans2D1" presStyleIdx="5" presStyleCnt="6"/>
      <dgm:spPr/>
    </dgm:pt>
  </dgm:ptLst>
  <dgm:cxnLst>
    <dgm:cxn modelId="{C689E80F-DE60-8A40-8A10-0564A0582292}" type="presOf" srcId="{69AA10DC-A9F2-384E-B0B7-2146284DAC2C}" destId="{119747D8-DD72-1340-A70E-E4D917EACE8D}" srcOrd="0" destOrd="0" presId="urn:microsoft.com/office/officeart/2005/8/layout/radial6"/>
    <dgm:cxn modelId="{3CFD3929-F5A0-4641-87FD-4B3FDB0E1531}" type="presOf" srcId="{BA7CFDF2-ADA6-824B-AB3D-0C8874BD146A}" destId="{78F48631-4098-1F43-84EB-9A4EF74AE08A}" srcOrd="0" destOrd="0" presId="urn:microsoft.com/office/officeart/2005/8/layout/radial6"/>
    <dgm:cxn modelId="{21EF002C-3FBC-0843-966B-6E5A73D14B57}" type="presOf" srcId="{7A0E42F1-603C-8542-8A47-1375051A4874}" destId="{D608014E-010C-8245-976A-11B808680B35}" srcOrd="0" destOrd="0" presId="urn:microsoft.com/office/officeart/2005/8/layout/radial6"/>
    <dgm:cxn modelId="{53567E2E-700E-A34F-97B4-EF63FB236098}" type="presOf" srcId="{11D46A57-EF32-BC43-914E-F57BDF9F8605}" destId="{7B6BB170-B3F7-7047-B49B-4C6EEE298984}" srcOrd="0" destOrd="0" presId="urn:microsoft.com/office/officeart/2005/8/layout/radial6"/>
    <dgm:cxn modelId="{7649542F-0D02-E24E-B8F6-8A8637C7B6BD}" type="presOf" srcId="{ECDF3A56-B520-D345-9295-9EDB249CABF6}" destId="{0F2D4CB1-D603-A94B-91D1-E13FA7221452}" srcOrd="0" destOrd="0" presId="urn:microsoft.com/office/officeart/2005/8/layout/radial6"/>
    <dgm:cxn modelId="{27717637-8859-EF4A-8889-46178C6998F1}" type="presOf" srcId="{A937D46C-C301-A04B-8573-1A9BEBB06F87}" destId="{C5144522-2495-7346-A6FB-4D98CD3E9FE3}" srcOrd="0" destOrd="0" presId="urn:microsoft.com/office/officeart/2005/8/layout/radial6"/>
    <dgm:cxn modelId="{69B6A338-08FE-0C46-9338-FA4C694D55A7}" srcId="{96263266-A541-C94C-8F0E-6E1E9A0882E5}" destId="{69AA10DC-A9F2-384E-B0B7-2146284DAC2C}" srcOrd="0" destOrd="0" parTransId="{B9ACEBFC-FCAB-AC4D-9E37-D1F849BA068E}" sibTransId="{BA7CFDF2-ADA6-824B-AB3D-0C8874BD146A}"/>
    <dgm:cxn modelId="{8707E446-8138-1F4E-8940-B0E2443636EF}" type="presOf" srcId="{F80907D1-BDB9-BC4F-831C-7A904C522B08}" destId="{5B146CBA-61EA-844D-B94D-D491B55A1206}" srcOrd="0" destOrd="0" presId="urn:microsoft.com/office/officeart/2005/8/layout/radial6"/>
    <dgm:cxn modelId="{B8162647-55CA-0A41-AC41-ACFCEC8230B1}" type="presOf" srcId="{79B486BE-72DD-6147-ACFB-AE9F691E6318}" destId="{8985AA9D-7FE9-ED4A-8C8F-9C8E3573D333}" srcOrd="0" destOrd="0" presId="urn:microsoft.com/office/officeart/2005/8/layout/radial6"/>
    <dgm:cxn modelId="{F4B69251-C070-3E4E-91AA-89D06BA946D0}" srcId="{6EA43D8C-3C45-8549-B368-051CD0F95384}" destId="{96263266-A541-C94C-8F0E-6E1E9A0882E5}" srcOrd="0" destOrd="0" parTransId="{0D4E09B5-2EA6-2043-A232-05F56E56EF9C}" sibTransId="{0F5A9DE2-DD6C-D643-894D-904B1C6B5299}"/>
    <dgm:cxn modelId="{11272C54-FA0E-C14C-AC1B-12E23D3941D7}" srcId="{96263266-A541-C94C-8F0E-6E1E9A0882E5}" destId="{A5916A88-B5B1-374B-9F75-526856410A2E}" srcOrd="2" destOrd="0" parTransId="{B324D68C-4BD3-844D-88D0-40C61C0BADAD}" sibTransId="{79B486BE-72DD-6147-ACFB-AE9F691E6318}"/>
    <dgm:cxn modelId="{167ABF80-0EC0-744E-B423-D947E18374A9}" srcId="{96263266-A541-C94C-8F0E-6E1E9A0882E5}" destId="{11D46A57-EF32-BC43-914E-F57BDF9F8605}" srcOrd="4" destOrd="0" parTransId="{49A41F71-3EFD-3946-8FEF-F80D4C39B32B}" sibTransId="{7A0E42F1-603C-8542-8A47-1375051A4874}"/>
    <dgm:cxn modelId="{C85A7384-8FD9-D547-B4D2-6423983865E2}" srcId="{96263266-A541-C94C-8F0E-6E1E9A0882E5}" destId="{A937D46C-C301-A04B-8573-1A9BEBB06F87}" srcOrd="3" destOrd="0" parTransId="{A4669ADA-273A-374B-B312-4EA5DE9B2107}" sibTransId="{ECDF3A56-B520-D345-9295-9EDB249CABF6}"/>
    <dgm:cxn modelId="{1B076C90-8489-F541-9A28-93B58B03ABCF}" srcId="{96263266-A541-C94C-8F0E-6E1E9A0882E5}" destId="{28E672CB-D56F-AC40-AEAF-A9CB7E68753D}" srcOrd="5" destOrd="0" parTransId="{6D3FA083-C7B6-C746-AD90-1CA1FF0406C2}" sibTransId="{AA9411AE-683A-2D47-92CE-CEECFEECF418}"/>
    <dgm:cxn modelId="{AE904C96-494E-CE40-8E0B-9876A8D60105}" type="presOf" srcId="{28E672CB-D56F-AC40-AEAF-A9CB7E68753D}" destId="{8E4FAF75-28ED-4B47-8FBE-BC2F2F592702}" srcOrd="0" destOrd="0" presId="urn:microsoft.com/office/officeart/2005/8/layout/radial6"/>
    <dgm:cxn modelId="{D1F5F4BB-A9A2-D04F-9D9B-A4C7F26190C1}" type="presOf" srcId="{6EA43D8C-3C45-8549-B368-051CD0F95384}" destId="{E5118E86-B1F3-414A-943C-E2B5E6294ED5}" srcOrd="0" destOrd="0" presId="urn:microsoft.com/office/officeart/2005/8/layout/radial6"/>
    <dgm:cxn modelId="{9861D5CE-FB73-2340-A8C7-21D1BF61C89B}" type="presOf" srcId="{AA9411AE-683A-2D47-92CE-CEECFEECF418}" destId="{449C99B8-EF5E-5244-A10F-A39A9745A069}" srcOrd="0" destOrd="0" presId="urn:microsoft.com/office/officeart/2005/8/layout/radial6"/>
    <dgm:cxn modelId="{08F1E1D1-A9B6-B146-9468-B133B9D8BCE2}" srcId="{96263266-A541-C94C-8F0E-6E1E9A0882E5}" destId="{61B61CFE-4F0C-8A43-BC70-EB9F1A58768D}" srcOrd="1" destOrd="0" parTransId="{27D34896-596F-634B-9DB4-81EB99CFFD36}" sibTransId="{F80907D1-BDB9-BC4F-831C-7A904C522B08}"/>
    <dgm:cxn modelId="{81555ADC-6F76-FF4D-868B-A54B256A1E7F}" type="presOf" srcId="{61B61CFE-4F0C-8A43-BC70-EB9F1A58768D}" destId="{C2DDC32E-C34C-E349-8C43-3E24FCB1690C}" srcOrd="0" destOrd="0" presId="urn:microsoft.com/office/officeart/2005/8/layout/radial6"/>
    <dgm:cxn modelId="{A03751E6-7A71-8B49-BF8F-DFA4FD165183}" type="presOf" srcId="{96263266-A541-C94C-8F0E-6E1E9A0882E5}" destId="{58A0BD7F-2FAF-B54E-8AB7-0CB60BCB06EE}" srcOrd="0" destOrd="0" presId="urn:microsoft.com/office/officeart/2005/8/layout/radial6"/>
    <dgm:cxn modelId="{7C5296F2-9A85-3645-BB69-4F26DB07BFF4}" type="presOf" srcId="{A5916A88-B5B1-374B-9F75-526856410A2E}" destId="{F69A1C60-3749-B34A-900C-DC3F7DFB1BD4}" srcOrd="0" destOrd="0" presId="urn:microsoft.com/office/officeart/2005/8/layout/radial6"/>
    <dgm:cxn modelId="{FF500C5D-FA4E-1846-8784-DD52E92EF90A}" type="presParOf" srcId="{E5118E86-B1F3-414A-943C-E2B5E6294ED5}" destId="{58A0BD7F-2FAF-B54E-8AB7-0CB60BCB06EE}" srcOrd="0" destOrd="0" presId="urn:microsoft.com/office/officeart/2005/8/layout/radial6"/>
    <dgm:cxn modelId="{BECD32B6-C1EF-A841-9AA8-A257E516E690}" type="presParOf" srcId="{E5118E86-B1F3-414A-943C-E2B5E6294ED5}" destId="{119747D8-DD72-1340-A70E-E4D917EACE8D}" srcOrd="1" destOrd="0" presId="urn:microsoft.com/office/officeart/2005/8/layout/radial6"/>
    <dgm:cxn modelId="{58CD59D0-167B-3841-87AC-204B69952CA9}" type="presParOf" srcId="{E5118E86-B1F3-414A-943C-E2B5E6294ED5}" destId="{E1D7B65E-E8D3-F34C-92C7-1BC9F1ADB076}" srcOrd="2" destOrd="0" presId="urn:microsoft.com/office/officeart/2005/8/layout/radial6"/>
    <dgm:cxn modelId="{B032A0C7-5E6C-7B4D-ACB9-EE225C555FD4}" type="presParOf" srcId="{E5118E86-B1F3-414A-943C-E2B5E6294ED5}" destId="{78F48631-4098-1F43-84EB-9A4EF74AE08A}" srcOrd="3" destOrd="0" presId="urn:microsoft.com/office/officeart/2005/8/layout/radial6"/>
    <dgm:cxn modelId="{27EDC94A-0748-8C45-ACCA-F3D9A06C4FB5}" type="presParOf" srcId="{E5118E86-B1F3-414A-943C-E2B5E6294ED5}" destId="{C2DDC32E-C34C-E349-8C43-3E24FCB1690C}" srcOrd="4" destOrd="0" presId="urn:microsoft.com/office/officeart/2005/8/layout/radial6"/>
    <dgm:cxn modelId="{C4634E00-E8C5-8947-A342-FB5BCD5EAF60}" type="presParOf" srcId="{E5118E86-B1F3-414A-943C-E2B5E6294ED5}" destId="{ABE336D8-35B1-854A-AE56-281D034FC54F}" srcOrd="5" destOrd="0" presId="urn:microsoft.com/office/officeart/2005/8/layout/radial6"/>
    <dgm:cxn modelId="{0AA658B1-89C7-B14E-AA2B-5E39D8A60A5E}" type="presParOf" srcId="{E5118E86-B1F3-414A-943C-E2B5E6294ED5}" destId="{5B146CBA-61EA-844D-B94D-D491B55A1206}" srcOrd="6" destOrd="0" presId="urn:microsoft.com/office/officeart/2005/8/layout/radial6"/>
    <dgm:cxn modelId="{C1C00BD0-AF7D-084B-AACB-D8292BCE3026}" type="presParOf" srcId="{E5118E86-B1F3-414A-943C-E2B5E6294ED5}" destId="{F69A1C60-3749-B34A-900C-DC3F7DFB1BD4}" srcOrd="7" destOrd="0" presId="urn:microsoft.com/office/officeart/2005/8/layout/radial6"/>
    <dgm:cxn modelId="{59D39848-548A-264A-85C0-E764A0FFB188}" type="presParOf" srcId="{E5118E86-B1F3-414A-943C-E2B5E6294ED5}" destId="{97DB258C-B856-1D48-95F8-51FA3E14E244}" srcOrd="8" destOrd="0" presId="urn:microsoft.com/office/officeart/2005/8/layout/radial6"/>
    <dgm:cxn modelId="{327B956F-6AFC-E64E-AB17-242E2E7ACF27}" type="presParOf" srcId="{E5118E86-B1F3-414A-943C-E2B5E6294ED5}" destId="{8985AA9D-7FE9-ED4A-8C8F-9C8E3573D333}" srcOrd="9" destOrd="0" presId="urn:microsoft.com/office/officeart/2005/8/layout/radial6"/>
    <dgm:cxn modelId="{010230F8-FB2F-374A-88A6-FBFCD7B166AF}" type="presParOf" srcId="{E5118E86-B1F3-414A-943C-E2B5E6294ED5}" destId="{C5144522-2495-7346-A6FB-4D98CD3E9FE3}" srcOrd="10" destOrd="0" presId="urn:microsoft.com/office/officeart/2005/8/layout/radial6"/>
    <dgm:cxn modelId="{8FAC039F-7BDA-6A4A-B580-32C3C5B5652D}" type="presParOf" srcId="{E5118E86-B1F3-414A-943C-E2B5E6294ED5}" destId="{B7FB0926-4A8F-1D4E-9172-CFEC360FD5F0}" srcOrd="11" destOrd="0" presId="urn:microsoft.com/office/officeart/2005/8/layout/radial6"/>
    <dgm:cxn modelId="{696A18D9-8FAC-AF48-AE84-C14A9291BA49}" type="presParOf" srcId="{E5118E86-B1F3-414A-943C-E2B5E6294ED5}" destId="{0F2D4CB1-D603-A94B-91D1-E13FA7221452}" srcOrd="12" destOrd="0" presId="urn:microsoft.com/office/officeart/2005/8/layout/radial6"/>
    <dgm:cxn modelId="{0C8EC0CF-AA98-0D4B-9ED3-B73DB1E9C93F}" type="presParOf" srcId="{E5118E86-B1F3-414A-943C-E2B5E6294ED5}" destId="{7B6BB170-B3F7-7047-B49B-4C6EEE298984}" srcOrd="13" destOrd="0" presId="urn:microsoft.com/office/officeart/2005/8/layout/radial6"/>
    <dgm:cxn modelId="{42D3867D-6EB1-0C4B-A0A2-E317E947D6E0}" type="presParOf" srcId="{E5118E86-B1F3-414A-943C-E2B5E6294ED5}" destId="{A3772D1B-5C02-DF43-8E5A-D2A1FA97C695}" srcOrd="14" destOrd="0" presId="urn:microsoft.com/office/officeart/2005/8/layout/radial6"/>
    <dgm:cxn modelId="{4E5B86BB-5498-794E-B155-200E1A7020E1}" type="presParOf" srcId="{E5118E86-B1F3-414A-943C-E2B5E6294ED5}" destId="{D608014E-010C-8245-976A-11B808680B35}" srcOrd="15" destOrd="0" presId="urn:microsoft.com/office/officeart/2005/8/layout/radial6"/>
    <dgm:cxn modelId="{4C8AE9EF-8FF5-5A42-8677-457D687B669C}" type="presParOf" srcId="{E5118E86-B1F3-414A-943C-E2B5E6294ED5}" destId="{8E4FAF75-28ED-4B47-8FBE-BC2F2F592702}" srcOrd="16" destOrd="0" presId="urn:microsoft.com/office/officeart/2005/8/layout/radial6"/>
    <dgm:cxn modelId="{F473F469-5AF0-5246-8010-C439816A65A5}" type="presParOf" srcId="{E5118E86-B1F3-414A-943C-E2B5E6294ED5}" destId="{B36E0732-2665-EC4B-A71E-238C3A76BB41}" srcOrd="17" destOrd="0" presId="urn:microsoft.com/office/officeart/2005/8/layout/radial6"/>
    <dgm:cxn modelId="{A5AC9141-3577-994B-97E2-9D395379A694}" type="presParOf" srcId="{E5118E86-B1F3-414A-943C-E2B5E6294ED5}" destId="{449C99B8-EF5E-5244-A10F-A39A9745A06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675158-FF59-D549-AD11-CDA3694E1135}" type="doc">
      <dgm:prSet loTypeId="urn:microsoft.com/office/officeart/2005/8/layout/hierarchy2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A1F44D4A-4106-3F42-8450-59FBF07F999D}">
      <dgm:prSet phldrT="[Texto]"/>
      <dgm:spPr/>
      <dgm:t>
        <a:bodyPr/>
        <a:lstStyle/>
        <a:p>
          <a:r>
            <a:rPr lang="es-ES" dirty="0"/>
            <a:t>Bachillerato en México</a:t>
          </a:r>
        </a:p>
      </dgm:t>
    </dgm:pt>
    <dgm:pt modelId="{86ACF97B-2E74-1D49-A83E-45F010081A77}" type="parTrans" cxnId="{1C313253-72B9-E848-9B1F-F925876B4460}">
      <dgm:prSet/>
      <dgm:spPr/>
      <dgm:t>
        <a:bodyPr/>
        <a:lstStyle/>
        <a:p>
          <a:endParaRPr lang="es-ES"/>
        </a:p>
      </dgm:t>
    </dgm:pt>
    <dgm:pt modelId="{051A6E9D-06F0-4046-93D3-F6D51CBDCC5E}" type="sibTrans" cxnId="{1C313253-72B9-E848-9B1F-F925876B4460}">
      <dgm:prSet/>
      <dgm:spPr/>
      <dgm:t>
        <a:bodyPr/>
        <a:lstStyle/>
        <a:p>
          <a:endParaRPr lang="es-ES"/>
        </a:p>
      </dgm:t>
    </dgm:pt>
    <dgm:pt modelId="{31D7A9BE-138A-0F48-B1CF-0BDEDB60D2FB}">
      <dgm:prSet phldrT="[Texto]"/>
      <dgm:spPr/>
      <dgm:t>
        <a:bodyPr/>
        <a:lstStyle/>
        <a:p>
          <a:r>
            <a:rPr lang="es-ES" dirty="0"/>
            <a:t>Escolarizado</a:t>
          </a:r>
        </a:p>
      </dgm:t>
    </dgm:pt>
    <dgm:pt modelId="{B9EDAA5D-42A5-254C-A7D9-E842A0D73B7C}" type="parTrans" cxnId="{CDACDFC7-A09B-0B44-8C3B-6658CD2CE0A0}">
      <dgm:prSet/>
      <dgm:spPr/>
      <dgm:t>
        <a:bodyPr/>
        <a:lstStyle/>
        <a:p>
          <a:endParaRPr lang="es-ES"/>
        </a:p>
      </dgm:t>
    </dgm:pt>
    <dgm:pt modelId="{BC9495B9-AAEA-EA41-8D5E-3D592D34413D}" type="sibTrans" cxnId="{CDACDFC7-A09B-0B44-8C3B-6658CD2CE0A0}">
      <dgm:prSet/>
      <dgm:spPr/>
      <dgm:t>
        <a:bodyPr/>
        <a:lstStyle/>
        <a:p>
          <a:endParaRPr lang="es-ES"/>
        </a:p>
      </dgm:t>
    </dgm:pt>
    <dgm:pt modelId="{1AD0A260-6AC1-FF4A-8C23-79753BFABC0A}">
      <dgm:prSet phldrT="[Texto]"/>
      <dgm:spPr/>
      <dgm:t>
        <a:bodyPr/>
        <a:lstStyle/>
        <a:p>
          <a:r>
            <a:rPr lang="es-ES" dirty="0"/>
            <a:t>Tecnológico</a:t>
          </a:r>
        </a:p>
      </dgm:t>
    </dgm:pt>
    <dgm:pt modelId="{5269A135-7EC6-7542-80FD-90592842C70D}" type="parTrans" cxnId="{CAB866AC-9225-1B40-8DDD-509E0CC75431}">
      <dgm:prSet/>
      <dgm:spPr/>
      <dgm:t>
        <a:bodyPr/>
        <a:lstStyle/>
        <a:p>
          <a:endParaRPr lang="es-ES"/>
        </a:p>
      </dgm:t>
    </dgm:pt>
    <dgm:pt modelId="{635D9006-D26C-8547-9D81-19E78382C717}" type="sibTrans" cxnId="{CAB866AC-9225-1B40-8DDD-509E0CC75431}">
      <dgm:prSet/>
      <dgm:spPr/>
      <dgm:t>
        <a:bodyPr/>
        <a:lstStyle/>
        <a:p>
          <a:endParaRPr lang="es-ES"/>
        </a:p>
      </dgm:t>
    </dgm:pt>
    <dgm:pt modelId="{1A25F92C-8580-C143-9856-3AF4289F45A1}">
      <dgm:prSet phldrT="[Texto]"/>
      <dgm:spPr/>
      <dgm:t>
        <a:bodyPr/>
        <a:lstStyle/>
        <a:p>
          <a:r>
            <a:rPr lang="es-ES" dirty="0"/>
            <a:t>General</a:t>
          </a:r>
        </a:p>
      </dgm:t>
    </dgm:pt>
    <dgm:pt modelId="{2CBC8CE7-219E-1242-848D-6EFEBDCF4864}" type="parTrans" cxnId="{43F99D2A-ADAC-6D4C-B477-77405520F69B}">
      <dgm:prSet/>
      <dgm:spPr/>
      <dgm:t>
        <a:bodyPr/>
        <a:lstStyle/>
        <a:p>
          <a:endParaRPr lang="es-ES"/>
        </a:p>
      </dgm:t>
    </dgm:pt>
    <dgm:pt modelId="{5AAB9445-CAF2-9B46-8F53-4A05139720B1}" type="sibTrans" cxnId="{43F99D2A-ADAC-6D4C-B477-77405520F69B}">
      <dgm:prSet/>
      <dgm:spPr/>
      <dgm:t>
        <a:bodyPr/>
        <a:lstStyle/>
        <a:p>
          <a:endParaRPr lang="es-ES"/>
        </a:p>
      </dgm:t>
    </dgm:pt>
    <dgm:pt modelId="{FF0C8DD5-F939-3B4B-BE1C-37136A315CED}">
      <dgm:prSet phldrT="[Texto]"/>
      <dgm:spPr/>
      <dgm:t>
        <a:bodyPr/>
        <a:lstStyle/>
        <a:p>
          <a:r>
            <a:rPr lang="es-ES" dirty="0"/>
            <a:t>Certificación por examen</a:t>
          </a:r>
        </a:p>
      </dgm:t>
    </dgm:pt>
    <dgm:pt modelId="{121CC285-50C4-2741-ACBE-C08C59DF9F89}" type="parTrans" cxnId="{B5156F44-D6F3-EA47-A27B-80D091DD2E93}">
      <dgm:prSet/>
      <dgm:spPr/>
      <dgm:t>
        <a:bodyPr/>
        <a:lstStyle/>
        <a:p>
          <a:endParaRPr lang="es-ES"/>
        </a:p>
      </dgm:t>
    </dgm:pt>
    <dgm:pt modelId="{CA00D096-79A0-9549-B0A3-8C8E37C5A519}" type="sibTrans" cxnId="{B5156F44-D6F3-EA47-A27B-80D091DD2E93}">
      <dgm:prSet/>
      <dgm:spPr/>
      <dgm:t>
        <a:bodyPr/>
        <a:lstStyle/>
        <a:p>
          <a:endParaRPr lang="es-ES"/>
        </a:p>
      </dgm:t>
    </dgm:pt>
    <dgm:pt modelId="{CD71D225-C70D-504B-B87D-25106C839F76}">
      <dgm:prSet/>
      <dgm:spPr/>
      <dgm:t>
        <a:bodyPr/>
        <a:lstStyle/>
        <a:p>
          <a:r>
            <a:rPr lang="es-ES" dirty="0"/>
            <a:t>No escolarizado</a:t>
          </a:r>
        </a:p>
      </dgm:t>
    </dgm:pt>
    <dgm:pt modelId="{E47EC7E5-8E47-A54C-9224-84AFE574A958}" type="parTrans" cxnId="{AC620511-C70D-F342-BA49-51EC9D123B36}">
      <dgm:prSet/>
      <dgm:spPr/>
      <dgm:t>
        <a:bodyPr/>
        <a:lstStyle/>
        <a:p>
          <a:endParaRPr lang="es-ES"/>
        </a:p>
      </dgm:t>
    </dgm:pt>
    <dgm:pt modelId="{4F30C592-C4A1-3C4B-85CB-331E73F9219C}" type="sibTrans" cxnId="{AC620511-C70D-F342-BA49-51EC9D123B36}">
      <dgm:prSet/>
      <dgm:spPr/>
      <dgm:t>
        <a:bodyPr/>
        <a:lstStyle/>
        <a:p>
          <a:endParaRPr lang="es-ES"/>
        </a:p>
      </dgm:t>
    </dgm:pt>
    <dgm:pt modelId="{57334645-4B8B-454C-9C5E-75238AD23BF6}">
      <dgm:prSet/>
      <dgm:spPr/>
      <dgm:t>
        <a:bodyPr/>
        <a:lstStyle/>
        <a:p>
          <a:r>
            <a:rPr lang="es-ES" dirty="0"/>
            <a:t>Mixto</a:t>
          </a:r>
        </a:p>
      </dgm:t>
    </dgm:pt>
    <dgm:pt modelId="{06B1CAB4-6690-5545-901A-7A3F0474F3BA}" type="parTrans" cxnId="{3396414B-B0A6-CD44-B7FB-D6E263C237D1}">
      <dgm:prSet/>
      <dgm:spPr/>
      <dgm:t>
        <a:bodyPr/>
        <a:lstStyle/>
        <a:p>
          <a:endParaRPr lang="es-ES"/>
        </a:p>
      </dgm:t>
    </dgm:pt>
    <dgm:pt modelId="{0E351E96-B83D-2449-B631-9A548E99C418}" type="sibTrans" cxnId="{3396414B-B0A6-CD44-B7FB-D6E263C237D1}">
      <dgm:prSet/>
      <dgm:spPr/>
      <dgm:t>
        <a:bodyPr/>
        <a:lstStyle/>
        <a:p>
          <a:endParaRPr lang="es-ES"/>
        </a:p>
      </dgm:t>
    </dgm:pt>
    <dgm:pt modelId="{E4DD0E98-1EDF-7240-A0CA-0E5AB712E3EB}">
      <dgm:prSet phldrT="[Texto]"/>
      <dgm:spPr/>
      <dgm:t>
        <a:bodyPr/>
        <a:lstStyle/>
        <a:p>
          <a:r>
            <a:rPr lang="es-ES" dirty="0"/>
            <a:t>Capacitación para el trabajo</a:t>
          </a:r>
        </a:p>
      </dgm:t>
    </dgm:pt>
    <dgm:pt modelId="{13F8ECFD-6716-E840-97B7-F427A1DF3595}" type="parTrans" cxnId="{4E1B60AE-8A5B-9B40-8067-ECE12FED2D3B}">
      <dgm:prSet/>
      <dgm:spPr/>
      <dgm:t>
        <a:bodyPr/>
        <a:lstStyle/>
        <a:p>
          <a:endParaRPr lang="es-ES"/>
        </a:p>
      </dgm:t>
    </dgm:pt>
    <dgm:pt modelId="{85B0E0AE-150F-5447-A342-41A439F2A908}" type="sibTrans" cxnId="{4E1B60AE-8A5B-9B40-8067-ECE12FED2D3B}">
      <dgm:prSet/>
      <dgm:spPr/>
      <dgm:t>
        <a:bodyPr/>
        <a:lstStyle/>
        <a:p>
          <a:endParaRPr lang="es-ES"/>
        </a:p>
      </dgm:t>
    </dgm:pt>
    <dgm:pt modelId="{4F6DB833-55D0-CC49-9E79-8D3B72A6A01C}">
      <dgm:prSet phldrT="[Texto]"/>
      <dgm:spPr/>
      <dgm:t>
        <a:bodyPr/>
        <a:lstStyle/>
        <a:p>
          <a:r>
            <a:rPr lang="es-ES" dirty="0"/>
            <a:t>Discapacidad</a:t>
          </a:r>
        </a:p>
      </dgm:t>
    </dgm:pt>
    <dgm:pt modelId="{42B0479C-38BE-F74B-918F-71D2A8813C14}" type="parTrans" cxnId="{1905F96B-4784-634C-A70A-EC7915812DEB}">
      <dgm:prSet/>
      <dgm:spPr/>
      <dgm:t>
        <a:bodyPr/>
        <a:lstStyle/>
        <a:p>
          <a:endParaRPr lang="es-ES"/>
        </a:p>
      </dgm:t>
    </dgm:pt>
    <dgm:pt modelId="{4B007F17-6172-274F-970C-1F3EDBF6C51B}" type="sibTrans" cxnId="{1905F96B-4784-634C-A70A-EC7915812DEB}">
      <dgm:prSet/>
      <dgm:spPr/>
      <dgm:t>
        <a:bodyPr/>
        <a:lstStyle/>
        <a:p>
          <a:endParaRPr lang="es-ES"/>
        </a:p>
      </dgm:t>
    </dgm:pt>
    <dgm:pt modelId="{35872A8C-38AC-8948-9735-AEA65808C96A}" type="pres">
      <dgm:prSet presAssocID="{E2675158-FF59-D549-AD11-CDA3694E11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9810C7-1F53-C64B-95C2-1D5241C63428}" type="pres">
      <dgm:prSet presAssocID="{A1F44D4A-4106-3F42-8450-59FBF07F999D}" presName="root1" presStyleCnt="0"/>
      <dgm:spPr/>
    </dgm:pt>
    <dgm:pt modelId="{6AEE49D4-C612-C34D-AE2B-DD05C24D0083}" type="pres">
      <dgm:prSet presAssocID="{A1F44D4A-4106-3F42-8450-59FBF07F999D}" presName="LevelOneTextNode" presStyleLbl="node0" presStyleIdx="0" presStyleCnt="1" custLinFactNeighborX="-74048" custLinFactNeighborY="-2339">
        <dgm:presLayoutVars>
          <dgm:chPref val="3"/>
        </dgm:presLayoutVars>
      </dgm:prSet>
      <dgm:spPr/>
    </dgm:pt>
    <dgm:pt modelId="{5A0F2B5F-EF3D-7B4B-BC88-23025696AE6C}" type="pres">
      <dgm:prSet presAssocID="{A1F44D4A-4106-3F42-8450-59FBF07F999D}" presName="level2hierChild" presStyleCnt="0"/>
      <dgm:spPr/>
    </dgm:pt>
    <dgm:pt modelId="{6DD67355-108B-CF49-AED4-D735A66E7233}" type="pres">
      <dgm:prSet presAssocID="{B9EDAA5D-42A5-254C-A7D9-E842A0D73B7C}" presName="conn2-1" presStyleLbl="parChTrans1D2" presStyleIdx="0" presStyleCnt="6"/>
      <dgm:spPr/>
    </dgm:pt>
    <dgm:pt modelId="{1D355728-8178-6E4B-B898-8375C6A6BA1E}" type="pres">
      <dgm:prSet presAssocID="{B9EDAA5D-42A5-254C-A7D9-E842A0D73B7C}" presName="connTx" presStyleLbl="parChTrans1D2" presStyleIdx="0" presStyleCnt="6"/>
      <dgm:spPr/>
    </dgm:pt>
    <dgm:pt modelId="{C58471C9-6F06-6648-9AE2-DED0078B33E9}" type="pres">
      <dgm:prSet presAssocID="{31D7A9BE-138A-0F48-B1CF-0BDEDB60D2FB}" presName="root2" presStyleCnt="0"/>
      <dgm:spPr/>
    </dgm:pt>
    <dgm:pt modelId="{129575C4-FBF6-6C4A-9B9D-C1879FC3A0D5}" type="pres">
      <dgm:prSet presAssocID="{31D7A9BE-138A-0F48-B1CF-0BDEDB60D2FB}" presName="LevelTwoTextNode" presStyleLbl="node2" presStyleIdx="0" presStyleCnt="6" custLinFactY="100000" custLinFactNeighborX="-2339" custLinFactNeighborY="131540">
        <dgm:presLayoutVars>
          <dgm:chPref val="3"/>
        </dgm:presLayoutVars>
      </dgm:prSet>
      <dgm:spPr/>
    </dgm:pt>
    <dgm:pt modelId="{B9452511-3A8E-A843-9654-113B25D770DB}" type="pres">
      <dgm:prSet presAssocID="{31D7A9BE-138A-0F48-B1CF-0BDEDB60D2FB}" presName="level3hierChild" presStyleCnt="0"/>
      <dgm:spPr/>
    </dgm:pt>
    <dgm:pt modelId="{157B4AAE-2EC2-5847-8174-F0C95804E293}" type="pres">
      <dgm:prSet presAssocID="{5269A135-7EC6-7542-80FD-90592842C70D}" presName="conn2-1" presStyleLbl="parChTrans1D3" presStyleIdx="0" presStyleCnt="2"/>
      <dgm:spPr/>
    </dgm:pt>
    <dgm:pt modelId="{2418FD41-16E0-4F4A-A597-CC543E417D6E}" type="pres">
      <dgm:prSet presAssocID="{5269A135-7EC6-7542-80FD-90592842C70D}" presName="connTx" presStyleLbl="parChTrans1D3" presStyleIdx="0" presStyleCnt="2"/>
      <dgm:spPr/>
    </dgm:pt>
    <dgm:pt modelId="{AAAB2BE8-48E5-1B45-810C-917E9B03D43B}" type="pres">
      <dgm:prSet presAssocID="{1AD0A260-6AC1-FF4A-8C23-79753BFABC0A}" presName="root2" presStyleCnt="0"/>
      <dgm:spPr/>
    </dgm:pt>
    <dgm:pt modelId="{D8109171-5F85-4C45-B596-30FB0E2B9AAD}" type="pres">
      <dgm:prSet presAssocID="{1AD0A260-6AC1-FF4A-8C23-79753BFABC0A}" presName="LevelTwoTextNode" presStyleLbl="node3" presStyleIdx="0" presStyleCnt="2" custLinFactY="100000" custLinFactNeighborX="23764" custLinFactNeighborY="117507">
        <dgm:presLayoutVars>
          <dgm:chPref val="3"/>
        </dgm:presLayoutVars>
      </dgm:prSet>
      <dgm:spPr/>
    </dgm:pt>
    <dgm:pt modelId="{723135ED-F215-9D46-B392-05BC258D17A8}" type="pres">
      <dgm:prSet presAssocID="{1AD0A260-6AC1-FF4A-8C23-79753BFABC0A}" presName="level3hierChild" presStyleCnt="0"/>
      <dgm:spPr/>
    </dgm:pt>
    <dgm:pt modelId="{78A8A9DA-4F49-E54F-AD73-EEAE9786D8BB}" type="pres">
      <dgm:prSet presAssocID="{2CBC8CE7-219E-1242-848D-6EFEBDCF4864}" presName="conn2-1" presStyleLbl="parChTrans1D3" presStyleIdx="1" presStyleCnt="2"/>
      <dgm:spPr/>
    </dgm:pt>
    <dgm:pt modelId="{0AC0AEFA-629A-4748-AD1C-A5C835306FD7}" type="pres">
      <dgm:prSet presAssocID="{2CBC8CE7-219E-1242-848D-6EFEBDCF4864}" presName="connTx" presStyleLbl="parChTrans1D3" presStyleIdx="1" presStyleCnt="2"/>
      <dgm:spPr/>
    </dgm:pt>
    <dgm:pt modelId="{05C01D54-B920-F14B-954B-3B08DD81AB4B}" type="pres">
      <dgm:prSet presAssocID="{1A25F92C-8580-C143-9856-3AF4289F45A1}" presName="root2" presStyleCnt="0"/>
      <dgm:spPr/>
    </dgm:pt>
    <dgm:pt modelId="{B8D3C992-90B5-4B4D-A194-842A9620661D}" type="pres">
      <dgm:prSet presAssocID="{1A25F92C-8580-C143-9856-3AF4289F45A1}" presName="LevelTwoTextNode" presStyleLbl="node3" presStyleIdx="1" presStyleCnt="2" custLinFactY="100000" custLinFactNeighborX="24934" custLinFactNeighborY="178315">
        <dgm:presLayoutVars>
          <dgm:chPref val="3"/>
        </dgm:presLayoutVars>
      </dgm:prSet>
      <dgm:spPr/>
    </dgm:pt>
    <dgm:pt modelId="{89B30409-14F0-9347-93D5-5C3025B6A7CB}" type="pres">
      <dgm:prSet presAssocID="{1A25F92C-8580-C143-9856-3AF4289F45A1}" presName="level3hierChild" presStyleCnt="0"/>
      <dgm:spPr/>
    </dgm:pt>
    <dgm:pt modelId="{6C611D82-BAE5-4C40-A068-9B521B4378D7}" type="pres">
      <dgm:prSet presAssocID="{E47EC7E5-8E47-A54C-9224-84AFE574A958}" presName="conn2-1" presStyleLbl="parChTrans1D2" presStyleIdx="1" presStyleCnt="6"/>
      <dgm:spPr/>
    </dgm:pt>
    <dgm:pt modelId="{BE4C4D0C-11E1-DB42-AFFB-61466BE53549}" type="pres">
      <dgm:prSet presAssocID="{E47EC7E5-8E47-A54C-9224-84AFE574A958}" presName="connTx" presStyleLbl="parChTrans1D2" presStyleIdx="1" presStyleCnt="6"/>
      <dgm:spPr/>
    </dgm:pt>
    <dgm:pt modelId="{68617E13-D858-4744-9326-579BA2277157}" type="pres">
      <dgm:prSet presAssocID="{CD71D225-C70D-504B-B87D-25106C839F76}" presName="root2" presStyleCnt="0"/>
      <dgm:spPr/>
    </dgm:pt>
    <dgm:pt modelId="{A55B4B48-B99A-2047-B7EE-3826410A2484}" type="pres">
      <dgm:prSet presAssocID="{CD71D225-C70D-504B-B87D-25106C839F76}" presName="LevelTwoTextNode" presStyleLbl="node2" presStyleIdx="1" presStyleCnt="6" custLinFactY="-23955" custLinFactNeighborY="-100000">
        <dgm:presLayoutVars>
          <dgm:chPref val="3"/>
        </dgm:presLayoutVars>
      </dgm:prSet>
      <dgm:spPr/>
    </dgm:pt>
    <dgm:pt modelId="{AB4EA919-F1AD-7241-8F35-B58599E434C3}" type="pres">
      <dgm:prSet presAssocID="{CD71D225-C70D-504B-B87D-25106C839F76}" presName="level3hierChild" presStyleCnt="0"/>
      <dgm:spPr/>
    </dgm:pt>
    <dgm:pt modelId="{27BD89E7-D0BB-3444-BE9F-B21A92C0108C}" type="pres">
      <dgm:prSet presAssocID="{06B1CAB4-6690-5545-901A-7A3F0474F3BA}" presName="conn2-1" presStyleLbl="parChTrans1D2" presStyleIdx="2" presStyleCnt="6"/>
      <dgm:spPr/>
    </dgm:pt>
    <dgm:pt modelId="{22C2A234-ABC8-D841-ABB3-20A34902576D}" type="pres">
      <dgm:prSet presAssocID="{06B1CAB4-6690-5545-901A-7A3F0474F3BA}" presName="connTx" presStyleLbl="parChTrans1D2" presStyleIdx="2" presStyleCnt="6"/>
      <dgm:spPr/>
    </dgm:pt>
    <dgm:pt modelId="{3AA03BD2-41CA-EB4C-9DC5-43411EDB2C92}" type="pres">
      <dgm:prSet presAssocID="{57334645-4B8B-454C-9C5E-75238AD23BF6}" presName="root2" presStyleCnt="0"/>
      <dgm:spPr/>
    </dgm:pt>
    <dgm:pt modelId="{310FB763-9773-544F-B582-654177A3F64C}" type="pres">
      <dgm:prSet presAssocID="{57334645-4B8B-454C-9C5E-75238AD23BF6}" presName="LevelTwoTextNode" presStyleLbl="node2" presStyleIdx="2" presStyleCnt="6" custLinFactY="-19278" custLinFactNeighborY="-100000">
        <dgm:presLayoutVars>
          <dgm:chPref val="3"/>
        </dgm:presLayoutVars>
      </dgm:prSet>
      <dgm:spPr/>
    </dgm:pt>
    <dgm:pt modelId="{B0ED35FF-4A19-0B44-A805-EA4E02C807FF}" type="pres">
      <dgm:prSet presAssocID="{57334645-4B8B-454C-9C5E-75238AD23BF6}" presName="level3hierChild" presStyleCnt="0"/>
      <dgm:spPr/>
    </dgm:pt>
    <dgm:pt modelId="{174A6B15-EA31-564A-BD7D-D7E60F3F40F0}" type="pres">
      <dgm:prSet presAssocID="{121CC285-50C4-2741-ACBE-C08C59DF9F89}" presName="conn2-1" presStyleLbl="parChTrans1D2" presStyleIdx="3" presStyleCnt="6"/>
      <dgm:spPr/>
    </dgm:pt>
    <dgm:pt modelId="{C1712B14-0747-1D43-A945-CD3A5C705FE0}" type="pres">
      <dgm:prSet presAssocID="{121CC285-50C4-2741-ACBE-C08C59DF9F89}" presName="connTx" presStyleLbl="parChTrans1D2" presStyleIdx="3" presStyleCnt="6"/>
      <dgm:spPr/>
    </dgm:pt>
    <dgm:pt modelId="{E13265EE-1D8A-9445-9F6E-0FCBDCF4A23C}" type="pres">
      <dgm:prSet presAssocID="{FF0C8DD5-F939-3B4B-BE1C-37136A315CED}" presName="root2" presStyleCnt="0"/>
      <dgm:spPr/>
    </dgm:pt>
    <dgm:pt modelId="{226ED6B7-023F-ED44-8549-A409E9F32C8C}" type="pres">
      <dgm:prSet presAssocID="{FF0C8DD5-F939-3B4B-BE1C-37136A315CED}" presName="LevelTwoTextNode" presStyleLbl="node2" presStyleIdx="3" presStyleCnt="6">
        <dgm:presLayoutVars>
          <dgm:chPref val="3"/>
        </dgm:presLayoutVars>
      </dgm:prSet>
      <dgm:spPr/>
    </dgm:pt>
    <dgm:pt modelId="{D21D8729-6C26-4549-B61E-35643D3CEC23}" type="pres">
      <dgm:prSet presAssocID="{FF0C8DD5-F939-3B4B-BE1C-37136A315CED}" presName="level3hierChild" presStyleCnt="0"/>
      <dgm:spPr/>
    </dgm:pt>
    <dgm:pt modelId="{86FBB848-348F-7A40-8D70-A31D299C6281}" type="pres">
      <dgm:prSet presAssocID="{13F8ECFD-6716-E840-97B7-F427A1DF3595}" presName="conn2-1" presStyleLbl="parChTrans1D2" presStyleIdx="4" presStyleCnt="6"/>
      <dgm:spPr/>
    </dgm:pt>
    <dgm:pt modelId="{D283E94D-31E5-4A49-8AA5-5E4BBCDCA064}" type="pres">
      <dgm:prSet presAssocID="{13F8ECFD-6716-E840-97B7-F427A1DF3595}" presName="connTx" presStyleLbl="parChTrans1D2" presStyleIdx="4" presStyleCnt="6"/>
      <dgm:spPr/>
    </dgm:pt>
    <dgm:pt modelId="{3D0F413A-A042-0842-B4C9-2BCC3E1A03DF}" type="pres">
      <dgm:prSet presAssocID="{E4DD0E98-1EDF-7240-A0CA-0E5AB712E3EB}" presName="root2" presStyleCnt="0"/>
      <dgm:spPr/>
    </dgm:pt>
    <dgm:pt modelId="{6E211B82-8285-5446-822C-0A61575418DB}" type="pres">
      <dgm:prSet presAssocID="{E4DD0E98-1EDF-7240-A0CA-0E5AB712E3EB}" presName="LevelTwoTextNode" presStyleLbl="node2" presStyleIdx="4" presStyleCnt="6">
        <dgm:presLayoutVars>
          <dgm:chPref val="3"/>
        </dgm:presLayoutVars>
      </dgm:prSet>
      <dgm:spPr/>
    </dgm:pt>
    <dgm:pt modelId="{1F099453-458E-B64D-BAC5-524C64FA0065}" type="pres">
      <dgm:prSet presAssocID="{E4DD0E98-1EDF-7240-A0CA-0E5AB712E3EB}" presName="level3hierChild" presStyleCnt="0"/>
      <dgm:spPr/>
    </dgm:pt>
    <dgm:pt modelId="{D2F9A46F-C2B7-B64F-92B8-23C786BA796C}" type="pres">
      <dgm:prSet presAssocID="{42B0479C-38BE-F74B-918F-71D2A8813C14}" presName="conn2-1" presStyleLbl="parChTrans1D2" presStyleIdx="5" presStyleCnt="6"/>
      <dgm:spPr/>
    </dgm:pt>
    <dgm:pt modelId="{013258E1-24E1-9F41-A2CF-E128DEDF27F3}" type="pres">
      <dgm:prSet presAssocID="{42B0479C-38BE-F74B-918F-71D2A8813C14}" presName="connTx" presStyleLbl="parChTrans1D2" presStyleIdx="5" presStyleCnt="6"/>
      <dgm:spPr/>
    </dgm:pt>
    <dgm:pt modelId="{14D7958D-70B1-4548-8826-91037CF57184}" type="pres">
      <dgm:prSet presAssocID="{4F6DB833-55D0-CC49-9E79-8D3B72A6A01C}" presName="root2" presStyleCnt="0"/>
      <dgm:spPr/>
    </dgm:pt>
    <dgm:pt modelId="{F02C657D-A027-2345-AC0C-E96F0122C0EA}" type="pres">
      <dgm:prSet presAssocID="{4F6DB833-55D0-CC49-9E79-8D3B72A6A01C}" presName="LevelTwoTextNode" presStyleLbl="node2" presStyleIdx="5" presStyleCnt="6">
        <dgm:presLayoutVars>
          <dgm:chPref val="3"/>
        </dgm:presLayoutVars>
      </dgm:prSet>
      <dgm:spPr/>
    </dgm:pt>
    <dgm:pt modelId="{77D6FA6A-6604-DC46-B49F-16F6264CDC32}" type="pres">
      <dgm:prSet presAssocID="{4F6DB833-55D0-CC49-9E79-8D3B72A6A01C}" presName="level3hierChild" presStyleCnt="0"/>
      <dgm:spPr/>
    </dgm:pt>
  </dgm:ptLst>
  <dgm:cxnLst>
    <dgm:cxn modelId="{F5F77601-9583-744E-AC0F-3079532C9BB1}" type="presOf" srcId="{13F8ECFD-6716-E840-97B7-F427A1DF3595}" destId="{86FBB848-348F-7A40-8D70-A31D299C6281}" srcOrd="0" destOrd="0" presId="urn:microsoft.com/office/officeart/2005/8/layout/hierarchy2"/>
    <dgm:cxn modelId="{AC620511-C70D-F342-BA49-51EC9D123B36}" srcId="{A1F44D4A-4106-3F42-8450-59FBF07F999D}" destId="{CD71D225-C70D-504B-B87D-25106C839F76}" srcOrd="1" destOrd="0" parTransId="{E47EC7E5-8E47-A54C-9224-84AFE574A958}" sibTransId="{4F30C592-C4A1-3C4B-85CB-331E73F9219C}"/>
    <dgm:cxn modelId="{1A092512-4E35-C54F-AD53-C0AC6E41B004}" type="presOf" srcId="{5269A135-7EC6-7542-80FD-90592842C70D}" destId="{2418FD41-16E0-4F4A-A597-CC543E417D6E}" srcOrd="1" destOrd="0" presId="urn:microsoft.com/office/officeart/2005/8/layout/hierarchy2"/>
    <dgm:cxn modelId="{43F99D2A-ADAC-6D4C-B477-77405520F69B}" srcId="{31D7A9BE-138A-0F48-B1CF-0BDEDB60D2FB}" destId="{1A25F92C-8580-C143-9856-3AF4289F45A1}" srcOrd="1" destOrd="0" parTransId="{2CBC8CE7-219E-1242-848D-6EFEBDCF4864}" sibTransId="{5AAB9445-CAF2-9B46-8F53-4A05139720B1}"/>
    <dgm:cxn modelId="{C5E89A2D-8B60-D645-AC3F-22979DBB006A}" type="presOf" srcId="{1A25F92C-8580-C143-9856-3AF4289F45A1}" destId="{B8D3C992-90B5-4B4D-A194-842A9620661D}" srcOrd="0" destOrd="0" presId="urn:microsoft.com/office/officeart/2005/8/layout/hierarchy2"/>
    <dgm:cxn modelId="{9A513F32-3945-734D-BC47-616EE3901C4A}" type="presOf" srcId="{A1F44D4A-4106-3F42-8450-59FBF07F999D}" destId="{6AEE49D4-C612-C34D-AE2B-DD05C24D0083}" srcOrd="0" destOrd="0" presId="urn:microsoft.com/office/officeart/2005/8/layout/hierarchy2"/>
    <dgm:cxn modelId="{CBD5C63A-7514-1746-A981-2086B581F649}" type="presOf" srcId="{121CC285-50C4-2741-ACBE-C08C59DF9F89}" destId="{174A6B15-EA31-564A-BD7D-D7E60F3F40F0}" srcOrd="0" destOrd="0" presId="urn:microsoft.com/office/officeart/2005/8/layout/hierarchy2"/>
    <dgm:cxn modelId="{D7B2895D-629F-8A49-A321-E93DAA0E88B3}" type="presOf" srcId="{06B1CAB4-6690-5545-901A-7A3F0474F3BA}" destId="{22C2A234-ABC8-D841-ABB3-20A34902576D}" srcOrd="1" destOrd="0" presId="urn:microsoft.com/office/officeart/2005/8/layout/hierarchy2"/>
    <dgm:cxn modelId="{B5156F44-D6F3-EA47-A27B-80D091DD2E93}" srcId="{A1F44D4A-4106-3F42-8450-59FBF07F999D}" destId="{FF0C8DD5-F939-3B4B-BE1C-37136A315CED}" srcOrd="3" destOrd="0" parTransId="{121CC285-50C4-2741-ACBE-C08C59DF9F89}" sibTransId="{CA00D096-79A0-9549-B0A3-8C8E37C5A519}"/>
    <dgm:cxn modelId="{33413D4B-3251-8840-9079-1D2956C7F445}" type="presOf" srcId="{B9EDAA5D-42A5-254C-A7D9-E842A0D73B7C}" destId="{1D355728-8178-6E4B-B898-8375C6A6BA1E}" srcOrd="1" destOrd="0" presId="urn:microsoft.com/office/officeart/2005/8/layout/hierarchy2"/>
    <dgm:cxn modelId="{3396414B-B0A6-CD44-B7FB-D6E263C237D1}" srcId="{A1F44D4A-4106-3F42-8450-59FBF07F999D}" destId="{57334645-4B8B-454C-9C5E-75238AD23BF6}" srcOrd="2" destOrd="0" parTransId="{06B1CAB4-6690-5545-901A-7A3F0474F3BA}" sibTransId="{0E351E96-B83D-2449-B631-9A548E99C418}"/>
    <dgm:cxn modelId="{1905F96B-4784-634C-A70A-EC7915812DEB}" srcId="{A1F44D4A-4106-3F42-8450-59FBF07F999D}" destId="{4F6DB833-55D0-CC49-9E79-8D3B72A6A01C}" srcOrd="5" destOrd="0" parTransId="{42B0479C-38BE-F74B-918F-71D2A8813C14}" sibTransId="{4B007F17-6172-274F-970C-1F3EDBF6C51B}"/>
    <dgm:cxn modelId="{BA670D6F-41D8-1C49-8170-395965F6A0E8}" type="presOf" srcId="{FF0C8DD5-F939-3B4B-BE1C-37136A315CED}" destId="{226ED6B7-023F-ED44-8549-A409E9F32C8C}" srcOrd="0" destOrd="0" presId="urn:microsoft.com/office/officeart/2005/8/layout/hierarchy2"/>
    <dgm:cxn modelId="{CE1E526F-51B2-044D-ACCA-22C67D9B9231}" type="presOf" srcId="{42B0479C-38BE-F74B-918F-71D2A8813C14}" destId="{013258E1-24E1-9F41-A2CF-E128DEDF27F3}" srcOrd="1" destOrd="0" presId="urn:microsoft.com/office/officeart/2005/8/layout/hierarchy2"/>
    <dgm:cxn modelId="{AC249A71-4EF2-8042-991D-9D72997037CA}" type="presOf" srcId="{5269A135-7EC6-7542-80FD-90592842C70D}" destId="{157B4AAE-2EC2-5847-8174-F0C95804E293}" srcOrd="0" destOrd="0" presId="urn:microsoft.com/office/officeart/2005/8/layout/hierarchy2"/>
    <dgm:cxn modelId="{1C313253-72B9-E848-9B1F-F925876B4460}" srcId="{E2675158-FF59-D549-AD11-CDA3694E1135}" destId="{A1F44D4A-4106-3F42-8450-59FBF07F999D}" srcOrd="0" destOrd="0" parTransId="{86ACF97B-2E74-1D49-A83E-45F010081A77}" sibTransId="{051A6E9D-06F0-4046-93D3-F6D51CBDCC5E}"/>
    <dgm:cxn modelId="{1BBB3373-1188-3545-AA5C-BB9D1B95AE51}" type="presOf" srcId="{4F6DB833-55D0-CC49-9E79-8D3B72A6A01C}" destId="{F02C657D-A027-2345-AC0C-E96F0122C0EA}" srcOrd="0" destOrd="0" presId="urn:microsoft.com/office/officeart/2005/8/layout/hierarchy2"/>
    <dgm:cxn modelId="{3EA1B174-58E7-0F4C-B110-69D72EA21EAB}" type="presOf" srcId="{2CBC8CE7-219E-1242-848D-6EFEBDCF4864}" destId="{78A8A9DA-4F49-E54F-AD73-EEAE9786D8BB}" srcOrd="0" destOrd="0" presId="urn:microsoft.com/office/officeart/2005/8/layout/hierarchy2"/>
    <dgm:cxn modelId="{01A1FC74-0187-404D-831D-72B2247BEA76}" type="presOf" srcId="{121CC285-50C4-2741-ACBE-C08C59DF9F89}" destId="{C1712B14-0747-1D43-A945-CD3A5C705FE0}" srcOrd="1" destOrd="0" presId="urn:microsoft.com/office/officeart/2005/8/layout/hierarchy2"/>
    <dgm:cxn modelId="{7255CE79-5F6B-F848-A765-60987D75DA1D}" type="presOf" srcId="{E47EC7E5-8E47-A54C-9224-84AFE574A958}" destId="{BE4C4D0C-11E1-DB42-AFFB-61466BE53549}" srcOrd="1" destOrd="0" presId="urn:microsoft.com/office/officeart/2005/8/layout/hierarchy2"/>
    <dgm:cxn modelId="{8339C67C-3A67-E84F-B5B9-942498609688}" type="presOf" srcId="{13F8ECFD-6716-E840-97B7-F427A1DF3595}" destId="{D283E94D-31E5-4A49-8AA5-5E4BBCDCA064}" srcOrd="1" destOrd="0" presId="urn:microsoft.com/office/officeart/2005/8/layout/hierarchy2"/>
    <dgm:cxn modelId="{55DC4880-4B22-9042-AF8E-B1AE3989F954}" type="presOf" srcId="{42B0479C-38BE-F74B-918F-71D2A8813C14}" destId="{D2F9A46F-C2B7-B64F-92B8-23C786BA796C}" srcOrd="0" destOrd="0" presId="urn:microsoft.com/office/officeart/2005/8/layout/hierarchy2"/>
    <dgm:cxn modelId="{FCF48985-3DBF-B043-AFC3-3F260B2C7F36}" type="presOf" srcId="{E47EC7E5-8E47-A54C-9224-84AFE574A958}" destId="{6C611D82-BAE5-4C40-A068-9B521B4378D7}" srcOrd="0" destOrd="0" presId="urn:microsoft.com/office/officeart/2005/8/layout/hierarchy2"/>
    <dgm:cxn modelId="{4DF920A7-8B69-6D4B-BDB8-3F6057023B9D}" type="presOf" srcId="{E4DD0E98-1EDF-7240-A0CA-0E5AB712E3EB}" destId="{6E211B82-8285-5446-822C-0A61575418DB}" srcOrd="0" destOrd="0" presId="urn:microsoft.com/office/officeart/2005/8/layout/hierarchy2"/>
    <dgm:cxn modelId="{CAB866AC-9225-1B40-8DDD-509E0CC75431}" srcId="{31D7A9BE-138A-0F48-B1CF-0BDEDB60D2FB}" destId="{1AD0A260-6AC1-FF4A-8C23-79753BFABC0A}" srcOrd="0" destOrd="0" parTransId="{5269A135-7EC6-7542-80FD-90592842C70D}" sibTransId="{635D9006-D26C-8547-9D81-19E78382C717}"/>
    <dgm:cxn modelId="{86C9E7AC-8DDD-4545-ABFE-1FA036B64A85}" type="presOf" srcId="{57334645-4B8B-454C-9C5E-75238AD23BF6}" destId="{310FB763-9773-544F-B582-654177A3F64C}" srcOrd="0" destOrd="0" presId="urn:microsoft.com/office/officeart/2005/8/layout/hierarchy2"/>
    <dgm:cxn modelId="{4E1B60AE-8A5B-9B40-8067-ECE12FED2D3B}" srcId="{A1F44D4A-4106-3F42-8450-59FBF07F999D}" destId="{E4DD0E98-1EDF-7240-A0CA-0E5AB712E3EB}" srcOrd="4" destOrd="0" parTransId="{13F8ECFD-6716-E840-97B7-F427A1DF3595}" sibTransId="{85B0E0AE-150F-5447-A342-41A439F2A908}"/>
    <dgm:cxn modelId="{4F7052AF-C15C-5F49-A938-9C918E220610}" type="presOf" srcId="{B9EDAA5D-42A5-254C-A7D9-E842A0D73B7C}" destId="{6DD67355-108B-CF49-AED4-D735A66E7233}" srcOrd="0" destOrd="0" presId="urn:microsoft.com/office/officeart/2005/8/layout/hierarchy2"/>
    <dgm:cxn modelId="{825A6FB1-3D6C-254B-8A77-FF29B6B19E88}" type="presOf" srcId="{1AD0A260-6AC1-FF4A-8C23-79753BFABC0A}" destId="{D8109171-5F85-4C45-B596-30FB0E2B9AAD}" srcOrd="0" destOrd="0" presId="urn:microsoft.com/office/officeart/2005/8/layout/hierarchy2"/>
    <dgm:cxn modelId="{CDACDFC7-A09B-0B44-8C3B-6658CD2CE0A0}" srcId="{A1F44D4A-4106-3F42-8450-59FBF07F999D}" destId="{31D7A9BE-138A-0F48-B1CF-0BDEDB60D2FB}" srcOrd="0" destOrd="0" parTransId="{B9EDAA5D-42A5-254C-A7D9-E842A0D73B7C}" sibTransId="{BC9495B9-AAEA-EA41-8D5E-3D592D34413D}"/>
    <dgm:cxn modelId="{60E018D0-776B-7C4E-9949-7EE6653949AC}" type="presOf" srcId="{06B1CAB4-6690-5545-901A-7A3F0474F3BA}" destId="{27BD89E7-D0BB-3444-BE9F-B21A92C0108C}" srcOrd="0" destOrd="0" presId="urn:microsoft.com/office/officeart/2005/8/layout/hierarchy2"/>
    <dgm:cxn modelId="{DEB38FD2-378C-AA45-996F-CED1DF5C14C2}" type="presOf" srcId="{31D7A9BE-138A-0F48-B1CF-0BDEDB60D2FB}" destId="{129575C4-FBF6-6C4A-9B9D-C1879FC3A0D5}" srcOrd="0" destOrd="0" presId="urn:microsoft.com/office/officeart/2005/8/layout/hierarchy2"/>
    <dgm:cxn modelId="{6E7A09D3-8E35-4E40-9162-5F564DA5E66E}" type="presOf" srcId="{CD71D225-C70D-504B-B87D-25106C839F76}" destId="{A55B4B48-B99A-2047-B7EE-3826410A2484}" srcOrd="0" destOrd="0" presId="urn:microsoft.com/office/officeart/2005/8/layout/hierarchy2"/>
    <dgm:cxn modelId="{B0D5FAD5-1EBB-244B-9C31-C7B363AD0C1D}" type="presOf" srcId="{2CBC8CE7-219E-1242-848D-6EFEBDCF4864}" destId="{0AC0AEFA-629A-4748-AD1C-A5C835306FD7}" srcOrd="1" destOrd="0" presId="urn:microsoft.com/office/officeart/2005/8/layout/hierarchy2"/>
    <dgm:cxn modelId="{0A28C8E1-3AFD-AE4D-94CA-823C6C680F06}" type="presOf" srcId="{E2675158-FF59-D549-AD11-CDA3694E1135}" destId="{35872A8C-38AC-8948-9735-AEA65808C96A}" srcOrd="0" destOrd="0" presId="urn:microsoft.com/office/officeart/2005/8/layout/hierarchy2"/>
    <dgm:cxn modelId="{B1A7E2D7-9F35-6546-AAA4-3C06366E5152}" type="presParOf" srcId="{35872A8C-38AC-8948-9735-AEA65808C96A}" destId="{E19810C7-1F53-C64B-95C2-1D5241C63428}" srcOrd="0" destOrd="0" presId="urn:microsoft.com/office/officeart/2005/8/layout/hierarchy2"/>
    <dgm:cxn modelId="{6A864AE6-8A86-D54E-82B0-6303B217437D}" type="presParOf" srcId="{E19810C7-1F53-C64B-95C2-1D5241C63428}" destId="{6AEE49D4-C612-C34D-AE2B-DD05C24D0083}" srcOrd="0" destOrd="0" presId="urn:microsoft.com/office/officeart/2005/8/layout/hierarchy2"/>
    <dgm:cxn modelId="{263D9ED0-9897-A044-8AFD-D93984B01F06}" type="presParOf" srcId="{E19810C7-1F53-C64B-95C2-1D5241C63428}" destId="{5A0F2B5F-EF3D-7B4B-BC88-23025696AE6C}" srcOrd="1" destOrd="0" presId="urn:microsoft.com/office/officeart/2005/8/layout/hierarchy2"/>
    <dgm:cxn modelId="{87512CD0-2591-834C-8374-60480A3554C9}" type="presParOf" srcId="{5A0F2B5F-EF3D-7B4B-BC88-23025696AE6C}" destId="{6DD67355-108B-CF49-AED4-D735A66E7233}" srcOrd="0" destOrd="0" presId="urn:microsoft.com/office/officeart/2005/8/layout/hierarchy2"/>
    <dgm:cxn modelId="{9DBC120F-1CBE-2E4B-81F9-A897C2E37C4E}" type="presParOf" srcId="{6DD67355-108B-CF49-AED4-D735A66E7233}" destId="{1D355728-8178-6E4B-B898-8375C6A6BA1E}" srcOrd="0" destOrd="0" presId="urn:microsoft.com/office/officeart/2005/8/layout/hierarchy2"/>
    <dgm:cxn modelId="{057212A5-34F4-E349-9A33-A520CCF0C005}" type="presParOf" srcId="{5A0F2B5F-EF3D-7B4B-BC88-23025696AE6C}" destId="{C58471C9-6F06-6648-9AE2-DED0078B33E9}" srcOrd="1" destOrd="0" presId="urn:microsoft.com/office/officeart/2005/8/layout/hierarchy2"/>
    <dgm:cxn modelId="{9266D5A8-69B4-104A-8594-84574B2C0F69}" type="presParOf" srcId="{C58471C9-6F06-6648-9AE2-DED0078B33E9}" destId="{129575C4-FBF6-6C4A-9B9D-C1879FC3A0D5}" srcOrd="0" destOrd="0" presId="urn:microsoft.com/office/officeart/2005/8/layout/hierarchy2"/>
    <dgm:cxn modelId="{96436167-96E4-E94F-BABF-A163D7650C73}" type="presParOf" srcId="{C58471C9-6F06-6648-9AE2-DED0078B33E9}" destId="{B9452511-3A8E-A843-9654-113B25D770DB}" srcOrd="1" destOrd="0" presId="urn:microsoft.com/office/officeart/2005/8/layout/hierarchy2"/>
    <dgm:cxn modelId="{9B0EB7BA-3D14-9048-96D2-3C3D82687760}" type="presParOf" srcId="{B9452511-3A8E-A843-9654-113B25D770DB}" destId="{157B4AAE-2EC2-5847-8174-F0C95804E293}" srcOrd="0" destOrd="0" presId="urn:microsoft.com/office/officeart/2005/8/layout/hierarchy2"/>
    <dgm:cxn modelId="{6745A3FA-43F3-E246-A02D-6AF8974EAF58}" type="presParOf" srcId="{157B4AAE-2EC2-5847-8174-F0C95804E293}" destId="{2418FD41-16E0-4F4A-A597-CC543E417D6E}" srcOrd="0" destOrd="0" presId="urn:microsoft.com/office/officeart/2005/8/layout/hierarchy2"/>
    <dgm:cxn modelId="{3875499A-697B-3842-A947-2DAB05A8F352}" type="presParOf" srcId="{B9452511-3A8E-A843-9654-113B25D770DB}" destId="{AAAB2BE8-48E5-1B45-810C-917E9B03D43B}" srcOrd="1" destOrd="0" presId="urn:microsoft.com/office/officeart/2005/8/layout/hierarchy2"/>
    <dgm:cxn modelId="{6C376484-A393-6A45-9B6C-A3AA2357B580}" type="presParOf" srcId="{AAAB2BE8-48E5-1B45-810C-917E9B03D43B}" destId="{D8109171-5F85-4C45-B596-30FB0E2B9AAD}" srcOrd="0" destOrd="0" presId="urn:microsoft.com/office/officeart/2005/8/layout/hierarchy2"/>
    <dgm:cxn modelId="{4B432D3B-0D20-5547-B899-7EEEA6D6977B}" type="presParOf" srcId="{AAAB2BE8-48E5-1B45-810C-917E9B03D43B}" destId="{723135ED-F215-9D46-B392-05BC258D17A8}" srcOrd="1" destOrd="0" presId="urn:microsoft.com/office/officeart/2005/8/layout/hierarchy2"/>
    <dgm:cxn modelId="{E71DEC41-B32E-6C46-93AB-60159909E9AF}" type="presParOf" srcId="{B9452511-3A8E-A843-9654-113B25D770DB}" destId="{78A8A9DA-4F49-E54F-AD73-EEAE9786D8BB}" srcOrd="2" destOrd="0" presId="urn:microsoft.com/office/officeart/2005/8/layout/hierarchy2"/>
    <dgm:cxn modelId="{27306825-7472-A74C-AF3F-824FF5BCAE40}" type="presParOf" srcId="{78A8A9DA-4F49-E54F-AD73-EEAE9786D8BB}" destId="{0AC0AEFA-629A-4748-AD1C-A5C835306FD7}" srcOrd="0" destOrd="0" presId="urn:microsoft.com/office/officeart/2005/8/layout/hierarchy2"/>
    <dgm:cxn modelId="{94EE63F8-7B62-A84A-9F39-438799017E04}" type="presParOf" srcId="{B9452511-3A8E-A843-9654-113B25D770DB}" destId="{05C01D54-B920-F14B-954B-3B08DD81AB4B}" srcOrd="3" destOrd="0" presId="urn:microsoft.com/office/officeart/2005/8/layout/hierarchy2"/>
    <dgm:cxn modelId="{92C8B9DE-D654-484F-831C-42FFE31D0592}" type="presParOf" srcId="{05C01D54-B920-F14B-954B-3B08DD81AB4B}" destId="{B8D3C992-90B5-4B4D-A194-842A9620661D}" srcOrd="0" destOrd="0" presId="urn:microsoft.com/office/officeart/2005/8/layout/hierarchy2"/>
    <dgm:cxn modelId="{E734F886-08B5-7B41-B5C4-2BCA28217882}" type="presParOf" srcId="{05C01D54-B920-F14B-954B-3B08DD81AB4B}" destId="{89B30409-14F0-9347-93D5-5C3025B6A7CB}" srcOrd="1" destOrd="0" presId="urn:microsoft.com/office/officeart/2005/8/layout/hierarchy2"/>
    <dgm:cxn modelId="{F19299AF-D1E8-8B4B-B29E-4742DD1AC271}" type="presParOf" srcId="{5A0F2B5F-EF3D-7B4B-BC88-23025696AE6C}" destId="{6C611D82-BAE5-4C40-A068-9B521B4378D7}" srcOrd="2" destOrd="0" presId="urn:microsoft.com/office/officeart/2005/8/layout/hierarchy2"/>
    <dgm:cxn modelId="{E66C065A-5085-2D4F-B187-B4B38A9B0442}" type="presParOf" srcId="{6C611D82-BAE5-4C40-A068-9B521B4378D7}" destId="{BE4C4D0C-11E1-DB42-AFFB-61466BE53549}" srcOrd="0" destOrd="0" presId="urn:microsoft.com/office/officeart/2005/8/layout/hierarchy2"/>
    <dgm:cxn modelId="{19CF2045-AC9C-2D42-8C20-F249ECCE5F44}" type="presParOf" srcId="{5A0F2B5F-EF3D-7B4B-BC88-23025696AE6C}" destId="{68617E13-D858-4744-9326-579BA2277157}" srcOrd="3" destOrd="0" presId="urn:microsoft.com/office/officeart/2005/8/layout/hierarchy2"/>
    <dgm:cxn modelId="{6B155B51-C4A1-804D-88F5-7CC3F2F2E6AD}" type="presParOf" srcId="{68617E13-D858-4744-9326-579BA2277157}" destId="{A55B4B48-B99A-2047-B7EE-3826410A2484}" srcOrd="0" destOrd="0" presId="urn:microsoft.com/office/officeart/2005/8/layout/hierarchy2"/>
    <dgm:cxn modelId="{40B7DDAB-1E8C-554E-91AE-D5785F94BFF7}" type="presParOf" srcId="{68617E13-D858-4744-9326-579BA2277157}" destId="{AB4EA919-F1AD-7241-8F35-B58599E434C3}" srcOrd="1" destOrd="0" presId="urn:microsoft.com/office/officeart/2005/8/layout/hierarchy2"/>
    <dgm:cxn modelId="{30F407FA-76DB-964C-A033-2B1073E2EEDD}" type="presParOf" srcId="{5A0F2B5F-EF3D-7B4B-BC88-23025696AE6C}" destId="{27BD89E7-D0BB-3444-BE9F-B21A92C0108C}" srcOrd="4" destOrd="0" presId="urn:microsoft.com/office/officeart/2005/8/layout/hierarchy2"/>
    <dgm:cxn modelId="{A4ACCE8E-0A6E-9343-A87A-5E0346AD383A}" type="presParOf" srcId="{27BD89E7-D0BB-3444-BE9F-B21A92C0108C}" destId="{22C2A234-ABC8-D841-ABB3-20A34902576D}" srcOrd="0" destOrd="0" presId="urn:microsoft.com/office/officeart/2005/8/layout/hierarchy2"/>
    <dgm:cxn modelId="{2360CBD2-4CB5-274C-845D-700AA68F8A1B}" type="presParOf" srcId="{5A0F2B5F-EF3D-7B4B-BC88-23025696AE6C}" destId="{3AA03BD2-41CA-EB4C-9DC5-43411EDB2C92}" srcOrd="5" destOrd="0" presId="urn:microsoft.com/office/officeart/2005/8/layout/hierarchy2"/>
    <dgm:cxn modelId="{0B8A1777-6C1D-FB43-879C-CCBE6F645E0F}" type="presParOf" srcId="{3AA03BD2-41CA-EB4C-9DC5-43411EDB2C92}" destId="{310FB763-9773-544F-B582-654177A3F64C}" srcOrd="0" destOrd="0" presId="urn:microsoft.com/office/officeart/2005/8/layout/hierarchy2"/>
    <dgm:cxn modelId="{3C4683DC-E978-4D40-8181-2128A52D2834}" type="presParOf" srcId="{3AA03BD2-41CA-EB4C-9DC5-43411EDB2C92}" destId="{B0ED35FF-4A19-0B44-A805-EA4E02C807FF}" srcOrd="1" destOrd="0" presId="urn:microsoft.com/office/officeart/2005/8/layout/hierarchy2"/>
    <dgm:cxn modelId="{69CCDA18-3A4E-4F4C-A18B-43A9BF3DAB71}" type="presParOf" srcId="{5A0F2B5F-EF3D-7B4B-BC88-23025696AE6C}" destId="{174A6B15-EA31-564A-BD7D-D7E60F3F40F0}" srcOrd="6" destOrd="0" presId="urn:microsoft.com/office/officeart/2005/8/layout/hierarchy2"/>
    <dgm:cxn modelId="{6D91DC89-E400-9E4B-90F9-CF79122ACD0B}" type="presParOf" srcId="{174A6B15-EA31-564A-BD7D-D7E60F3F40F0}" destId="{C1712B14-0747-1D43-A945-CD3A5C705FE0}" srcOrd="0" destOrd="0" presId="urn:microsoft.com/office/officeart/2005/8/layout/hierarchy2"/>
    <dgm:cxn modelId="{1FA5E085-8C4D-BD4C-9DE5-F84C7529A567}" type="presParOf" srcId="{5A0F2B5F-EF3D-7B4B-BC88-23025696AE6C}" destId="{E13265EE-1D8A-9445-9F6E-0FCBDCF4A23C}" srcOrd="7" destOrd="0" presId="urn:microsoft.com/office/officeart/2005/8/layout/hierarchy2"/>
    <dgm:cxn modelId="{B35A77D8-5915-5442-8AB8-9487E3C8579E}" type="presParOf" srcId="{E13265EE-1D8A-9445-9F6E-0FCBDCF4A23C}" destId="{226ED6B7-023F-ED44-8549-A409E9F32C8C}" srcOrd="0" destOrd="0" presId="urn:microsoft.com/office/officeart/2005/8/layout/hierarchy2"/>
    <dgm:cxn modelId="{4E14E515-77E9-D746-B022-60C622DD8D0F}" type="presParOf" srcId="{E13265EE-1D8A-9445-9F6E-0FCBDCF4A23C}" destId="{D21D8729-6C26-4549-B61E-35643D3CEC23}" srcOrd="1" destOrd="0" presId="urn:microsoft.com/office/officeart/2005/8/layout/hierarchy2"/>
    <dgm:cxn modelId="{900F1F1F-E99C-F940-B4CD-FFC97F272FCC}" type="presParOf" srcId="{5A0F2B5F-EF3D-7B4B-BC88-23025696AE6C}" destId="{86FBB848-348F-7A40-8D70-A31D299C6281}" srcOrd="8" destOrd="0" presId="urn:microsoft.com/office/officeart/2005/8/layout/hierarchy2"/>
    <dgm:cxn modelId="{13133131-7A17-DE49-9290-194DC198A0C3}" type="presParOf" srcId="{86FBB848-348F-7A40-8D70-A31D299C6281}" destId="{D283E94D-31E5-4A49-8AA5-5E4BBCDCA064}" srcOrd="0" destOrd="0" presId="urn:microsoft.com/office/officeart/2005/8/layout/hierarchy2"/>
    <dgm:cxn modelId="{7B55C18E-36B7-F341-9A0E-170C4CCF199F}" type="presParOf" srcId="{5A0F2B5F-EF3D-7B4B-BC88-23025696AE6C}" destId="{3D0F413A-A042-0842-B4C9-2BCC3E1A03DF}" srcOrd="9" destOrd="0" presId="urn:microsoft.com/office/officeart/2005/8/layout/hierarchy2"/>
    <dgm:cxn modelId="{257EB41D-B0ED-724B-8DAD-C661F1D747A4}" type="presParOf" srcId="{3D0F413A-A042-0842-B4C9-2BCC3E1A03DF}" destId="{6E211B82-8285-5446-822C-0A61575418DB}" srcOrd="0" destOrd="0" presId="urn:microsoft.com/office/officeart/2005/8/layout/hierarchy2"/>
    <dgm:cxn modelId="{4C609C6E-D183-C14C-9C3A-70A02A607ABD}" type="presParOf" srcId="{3D0F413A-A042-0842-B4C9-2BCC3E1A03DF}" destId="{1F099453-458E-B64D-BAC5-524C64FA0065}" srcOrd="1" destOrd="0" presId="urn:microsoft.com/office/officeart/2005/8/layout/hierarchy2"/>
    <dgm:cxn modelId="{A723F5B7-C157-9745-952A-DA92FD288F92}" type="presParOf" srcId="{5A0F2B5F-EF3D-7B4B-BC88-23025696AE6C}" destId="{D2F9A46F-C2B7-B64F-92B8-23C786BA796C}" srcOrd="10" destOrd="0" presId="urn:microsoft.com/office/officeart/2005/8/layout/hierarchy2"/>
    <dgm:cxn modelId="{75239AC2-4BEC-F641-B147-8331A4F2A8E0}" type="presParOf" srcId="{D2F9A46F-C2B7-B64F-92B8-23C786BA796C}" destId="{013258E1-24E1-9F41-A2CF-E128DEDF27F3}" srcOrd="0" destOrd="0" presId="urn:microsoft.com/office/officeart/2005/8/layout/hierarchy2"/>
    <dgm:cxn modelId="{1FDA48E1-EE98-B34C-911C-017239298F37}" type="presParOf" srcId="{5A0F2B5F-EF3D-7B4B-BC88-23025696AE6C}" destId="{14D7958D-70B1-4548-8826-91037CF57184}" srcOrd="11" destOrd="0" presId="urn:microsoft.com/office/officeart/2005/8/layout/hierarchy2"/>
    <dgm:cxn modelId="{775BF1C8-5A48-3342-9631-178D68A0620F}" type="presParOf" srcId="{14D7958D-70B1-4548-8826-91037CF57184}" destId="{F02C657D-A027-2345-AC0C-E96F0122C0EA}" srcOrd="0" destOrd="0" presId="urn:microsoft.com/office/officeart/2005/8/layout/hierarchy2"/>
    <dgm:cxn modelId="{7001DE64-14E8-4543-B837-76209E827E74}" type="presParOf" srcId="{14D7958D-70B1-4548-8826-91037CF57184}" destId="{77D6FA6A-6604-DC46-B49F-16F6264CDC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147C0-6F36-4DBB-AAF1-96AA4FEF507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840571D-DBC6-4523-95E3-39E80B55108F}">
      <dgm:prSet phldrT="[Texto]"/>
      <dgm:spPr/>
      <dgm:t>
        <a:bodyPr/>
        <a:lstStyle/>
        <a:p>
          <a:r>
            <a:rPr lang="es-ES_tradnl" b="1" dirty="0"/>
            <a:t>BIG SIX SKILLS</a:t>
          </a:r>
          <a:endParaRPr lang="es-MX" dirty="0"/>
        </a:p>
      </dgm:t>
    </dgm:pt>
    <dgm:pt modelId="{A885F65C-698E-496D-BD24-1E290B83829C}" type="parTrans" cxnId="{F67751BE-AEBB-4F38-A0E5-9C3EC742FC36}">
      <dgm:prSet/>
      <dgm:spPr/>
      <dgm:t>
        <a:bodyPr/>
        <a:lstStyle/>
        <a:p>
          <a:endParaRPr lang="es-MX"/>
        </a:p>
      </dgm:t>
    </dgm:pt>
    <dgm:pt modelId="{D0CFE0B2-1D52-424B-9F61-F5FD8A90620F}" type="sibTrans" cxnId="{F67751BE-AEBB-4F38-A0E5-9C3EC742FC36}">
      <dgm:prSet/>
      <dgm:spPr/>
      <dgm:t>
        <a:bodyPr/>
        <a:lstStyle/>
        <a:p>
          <a:endParaRPr lang="es-MX"/>
        </a:p>
      </dgm:t>
    </dgm:pt>
    <dgm:pt modelId="{1CF18729-72FB-49AF-B433-E86488862FA5}">
      <dgm:prSet phldrT="[Texto]"/>
      <dgm:spPr/>
      <dgm:t>
        <a:bodyPr/>
        <a:lstStyle/>
        <a:p>
          <a:r>
            <a:rPr lang="es-ES_tradnl" b="1" dirty="0"/>
            <a:t>MODELO GAVILÁN</a:t>
          </a:r>
          <a:endParaRPr lang="es-MX" dirty="0"/>
        </a:p>
      </dgm:t>
    </dgm:pt>
    <dgm:pt modelId="{4BB2D1D0-3841-4699-96A3-0CF50C597475}" type="parTrans" cxnId="{10BFE1DE-CFAE-4B6F-80D0-18693EAD7A82}">
      <dgm:prSet/>
      <dgm:spPr/>
      <dgm:t>
        <a:bodyPr/>
        <a:lstStyle/>
        <a:p>
          <a:endParaRPr lang="es-MX"/>
        </a:p>
      </dgm:t>
    </dgm:pt>
    <dgm:pt modelId="{B90B26C4-B180-49E9-B1B3-12CCF4DCBC8E}" type="sibTrans" cxnId="{10BFE1DE-CFAE-4B6F-80D0-18693EAD7A82}">
      <dgm:prSet/>
      <dgm:spPr/>
      <dgm:t>
        <a:bodyPr/>
        <a:lstStyle/>
        <a:p>
          <a:endParaRPr lang="es-MX"/>
        </a:p>
      </dgm:t>
    </dgm:pt>
    <dgm:pt modelId="{AB765293-B8B0-4FD6-AAB4-6675743353CF}">
      <dgm:prSet phldrT="[Texto]"/>
      <dgm:spPr/>
      <dgm:t>
        <a:bodyPr/>
        <a:lstStyle/>
        <a:p>
          <a:r>
            <a:rPr lang="es-ES_tradnl" b="1" dirty="0" err="1"/>
            <a:t>Ws</a:t>
          </a:r>
          <a:r>
            <a:rPr lang="es-ES_tradnl" b="1" dirty="0"/>
            <a:t> OF INFORMATION INQUIRY</a:t>
          </a:r>
          <a:endParaRPr lang="es-MX" dirty="0"/>
        </a:p>
      </dgm:t>
    </dgm:pt>
    <dgm:pt modelId="{C49A9C79-6C41-4E90-A3A5-B35AFA9F4FEA}" type="parTrans" cxnId="{3B120A8B-DFE0-450F-9F66-1CCFEC3AA64D}">
      <dgm:prSet/>
      <dgm:spPr/>
      <dgm:t>
        <a:bodyPr/>
        <a:lstStyle/>
        <a:p>
          <a:endParaRPr lang="es-MX"/>
        </a:p>
      </dgm:t>
    </dgm:pt>
    <dgm:pt modelId="{96FEDE08-E8FF-4CC7-B19C-15EB0DC0237F}" type="sibTrans" cxnId="{3B120A8B-DFE0-450F-9F66-1CCFEC3AA64D}">
      <dgm:prSet/>
      <dgm:spPr/>
      <dgm:t>
        <a:bodyPr/>
        <a:lstStyle/>
        <a:p>
          <a:endParaRPr lang="es-MX"/>
        </a:p>
      </dgm:t>
    </dgm:pt>
    <dgm:pt modelId="{E07B2A0B-904B-42B2-A3D5-51CEE713E682}">
      <dgm:prSet phldrT="[Texto]"/>
      <dgm:spPr/>
      <dgm:t>
        <a:bodyPr/>
        <a:lstStyle/>
        <a:p>
          <a:r>
            <a:rPr lang="es-ES_tradnl" b="1" dirty="0"/>
            <a:t>STRIPLING AND PITTS RESEARCH PROCESS MODEL</a:t>
          </a:r>
          <a:endParaRPr lang="es-MX" dirty="0"/>
        </a:p>
      </dgm:t>
    </dgm:pt>
    <dgm:pt modelId="{8F4B02B2-F645-474E-9F5D-9A50B940797C}" type="parTrans" cxnId="{CDA0EF70-3173-4DA2-B907-6744917A07C3}">
      <dgm:prSet/>
      <dgm:spPr/>
      <dgm:t>
        <a:bodyPr/>
        <a:lstStyle/>
        <a:p>
          <a:endParaRPr lang="es-MX"/>
        </a:p>
      </dgm:t>
    </dgm:pt>
    <dgm:pt modelId="{E1EA01D6-D5F9-480D-9183-5237B78C8C06}" type="sibTrans" cxnId="{CDA0EF70-3173-4DA2-B907-6744917A07C3}">
      <dgm:prSet/>
      <dgm:spPr/>
      <dgm:t>
        <a:bodyPr/>
        <a:lstStyle/>
        <a:p>
          <a:endParaRPr lang="es-MX"/>
        </a:p>
      </dgm:t>
    </dgm:pt>
    <dgm:pt modelId="{E522E428-6B18-40A8-B703-5D8920340B66}">
      <dgm:prSet phldrT="[Texto]"/>
      <dgm:spPr/>
      <dgm:t>
        <a:bodyPr/>
        <a:lstStyle/>
        <a:p>
          <a:r>
            <a:rPr lang="es-ES_tradnl" b="1" dirty="0"/>
            <a:t>PLUS MODEL</a:t>
          </a:r>
          <a:endParaRPr lang="es-MX" dirty="0"/>
        </a:p>
      </dgm:t>
    </dgm:pt>
    <dgm:pt modelId="{F70A7217-613C-419A-BE9A-E2594D9651D7}" type="parTrans" cxnId="{539EEF15-CD68-46D4-82BD-3237B0DE5DC7}">
      <dgm:prSet/>
      <dgm:spPr/>
      <dgm:t>
        <a:bodyPr/>
        <a:lstStyle/>
        <a:p>
          <a:endParaRPr lang="es-MX"/>
        </a:p>
      </dgm:t>
    </dgm:pt>
    <dgm:pt modelId="{957AF410-8189-495A-8CD3-FEF6DAB8CE39}" type="sibTrans" cxnId="{539EEF15-CD68-46D4-82BD-3237B0DE5DC7}">
      <dgm:prSet/>
      <dgm:spPr/>
      <dgm:t>
        <a:bodyPr/>
        <a:lstStyle/>
        <a:p>
          <a:endParaRPr lang="es-MX"/>
        </a:p>
      </dgm:t>
    </dgm:pt>
    <dgm:pt modelId="{DBA9D549-0B1E-48B0-9CE9-0B4EFBF3AC88}">
      <dgm:prSet phldrT="[Texto]"/>
      <dgm:spPr/>
      <dgm:t>
        <a:bodyPr/>
        <a:lstStyle/>
        <a:p>
          <a:r>
            <a:rPr lang="es-ES_tradnl" b="1" dirty="0"/>
            <a:t>PATHWAYS TO KNOWLEDGE</a:t>
          </a:r>
          <a:endParaRPr lang="es-MX" dirty="0"/>
        </a:p>
      </dgm:t>
    </dgm:pt>
    <dgm:pt modelId="{184BF62E-1663-4B42-A1AE-646EDC1F2A9F}" type="parTrans" cxnId="{61EE6890-F69C-4AE7-B869-C3D87B9AF79A}">
      <dgm:prSet/>
      <dgm:spPr/>
      <dgm:t>
        <a:bodyPr/>
        <a:lstStyle/>
        <a:p>
          <a:endParaRPr lang="es-MX"/>
        </a:p>
      </dgm:t>
    </dgm:pt>
    <dgm:pt modelId="{BCC15B31-E9A9-4F58-9F0F-4BB7DB22170A}" type="sibTrans" cxnId="{61EE6890-F69C-4AE7-B869-C3D87B9AF79A}">
      <dgm:prSet/>
      <dgm:spPr/>
      <dgm:t>
        <a:bodyPr/>
        <a:lstStyle/>
        <a:p>
          <a:endParaRPr lang="es-MX"/>
        </a:p>
      </dgm:t>
    </dgm:pt>
    <dgm:pt modelId="{CB94A687-E29B-47D1-A58B-A7CDF8D4F6AE}" type="pres">
      <dgm:prSet presAssocID="{80A147C0-6F36-4DBB-AAF1-96AA4FEF5077}" presName="linear" presStyleCnt="0">
        <dgm:presLayoutVars>
          <dgm:dir/>
          <dgm:animLvl val="lvl"/>
          <dgm:resizeHandles val="exact"/>
        </dgm:presLayoutVars>
      </dgm:prSet>
      <dgm:spPr/>
    </dgm:pt>
    <dgm:pt modelId="{AA01C93A-0E07-4434-B7F7-95E910050EDD}" type="pres">
      <dgm:prSet presAssocID="{5840571D-DBC6-4523-95E3-39E80B55108F}" presName="parentLin" presStyleCnt="0"/>
      <dgm:spPr/>
    </dgm:pt>
    <dgm:pt modelId="{3412C206-98A3-4C9E-8D34-D54E620E8517}" type="pres">
      <dgm:prSet presAssocID="{5840571D-DBC6-4523-95E3-39E80B55108F}" presName="parentLeftMargin" presStyleLbl="node1" presStyleIdx="0" presStyleCnt="6"/>
      <dgm:spPr/>
    </dgm:pt>
    <dgm:pt modelId="{0B4C63F1-17C5-4D95-B6DC-FC8EA448FA0A}" type="pres">
      <dgm:prSet presAssocID="{5840571D-DBC6-4523-95E3-39E80B55108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A694479-FD2E-47ED-BB4E-F6361B374479}" type="pres">
      <dgm:prSet presAssocID="{5840571D-DBC6-4523-95E3-39E80B55108F}" presName="negativeSpace" presStyleCnt="0"/>
      <dgm:spPr/>
    </dgm:pt>
    <dgm:pt modelId="{80438FED-8AD8-4D26-A78E-EDC686B81BAA}" type="pres">
      <dgm:prSet presAssocID="{5840571D-DBC6-4523-95E3-39E80B55108F}" presName="childText" presStyleLbl="conFgAcc1" presStyleIdx="0" presStyleCnt="6">
        <dgm:presLayoutVars>
          <dgm:bulletEnabled val="1"/>
        </dgm:presLayoutVars>
      </dgm:prSet>
      <dgm:spPr/>
    </dgm:pt>
    <dgm:pt modelId="{D28A9AED-06EA-4B95-AFBC-B0BCBF45E13F}" type="pres">
      <dgm:prSet presAssocID="{D0CFE0B2-1D52-424B-9F61-F5FD8A90620F}" presName="spaceBetweenRectangles" presStyleCnt="0"/>
      <dgm:spPr/>
    </dgm:pt>
    <dgm:pt modelId="{892214AC-2844-4CF9-A460-DAFE9AF78E82}" type="pres">
      <dgm:prSet presAssocID="{1CF18729-72FB-49AF-B433-E86488862FA5}" presName="parentLin" presStyleCnt="0"/>
      <dgm:spPr/>
    </dgm:pt>
    <dgm:pt modelId="{B57ED1E3-BFEC-4F94-8F4D-A7FBC35F3ACE}" type="pres">
      <dgm:prSet presAssocID="{1CF18729-72FB-49AF-B433-E86488862FA5}" presName="parentLeftMargin" presStyleLbl="node1" presStyleIdx="0" presStyleCnt="6"/>
      <dgm:spPr/>
    </dgm:pt>
    <dgm:pt modelId="{E0123932-308B-4291-9BAE-0A8A3B4F7B32}" type="pres">
      <dgm:prSet presAssocID="{1CF18729-72FB-49AF-B433-E86488862FA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9C99B66-9449-418F-901D-2A460D8CE812}" type="pres">
      <dgm:prSet presAssocID="{1CF18729-72FB-49AF-B433-E86488862FA5}" presName="negativeSpace" presStyleCnt="0"/>
      <dgm:spPr/>
    </dgm:pt>
    <dgm:pt modelId="{F51192ED-7B70-4CF6-BA9D-1C53BB4CC485}" type="pres">
      <dgm:prSet presAssocID="{1CF18729-72FB-49AF-B433-E86488862FA5}" presName="childText" presStyleLbl="conFgAcc1" presStyleIdx="1" presStyleCnt="6">
        <dgm:presLayoutVars>
          <dgm:bulletEnabled val="1"/>
        </dgm:presLayoutVars>
      </dgm:prSet>
      <dgm:spPr/>
    </dgm:pt>
    <dgm:pt modelId="{CAFA8FC3-9485-449D-B763-65DA5B9EC697}" type="pres">
      <dgm:prSet presAssocID="{B90B26C4-B180-49E9-B1B3-12CCF4DCBC8E}" presName="spaceBetweenRectangles" presStyleCnt="0"/>
      <dgm:spPr/>
    </dgm:pt>
    <dgm:pt modelId="{8BCFA8EF-0F46-4A42-8254-90A89CCD177C}" type="pres">
      <dgm:prSet presAssocID="{AB765293-B8B0-4FD6-AAB4-6675743353CF}" presName="parentLin" presStyleCnt="0"/>
      <dgm:spPr/>
    </dgm:pt>
    <dgm:pt modelId="{3BA65231-6C1F-49FA-A058-C9FDEE0F806D}" type="pres">
      <dgm:prSet presAssocID="{AB765293-B8B0-4FD6-AAB4-6675743353CF}" presName="parentLeftMargin" presStyleLbl="node1" presStyleIdx="1" presStyleCnt="6"/>
      <dgm:spPr/>
    </dgm:pt>
    <dgm:pt modelId="{DE2E1401-181C-47E5-8BC5-502D843D8F21}" type="pres">
      <dgm:prSet presAssocID="{AB765293-B8B0-4FD6-AAB4-6675743353C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8B1BE3C-30D1-4C87-BFA4-ED3B7BB2939E}" type="pres">
      <dgm:prSet presAssocID="{AB765293-B8B0-4FD6-AAB4-6675743353CF}" presName="negativeSpace" presStyleCnt="0"/>
      <dgm:spPr/>
    </dgm:pt>
    <dgm:pt modelId="{BB66DD7D-F1B3-4280-83DF-8A9C839ECED7}" type="pres">
      <dgm:prSet presAssocID="{AB765293-B8B0-4FD6-AAB4-6675743353CF}" presName="childText" presStyleLbl="conFgAcc1" presStyleIdx="2" presStyleCnt="6">
        <dgm:presLayoutVars>
          <dgm:bulletEnabled val="1"/>
        </dgm:presLayoutVars>
      </dgm:prSet>
      <dgm:spPr/>
    </dgm:pt>
    <dgm:pt modelId="{3E66D17F-A6E3-4461-A746-E2648CCA92D5}" type="pres">
      <dgm:prSet presAssocID="{96FEDE08-E8FF-4CC7-B19C-15EB0DC0237F}" presName="spaceBetweenRectangles" presStyleCnt="0"/>
      <dgm:spPr/>
    </dgm:pt>
    <dgm:pt modelId="{C61F5334-91A4-4EC3-82D3-86B08C7DAE27}" type="pres">
      <dgm:prSet presAssocID="{E07B2A0B-904B-42B2-A3D5-51CEE713E682}" presName="parentLin" presStyleCnt="0"/>
      <dgm:spPr/>
    </dgm:pt>
    <dgm:pt modelId="{4DB16BE4-407D-4611-B709-C3CC8BA85FAD}" type="pres">
      <dgm:prSet presAssocID="{E07B2A0B-904B-42B2-A3D5-51CEE713E682}" presName="parentLeftMargin" presStyleLbl="node1" presStyleIdx="2" presStyleCnt="6"/>
      <dgm:spPr/>
    </dgm:pt>
    <dgm:pt modelId="{804E8872-A468-443B-9CF9-6116D1D88F20}" type="pres">
      <dgm:prSet presAssocID="{E07B2A0B-904B-42B2-A3D5-51CEE713E6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5A9FED0-2F83-4D51-B365-48CD45670E01}" type="pres">
      <dgm:prSet presAssocID="{E07B2A0B-904B-42B2-A3D5-51CEE713E682}" presName="negativeSpace" presStyleCnt="0"/>
      <dgm:spPr/>
    </dgm:pt>
    <dgm:pt modelId="{85B8B889-1B1B-4E04-9D17-6BA146190F83}" type="pres">
      <dgm:prSet presAssocID="{E07B2A0B-904B-42B2-A3D5-51CEE713E682}" presName="childText" presStyleLbl="conFgAcc1" presStyleIdx="3" presStyleCnt="6">
        <dgm:presLayoutVars>
          <dgm:bulletEnabled val="1"/>
        </dgm:presLayoutVars>
      </dgm:prSet>
      <dgm:spPr/>
    </dgm:pt>
    <dgm:pt modelId="{E2A15B50-7373-49AB-BBCC-EAB89F18AB68}" type="pres">
      <dgm:prSet presAssocID="{E1EA01D6-D5F9-480D-9183-5237B78C8C06}" presName="spaceBetweenRectangles" presStyleCnt="0"/>
      <dgm:spPr/>
    </dgm:pt>
    <dgm:pt modelId="{8E5B0027-EC72-4FAF-8050-C3500036E4CB}" type="pres">
      <dgm:prSet presAssocID="{E522E428-6B18-40A8-B703-5D8920340B66}" presName="parentLin" presStyleCnt="0"/>
      <dgm:spPr/>
    </dgm:pt>
    <dgm:pt modelId="{B0398EA3-A72B-4449-977D-59C68B25DC95}" type="pres">
      <dgm:prSet presAssocID="{E522E428-6B18-40A8-B703-5D8920340B66}" presName="parentLeftMargin" presStyleLbl="node1" presStyleIdx="3" presStyleCnt="6"/>
      <dgm:spPr/>
    </dgm:pt>
    <dgm:pt modelId="{5A145CA1-C947-4C3B-AED0-A56462A6B781}" type="pres">
      <dgm:prSet presAssocID="{E522E428-6B18-40A8-B703-5D8920340B6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DF72289-E9A0-46A1-A7AA-373886570AD6}" type="pres">
      <dgm:prSet presAssocID="{E522E428-6B18-40A8-B703-5D8920340B66}" presName="negativeSpace" presStyleCnt="0"/>
      <dgm:spPr/>
    </dgm:pt>
    <dgm:pt modelId="{A65B985B-1507-4A92-A702-B85563CF9CD6}" type="pres">
      <dgm:prSet presAssocID="{E522E428-6B18-40A8-B703-5D8920340B66}" presName="childText" presStyleLbl="conFgAcc1" presStyleIdx="4" presStyleCnt="6">
        <dgm:presLayoutVars>
          <dgm:bulletEnabled val="1"/>
        </dgm:presLayoutVars>
      </dgm:prSet>
      <dgm:spPr/>
    </dgm:pt>
    <dgm:pt modelId="{8F7D9B38-63BB-46E6-BAAE-3928F38EB178}" type="pres">
      <dgm:prSet presAssocID="{957AF410-8189-495A-8CD3-FEF6DAB8CE39}" presName="spaceBetweenRectangles" presStyleCnt="0"/>
      <dgm:spPr/>
    </dgm:pt>
    <dgm:pt modelId="{883CE06B-C319-4E96-BCBE-2C6FB25AD827}" type="pres">
      <dgm:prSet presAssocID="{DBA9D549-0B1E-48B0-9CE9-0B4EFBF3AC88}" presName="parentLin" presStyleCnt="0"/>
      <dgm:spPr/>
    </dgm:pt>
    <dgm:pt modelId="{87ECCC3C-49C5-45D7-BAB1-7444F365D173}" type="pres">
      <dgm:prSet presAssocID="{DBA9D549-0B1E-48B0-9CE9-0B4EFBF3AC88}" presName="parentLeftMargin" presStyleLbl="node1" presStyleIdx="4" presStyleCnt="6"/>
      <dgm:spPr/>
    </dgm:pt>
    <dgm:pt modelId="{2177BC6E-18F1-42F2-B332-C0ECE0CD727E}" type="pres">
      <dgm:prSet presAssocID="{DBA9D549-0B1E-48B0-9CE9-0B4EFBF3AC8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1B654842-E78A-473E-BB18-CD4474B5EDDA}" type="pres">
      <dgm:prSet presAssocID="{DBA9D549-0B1E-48B0-9CE9-0B4EFBF3AC88}" presName="negativeSpace" presStyleCnt="0"/>
      <dgm:spPr/>
    </dgm:pt>
    <dgm:pt modelId="{3B483850-D166-4A78-B5CF-B4ECBF90ADA5}" type="pres">
      <dgm:prSet presAssocID="{DBA9D549-0B1E-48B0-9CE9-0B4EFBF3AC8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E845514-2D80-4E01-9096-89E41DD00826}" type="presOf" srcId="{5840571D-DBC6-4523-95E3-39E80B55108F}" destId="{3412C206-98A3-4C9E-8D34-D54E620E8517}" srcOrd="0" destOrd="0" presId="urn:microsoft.com/office/officeart/2005/8/layout/list1"/>
    <dgm:cxn modelId="{539EEF15-CD68-46D4-82BD-3237B0DE5DC7}" srcId="{80A147C0-6F36-4DBB-AAF1-96AA4FEF5077}" destId="{E522E428-6B18-40A8-B703-5D8920340B66}" srcOrd="4" destOrd="0" parTransId="{F70A7217-613C-419A-BE9A-E2594D9651D7}" sibTransId="{957AF410-8189-495A-8CD3-FEF6DAB8CE39}"/>
    <dgm:cxn modelId="{C4A78C1C-AB8D-41AC-924D-B938113B6A67}" type="presOf" srcId="{1CF18729-72FB-49AF-B433-E86488862FA5}" destId="{B57ED1E3-BFEC-4F94-8F4D-A7FBC35F3ACE}" srcOrd="0" destOrd="0" presId="urn:microsoft.com/office/officeart/2005/8/layout/list1"/>
    <dgm:cxn modelId="{D1F7525F-A00A-4C53-8D44-EBC94047F3CC}" type="presOf" srcId="{1CF18729-72FB-49AF-B433-E86488862FA5}" destId="{E0123932-308B-4291-9BAE-0A8A3B4F7B32}" srcOrd="1" destOrd="0" presId="urn:microsoft.com/office/officeart/2005/8/layout/list1"/>
    <dgm:cxn modelId="{08BCDF5F-29A7-4DE3-A0DC-72112AA06DB7}" type="presOf" srcId="{DBA9D549-0B1E-48B0-9CE9-0B4EFBF3AC88}" destId="{2177BC6E-18F1-42F2-B332-C0ECE0CD727E}" srcOrd="1" destOrd="0" presId="urn:microsoft.com/office/officeart/2005/8/layout/list1"/>
    <dgm:cxn modelId="{F733D64F-D270-4EEF-8ADC-1C963ADA05DF}" type="presOf" srcId="{E522E428-6B18-40A8-B703-5D8920340B66}" destId="{5A145CA1-C947-4C3B-AED0-A56462A6B781}" srcOrd="1" destOrd="0" presId="urn:microsoft.com/office/officeart/2005/8/layout/list1"/>
    <dgm:cxn modelId="{CDA0EF70-3173-4DA2-B907-6744917A07C3}" srcId="{80A147C0-6F36-4DBB-AAF1-96AA4FEF5077}" destId="{E07B2A0B-904B-42B2-A3D5-51CEE713E682}" srcOrd="3" destOrd="0" parTransId="{8F4B02B2-F645-474E-9F5D-9A50B940797C}" sibTransId="{E1EA01D6-D5F9-480D-9183-5237B78C8C06}"/>
    <dgm:cxn modelId="{7DE03B56-1685-490C-A833-33A8A19234CB}" type="presOf" srcId="{E522E428-6B18-40A8-B703-5D8920340B66}" destId="{B0398EA3-A72B-4449-977D-59C68B25DC95}" srcOrd="0" destOrd="0" presId="urn:microsoft.com/office/officeart/2005/8/layout/list1"/>
    <dgm:cxn modelId="{3B120A8B-DFE0-450F-9F66-1CCFEC3AA64D}" srcId="{80A147C0-6F36-4DBB-AAF1-96AA4FEF5077}" destId="{AB765293-B8B0-4FD6-AAB4-6675743353CF}" srcOrd="2" destOrd="0" parTransId="{C49A9C79-6C41-4E90-A3A5-B35AFA9F4FEA}" sibTransId="{96FEDE08-E8FF-4CC7-B19C-15EB0DC0237F}"/>
    <dgm:cxn modelId="{61EE6890-F69C-4AE7-B869-C3D87B9AF79A}" srcId="{80A147C0-6F36-4DBB-AAF1-96AA4FEF5077}" destId="{DBA9D549-0B1E-48B0-9CE9-0B4EFBF3AC88}" srcOrd="5" destOrd="0" parTransId="{184BF62E-1663-4B42-A1AE-646EDC1F2A9F}" sibTransId="{BCC15B31-E9A9-4F58-9F0F-4BB7DB22170A}"/>
    <dgm:cxn modelId="{8775B5A1-54D8-402E-9BE7-EBC594EE8A9C}" type="presOf" srcId="{DBA9D549-0B1E-48B0-9CE9-0B4EFBF3AC88}" destId="{87ECCC3C-49C5-45D7-BAB1-7444F365D173}" srcOrd="0" destOrd="0" presId="urn:microsoft.com/office/officeart/2005/8/layout/list1"/>
    <dgm:cxn modelId="{11F3E6AF-BF78-4B10-8797-A93F9162C1F7}" type="presOf" srcId="{E07B2A0B-904B-42B2-A3D5-51CEE713E682}" destId="{4DB16BE4-407D-4611-B709-C3CC8BA85FAD}" srcOrd="0" destOrd="0" presId="urn:microsoft.com/office/officeart/2005/8/layout/list1"/>
    <dgm:cxn modelId="{859B64B3-44F7-4197-ACE9-9DAFD4D32EE9}" type="presOf" srcId="{AB765293-B8B0-4FD6-AAB4-6675743353CF}" destId="{3BA65231-6C1F-49FA-A058-C9FDEE0F806D}" srcOrd="0" destOrd="0" presId="urn:microsoft.com/office/officeart/2005/8/layout/list1"/>
    <dgm:cxn modelId="{F67751BE-AEBB-4F38-A0E5-9C3EC742FC36}" srcId="{80A147C0-6F36-4DBB-AAF1-96AA4FEF5077}" destId="{5840571D-DBC6-4523-95E3-39E80B55108F}" srcOrd="0" destOrd="0" parTransId="{A885F65C-698E-496D-BD24-1E290B83829C}" sibTransId="{D0CFE0B2-1D52-424B-9F61-F5FD8A90620F}"/>
    <dgm:cxn modelId="{902E55C3-1CD9-4AB1-AE9C-5E97416B1513}" type="presOf" srcId="{AB765293-B8B0-4FD6-AAB4-6675743353CF}" destId="{DE2E1401-181C-47E5-8BC5-502D843D8F21}" srcOrd="1" destOrd="0" presId="urn:microsoft.com/office/officeart/2005/8/layout/list1"/>
    <dgm:cxn modelId="{B60124D7-60EC-4EBC-B6C5-1E727B7EA4D9}" type="presOf" srcId="{E07B2A0B-904B-42B2-A3D5-51CEE713E682}" destId="{804E8872-A468-443B-9CF9-6116D1D88F20}" srcOrd="1" destOrd="0" presId="urn:microsoft.com/office/officeart/2005/8/layout/list1"/>
    <dgm:cxn modelId="{DE33E5D7-BDF1-4FCF-9D8E-1C9153F0470A}" type="presOf" srcId="{5840571D-DBC6-4523-95E3-39E80B55108F}" destId="{0B4C63F1-17C5-4D95-B6DC-FC8EA448FA0A}" srcOrd="1" destOrd="0" presId="urn:microsoft.com/office/officeart/2005/8/layout/list1"/>
    <dgm:cxn modelId="{10BFE1DE-CFAE-4B6F-80D0-18693EAD7A82}" srcId="{80A147C0-6F36-4DBB-AAF1-96AA4FEF5077}" destId="{1CF18729-72FB-49AF-B433-E86488862FA5}" srcOrd="1" destOrd="0" parTransId="{4BB2D1D0-3841-4699-96A3-0CF50C597475}" sibTransId="{B90B26C4-B180-49E9-B1B3-12CCF4DCBC8E}"/>
    <dgm:cxn modelId="{6F2C35E7-732E-497E-8215-9BB4CBE10080}" type="presOf" srcId="{80A147C0-6F36-4DBB-AAF1-96AA4FEF5077}" destId="{CB94A687-E29B-47D1-A58B-A7CDF8D4F6AE}" srcOrd="0" destOrd="0" presId="urn:microsoft.com/office/officeart/2005/8/layout/list1"/>
    <dgm:cxn modelId="{053DBE51-E3B1-4865-A835-92AF6D731081}" type="presParOf" srcId="{CB94A687-E29B-47D1-A58B-A7CDF8D4F6AE}" destId="{AA01C93A-0E07-4434-B7F7-95E910050EDD}" srcOrd="0" destOrd="0" presId="urn:microsoft.com/office/officeart/2005/8/layout/list1"/>
    <dgm:cxn modelId="{8D37188E-D2F1-41CC-BA6B-EE541F59F6E0}" type="presParOf" srcId="{AA01C93A-0E07-4434-B7F7-95E910050EDD}" destId="{3412C206-98A3-4C9E-8D34-D54E620E8517}" srcOrd="0" destOrd="0" presId="urn:microsoft.com/office/officeart/2005/8/layout/list1"/>
    <dgm:cxn modelId="{A6872FA3-FBEA-4440-B3E8-C24D824477C9}" type="presParOf" srcId="{AA01C93A-0E07-4434-B7F7-95E910050EDD}" destId="{0B4C63F1-17C5-4D95-B6DC-FC8EA448FA0A}" srcOrd="1" destOrd="0" presId="urn:microsoft.com/office/officeart/2005/8/layout/list1"/>
    <dgm:cxn modelId="{D0BA1EA6-CDCD-4148-84B4-0A06FA9A50F3}" type="presParOf" srcId="{CB94A687-E29B-47D1-A58B-A7CDF8D4F6AE}" destId="{1A694479-FD2E-47ED-BB4E-F6361B374479}" srcOrd="1" destOrd="0" presId="urn:microsoft.com/office/officeart/2005/8/layout/list1"/>
    <dgm:cxn modelId="{386E220B-3009-4D76-9AAC-EB97681FDCF1}" type="presParOf" srcId="{CB94A687-E29B-47D1-A58B-A7CDF8D4F6AE}" destId="{80438FED-8AD8-4D26-A78E-EDC686B81BAA}" srcOrd="2" destOrd="0" presId="urn:microsoft.com/office/officeart/2005/8/layout/list1"/>
    <dgm:cxn modelId="{5FBC3778-FE10-402F-9E9B-001D009020BF}" type="presParOf" srcId="{CB94A687-E29B-47D1-A58B-A7CDF8D4F6AE}" destId="{D28A9AED-06EA-4B95-AFBC-B0BCBF45E13F}" srcOrd="3" destOrd="0" presId="urn:microsoft.com/office/officeart/2005/8/layout/list1"/>
    <dgm:cxn modelId="{A70104B3-ECD5-4EE0-AAE0-CE03CA27AEF1}" type="presParOf" srcId="{CB94A687-E29B-47D1-A58B-A7CDF8D4F6AE}" destId="{892214AC-2844-4CF9-A460-DAFE9AF78E82}" srcOrd="4" destOrd="0" presId="urn:microsoft.com/office/officeart/2005/8/layout/list1"/>
    <dgm:cxn modelId="{62774479-5A0E-451C-A34D-153BFE662A7F}" type="presParOf" srcId="{892214AC-2844-4CF9-A460-DAFE9AF78E82}" destId="{B57ED1E3-BFEC-4F94-8F4D-A7FBC35F3ACE}" srcOrd="0" destOrd="0" presId="urn:microsoft.com/office/officeart/2005/8/layout/list1"/>
    <dgm:cxn modelId="{95EEE94A-7367-44C8-8D07-E2CF3BACA182}" type="presParOf" srcId="{892214AC-2844-4CF9-A460-DAFE9AF78E82}" destId="{E0123932-308B-4291-9BAE-0A8A3B4F7B32}" srcOrd="1" destOrd="0" presId="urn:microsoft.com/office/officeart/2005/8/layout/list1"/>
    <dgm:cxn modelId="{6F41FEA8-5511-4132-BCA1-6E6E2E05198C}" type="presParOf" srcId="{CB94A687-E29B-47D1-A58B-A7CDF8D4F6AE}" destId="{B9C99B66-9449-418F-901D-2A460D8CE812}" srcOrd="5" destOrd="0" presId="urn:microsoft.com/office/officeart/2005/8/layout/list1"/>
    <dgm:cxn modelId="{4C9636DC-91FF-4A30-9FD8-505D771D2A65}" type="presParOf" srcId="{CB94A687-E29B-47D1-A58B-A7CDF8D4F6AE}" destId="{F51192ED-7B70-4CF6-BA9D-1C53BB4CC485}" srcOrd="6" destOrd="0" presId="urn:microsoft.com/office/officeart/2005/8/layout/list1"/>
    <dgm:cxn modelId="{254976BF-54D7-4144-9E67-9E94DF6ACF72}" type="presParOf" srcId="{CB94A687-E29B-47D1-A58B-A7CDF8D4F6AE}" destId="{CAFA8FC3-9485-449D-B763-65DA5B9EC697}" srcOrd="7" destOrd="0" presId="urn:microsoft.com/office/officeart/2005/8/layout/list1"/>
    <dgm:cxn modelId="{FEE4B15C-4E92-43B8-AC95-C0072E9DFA4B}" type="presParOf" srcId="{CB94A687-E29B-47D1-A58B-A7CDF8D4F6AE}" destId="{8BCFA8EF-0F46-4A42-8254-90A89CCD177C}" srcOrd="8" destOrd="0" presId="urn:microsoft.com/office/officeart/2005/8/layout/list1"/>
    <dgm:cxn modelId="{6AE56A08-9263-444C-9BD8-118264FABFFD}" type="presParOf" srcId="{8BCFA8EF-0F46-4A42-8254-90A89CCD177C}" destId="{3BA65231-6C1F-49FA-A058-C9FDEE0F806D}" srcOrd="0" destOrd="0" presId="urn:microsoft.com/office/officeart/2005/8/layout/list1"/>
    <dgm:cxn modelId="{8E10F632-E6AA-47EF-B38A-6AD7687C086B}" type="presParOf" srcId="{8BCFA8EF-0F46-4A42-8254-90A89CCD177C}" destId="{DE2E1401-181C-47E5-8BC5-502D843D8F21}" srcOrd="1" destOrd="0" presId="urn:microsoft.com/office/officeart/2005/8/layout/list1"/>
    <dgm:cxn modelId="{AF9BAFF0-49FE-4367-8844-B3D30C352C17}" type="presParOf" srcId="{CB94A687-E29B-47D1-A58B-A7CDF8D4F6AE}" destId="{98B1BE3C-30D1-4C87-BFA4-ED3B7BB2939E}" srcOrd="9" destOrd="0" presId="urn:microsoft.com/office/officeart/2005/8/layout/list1"/>
    <dgm:cxn modelId="{60ECDD64-E4E9-472A-A283-161D6C222D49}" type="presParOf" srcId="{CB94A687-E29B-47D1-A58B-A7CDF8D4F6AE}" destId="{BB66DD7D-F1B3-4280-83DF-8A9C839ECED7}" srcOrd="10" destOrd="0" presId="urn:microsoft.com/office/officeart/2005/8/layout/list1"/>
    <dgm:cxn modelId="{D822CDF4-3221-48D9-84EF-90889ECD1767}" type="presParOf" srcId="{CB94A687-E29B-47D1-A58B-A7CDF8D4F6AE}" destId="{3E66D17F-A6E3-4461-A746-E2648CCA92D5}" srcOrd="11" destOrd="0" presId="urn:microsoft.com/office/officeart/2005/8/layout/list1"/>
    <dgm:cxn modelId="{A3819AF2-277E-4CF2-97D9-48D13B196136}" type="presParOf" srcId="{CB94A687-E29B-47D1-A58B-A7CDF8D4F6AE}" destId="{C61F5334-91A4-4EC3-82D3-86B08C7DAE27}" srcOrd="12" destOrd="0" presId="urn:microsoft.com/office/officeart/2005/8/layout/list1"/>
    <dgm:cxn modelId="{A586800C-85CF-4F52-BEEE-882F6ECF259D}" type="presParOf" srcId="{C61F5334-91A4-4EC3-82D3-86B08C7DAE27}" destId="{4DB16BE4-407D-4611-B709-C3CC8BA85FAD}" srcOrd="0" destOrd="0" presId="urn:microsoft.com/office/officeart/2005/8/layout/list1"/>
    <dgm:cxn modelId="{749C3D2E-69A3-4CD1-9F2F-3610F22A5A70}" type="presParOf" srcId="{C61F5334-91A4-4EC3-82D3-86B08C7DAE27}" destId="{804E8872-A468-443B-9CF9-6116D1D88F20}" srcOrd="1" destOrd="0" presId="urn:microsoft.com/office/officeart/2005/8/layout/list1"/>
    <dgm:cxn modelId="{3B9A0DBE-5A10-40C5-A2BE-3D6BE9837BDE}" type="presParOf" srcId="{CB94A687-E29B-47D1-A58B-A7CDF8D4F6AE}" destId="{05A9FED0-2F83-4D51-B365-48CD45670E01}" srcOrd="13" destOrd="0" presId="urn:microsoft.com/office/officeart/2005/8/layout/list1"/>
    <dgm:cxn modelId="{49C5023A-0A63-40B0-9D82-A97F89F9F9FC}" type="presParOf" srcId="{CB94A687-E29B-47D1-A58B-A7CDF8D4F6AE}" destId="{85B8B889-1B1B-4E04-9D17-6BA146190F83}" srcOrd="14" destOrd="0" presId="urn:microsoft.com/office/officeart/2005/8/layout/list1"/>
    <dgm:cxn modelId="{6683C6EA-1CD5-48A5-B999-EBA20E545D66}" type="presParOf" srcId="{CB94A687-E29B-47D1-A58B-A7CDF8D4F6AE}" destId="{E2A15B50-7373-49AB-BBCC-EAB89F18AB68}" srcOrd="15" destOrd="0" presId="urn:microsoft.com/office/officeart/2005/8/layout/list1"/>
    <dgm:cxn modelId="{29BAEA1C-0CFB-471B-9C40-EA3D1BE379D6}" type="presParOf" srcId="{CB94A687-E29B-47D1-A58B-A7CDF8D4F6AE}" destId="{8E5B0027-EC72-4FAF-8050-C3500036E4CB}" srcOrd="16" destOrd="0" presId="urn:microsoft.com/office/officeart/2005/8/layout/list1"/>
    <dgm:cxn modelId="{F9B0030C-90C3-4FE7-A327-A058F7024B76}" type="presParOf" srcId="{8E5B0027-EC72-4FAF-8050-C3500036E4CB}" destId="{B0398EA3-A72B-4449-977D-59C68B25DC95}" srcOrd="0" destOrd="0" presId="urn:microsoft.com/office/officeart/2005/8/layout/list1"/>
    <dgm:cxn modelId="{144641E6-1074-4F4F-8A93-89A60D514F42}" type="presParOf" srcId="{8E5B0027-EC72-4FAF-8050-C3500036E4CB}" destId="{5A145CA1-C947-4C3B-AED0-A56462A6B781}" srcOrd="1" destOrd="0" presId="urn:microsoft.com/office/officeart/2005/8/layout/list1"/>
    <dgm:cxn modelId="{04E61B76-D1C6-4025-88F6-E8F67F3BD5CD}" type="presParOf" srcId="{CB94A687-E29B-47D1-A58B-A7CDF8D4F6AE}" destId="{4DF72289-E9A0-46A1-A7AA-373886570AD6}" srcOrd="17" destOrd="0" presId="urn:microsoft.com/office/officeart/2005/8/layout/list1"/>
    <dgm:cxn modelId="{4C0708B7-5FA6-4A5F-A64E-727B9E9830F3}" type="presParOf" srcId="{CB94A687-E29B-47D1-A58B-A7CDF8D4F6AE}" destId="{A65B985B-1507-4A92-A702-B85563CF9CD6}" srcOrd="18" destOrd="0" presId="urn:microsoft.com/office/officeart/2005/8/layout/list1"/>
    <dgm:cxn modelId="{F69DCC7D-3ECC-4E9B-9D6F-867A7BB91CE9}" type="presParOf" srcId="{CB94A687-E29B-47D1-A58B-A7CDF8D4F6AE}" destId="{8F7D9B38-63BB-46E6-BAAE-3928F38EB178}" srcOrd="19" destOrd="0" presId="urn:microsoft.com/office/officeart/2005/8/layout/list1"/>
    <dgm:cxn modelId="{5918FE13-9CB1-40EF-A4C1-A8C013F6184C}" type="presParOf" srcId="{CB94A687-E29B-47D1-A58B-A7CDF8D4F6AE}" destId="{883CE06B-C319-4E96-BCBE-2C6FB25AD827}" srcOrd="20" destOrd="0" presId="urn:microsoft.com/office/officeart/2005/8/layout/list1"/>
    <dgm:cxn modelId="{82378AA1-F728-4200-AAAC-52F0FCECEB42}" type="presParOf" srcId="{883CE06B-C319-4E96-BCBE-2C6FB25AD827}" destId="{87ECCC3C-49C5-45D7-BAB1-7444F365D173}" srcOrd="0" destOrd="0" presId="urn:microsoft.com/office/officeart/2005/8/layout/list1"/>
    <dgm:cxn modelId="{7F56822D-9701-4D91-9FB4-EA146DBD29E0}" type="presParOf" srcId="{883CE06B-C319-4E96-BCBE-2C6FB25AD827}" destId="{2177BC6E-18F1-42F2-B332-C0ECE0CD727E}" srcOrd="1" destOrd="0" presId="urn:microsoft.com/office/officeart/2005/8/layout/list1"/>
    <dgm:cxn modelId="{5D7EF45D-99C8-4E76-A687-503A400AF247}" type="presParOf" srcId="{CB94A687-E29B-47D1-A58B-A7CDF8D4F6AE}" destId="{1B654842-E78A-473E-BB18-CD4474B5EDDA}" srcOrd="21" destOrd="0" presId="urn:microsoft.com/office/officeart/2005/8/layout/list1"/>
    <dgm:cxn modelId="{E6B77201-43F3-4A4E-A3C1-14C330A1DB80}" type="presParOf" srcId="{CB94A687-E29B-47D1-A58B-A7CDF8D4F6AE}" destId="{3B483850-D166-4A78-B5CF-B4ECBF90ADA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C99B8-EF5E-5244-A10F-A39A9745A069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12600000"/>
            <a:gd name="adj2" fmla="val 16200000"/>
            <a:gd name="adj3" fmla="val 4515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08014E-010C-8245-976A-11B808680B35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9000000"/>
            <a:gd name="adj2" fmla="val 12600000"/>
            <a:gd name="adj3" fmla="val 4515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D4CB1-D603-A94B-91D1-E13FA7221452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5400000"/>
            <a:gd name="adj2" fmla="val 9000000"/>
            <a:gd name="adj3" fmla="val 4515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85AA9D-7FE9-ED4A-8C8F-9C8E3573D333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1800000"/>
            <a:gd name="adj2" fmla="val 5400000"/>
            <a:gd name="adj3" fmla="val 4515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146CBA-61EA-844D-B94D-D491B55A1206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19800000"/>
            <a:gd name="adj2" fmla="val 1800000"/>
            <a:gd name="adj3" fmla="val 4515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48631-4098-1F43-84EB-9A4EF74AE08A}">
      <dsp:nvSpPr>
        <dsp:cNvPr id="0" name=""/>
        <dsp:cNvSpPr/>
      </dsp:nvSpPr>
      <dsp:spPr>
        <a:xfrm>
          <a:off x="1641204" y="625411"/>
          <a:ext cx="4296339" cy="4296339"/>
        </a:xfrm>
        <a:prstGeom prst="blockArc">
          <a:avLst>
            <a:gd name="adj1" fmla="val 16200000"/>
            <a:gd name="adj2" fmla="val 19800000"/>
            <a:gd name="adj3" fmla="val 451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0BD7F-2FAF-B54E-8AB7-0CB60BCB06EE}">
      <dsp:nvSpPr>
        <dsp:cNvPr id="0" name=""/>
        <dsp:cNvSpPr/>
      </dsp:nvSpPr>
      <dsp:spPr>
        <a:xfrm>
          <a:off x="2827228" y="1811435"/>
          <a:ext cx="1924291" cy="19242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rgbClr val="000000"/>
              </a:solidFill>
            </a:rPr>
            <a:t>Educación Media Superior en México</a:t>
          </a:r>
        </a:p>
      </dsp:txBody>
      <dsp:txXfrm>
        <a:off x="3109034" y="2093241"/>
        <a:ext cx="1360679" cy="1360679"/>
      </dsp:txXfrm>
    </dsp:sp>
    <dsp:sp modelId="{119747D8-DD72-1340-A70E-E4D917EACE8D}">
      <dsp:nvSpPr>
        <dsp:cNvPr id="0" name=""/>
        <dsp:cNvSpPr/>
      </dsp:nvSpPr>
      <dsp:spPr>
        <a:xfrm>
          <a:off x="3115872" y="401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0000"/>
              </a:solidFill>
            </a:rPr>
            <a:t>Primeros antecedentes, Siglo XVIII</a:t>
          </a:r>
        </a:p>
      </dsp:txBody>
      <dsp:txXfrm>
        <a:off x="3313136" y="197665"/>
        <a:ext cx="952476" cy="952476"/>
      </dsp:txXfrm>
    </dsp:sp>
    <dsp:sp modelId="{C2DDC32E-C34C-E349-8C43-3E24FCB1690C}">
      <dsp:nvSpPr>
        <dsp:cNvPr id="0" name=""/>
        <dsp:cNvSpPr/>
      </dsp:nvSpPr>
      <dsp:spPr>
        <a:xfrm>
          <a:off x="4934246" y="1050240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0000"/>
              </a:solidFill>
            </a:rPr>
            <a:t>En 1950 aumenta demanda de acceso a la EMS</a:t>
          </a:r>
        </a:p>
      </dsp:txBody>
      <dsp:txXfrm>
        <a:off x="5131510" y="1247504"/>
        <a:ext cx="952476" cy="952476"/>
      </dsp:txXfrm>
    </dsp:sp>
    <dsp:sp modelId="{F69A1C60-3749-B34A-900C-DC3F7DFB1BD4}">
      <dsp:nvSpPr>
        <dsp:cNvPr id="0" name=""/>
        <dsp:cNvSpPr/>
      </dsp:nvSpPr>
      <dsp:spPr>
        <a:xfrm>
          <a:off x="4934246" y="3149917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tx1"/>
              </a:solidFill>
            </a:rPr>
            <a:t>Intervención de la ANUIES, década de los 70’s</a:t>
          </a:r>
        </a:p>
      </dsp:txBody>
      <dsp:txXfrm>
        <a:off x="5131510" y="3347181"/>
        <a:ext cx="952476" cy="952476"/>
      </dsp:txXfrm>
    </dsp:sp>
    <dsp:sp modelId="{C5144522-2495-7346-A6FB-4D98CD3E9FE3}">
      <dsp:nvSpPr>
        <dsp:cNvPr id="0" name=""/>
        <dsp:cNvSpPr/>
      </dsp:nvSpPr>
      <dsp:spPr>
        <a:xfrm>
          <a:off x="3115872" y="4199756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0000"/>
              </a:solidFill>
            </a:rPr>
            <a:t>Aprobación de la RIEMS, creación del Sistema Nacional de Bachillerato, 2005</a:t>
          </a:r>
        </a:p>
      </dsp:txBody>
      <dsp:txXfrm>
        <a:off x="3313136" y="4397020"/>
        <a:ext cx="952476" cy="952476"/>
      </dsp:txXfrm>
    </dsp:sp>
    <dsp:sp modelId="{7B6BB170-B3F7-7047-B49B-4C6EEE298984}">
      <dsp:nvSpPr>
        <dsp:cNvPr id="0" name=""/>
        <dsp:cNvSpPr/>
      </dsp:nvSpPr>
      <dsp:spPr>
        <a:xfrm>
          <a:off x="1297498" y="3149917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0000"/>
              </a:solidFill>
            </a:rPr>
            <a:t>Obligatoriedad de la EMS en México, 2013</a:t>
          </a:r>
        </a:p>
      </dsp:txBody>
      <dsp:txXfrm>
        <a:off x="1494762" y="3347181"/>
        <a:ext cx="952476" cy="952476"/>
      </dsp:txXfrm>
    </dsp:sp>
    <dsp:sp modelId="{8E4FAF75-28ED-4B47-8FBE-BC2F2F592702}">
      <dsp:nvSpPr>
        <dsp:cNvPr id="0" name=""/>
        <dsp:cNvSpPr/>
      </dsp:nvSpPr>
      <dsp:spPr>
        <a:xfrm>
          <a:off x="1297498" y="1050240"/>
          <a:ext cx="1347004" cy="134700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00000"/>
              </a:solidFill>
            </a:rPr>
            <a:t>Cobertura total de estudiantes en la EMS en 2020?</a:t>
          </a:r>
        </a:p>
      </dsp:txBody>
      <dsp:txXfrm>
        <a:off x="1494762" y="1247504"/>
        <a:ext cx="952476" cy="952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E49D4-C612-C34D-AE2B-DD05C24D0083}">
      <dsp:nvSpPr>
        <dsp:cNvPr id="0" name=""/>
        <dsp:cNvSpPr/>
      </dsp:nvSpPr>
      <dsp:spPr>
        <a:xfrm>
          <a:off x="426160" y="2068171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Bachillerato en México</a:t>
          </a:r>
        </a:p>
      </dsp:txBody>
      <dsp:txXfrm>
        <a:off x="443832" y="2085843"/>
        <a:ext cx="1171362" cy="568009"/>
      </dsp:txXfrm>
    </dsp:sp>
    <dsp:sp modelId="{6DD67355-108B-CF49-AED4-D735A66E7233}">
      <dsp:nvSpPr>
        <dsp:cNvPr id="0" name=""/>
        <dsp:cNvSpPr/>
      </dsp:nvSpPr>
      <dsp:spPr>
        <a:xfrm rot="20790246">
          <a:off x="1613727" y="2195803"/>
          <a:ext cx="1386279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386279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72209" y="2173429"/>
        <a:ext cx="69313" cy="69313"/>
      </dsp:txXfrm>
    </dsp:sp>
    <dsp:sp modelId="{129575C4-FBF6-6C4A-9B9D-C1879FC3A0D5}">
      <dsp:nvSpPr>
        <dsp:cNvPr id="0" name=""/>
        <dsp:cNvSpPr/>
      </dsp:nvSpPr>
      <dsp:spPr>
        <a:xfrm>
          <a:off x="2980866" y="1744647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Escolarizado</a:t>
          </a:r>
        </a:p>
      </dsp:txBody>
      <dsp:txXfrm>
        <a:off x="2998538" y="1762319"/>
        <a:ext cx="1171362" cy="568009"/>
      </dsp:txXfrm>
    </dsp:sp>
    <dsp:sp modelId="{157B4AAE-2EC2-5847-8174-F0C95804E293}">
      <dsp:nvSpPr>
        <dsp:cNvPr id="0" name=""/>
        <dsp:cNvSpPr/>
      </dsp:nvSpPr>
      <dsp:spPr>
        <a:xfrm rot="19895005">
          <a:off x="4132934" y="1818242"/>
          <a:ext cx="9069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906946" y="1228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63734" y="1807852"/>
        <a:ext cx="45347" cy="45347"/>
      </dsp:txXfrm>
    </dsp:sp>
    <dsp:sp modelId="{D8109171-5F85-4C45-B596-30FB0E2B9AAD}">
      <dsp:nvSpPr>
        <dsp:cNvPr id="0" name=""/>
        <dsp:cNvSpPr/>
      </dsp:nvSpPr>
      <dsp:spPr>
        <a:xfrm>
          <a:off x="4985242" y="1313050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Tecnológico</a:t>
          </a:r>
        </a:p>
      </dsp:txBody>
      <dsp:txXfrm>
        <a:off x="5002914" y="1330722"/>
        <a:ext cx="1171362" cy="568009"/>
      </dsp:txXfrm>
    </dsp:sp>
    <dsp:sp modelId="{78A8A9DA-4F49-E54F-AD73-EEAE9786D8BB}">
      <dsp:nvSpPr>
        <dsp:cNvPr id="0" name=""/>
        <dsp:cNvSpPr/>
      </dsp:nvSpPr>
      <dsp:spPr>
        <a:xfrm rot="2266571">
          <a:off x="4079943" y="2348614"/>
          <a:ext cx="10270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027046" y="1228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567791" y="2335221"/>
        <a:ext cx="51352" cy="51352"/>
      </dsp:txXfrm>
    </dsp:sp>
    <dsp:sp modelId="{B8D3C992-90B5-4B4D-A194-842A9620661D}">
      <dsp:nvSpPr>
        <dsp:cNvPr id="0" name=""/>
        <dsp:cNvSpPr/>
      </dsp:nvSpPr>
      <dsp:spPr>
        <a:xfrm>
          <a:off x="4999361" y="2373794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General</a:t>
          </a:r>
        </a:p>
      </dsp:txBody>
      <dsp:txXfrm>
        <a:off x="5017033" y="2391466"/>
        <a:ext cx="1171362" cy="568009"/>
      </dsp:txXfrm>
    </dsp:sp>
    <dsp:sp modelId="{6C611D82-BAE5-4C40-A068-9B521B4378D7}">
      <dsp:nvSpPr>
        <dsp:cNvPr id="0" name=""/>
        <dsp:cNvSpPr/>
      </dsp:nvSpPr>
      <dsp:spPr>
        <a:xfrm rot="18467681">
          <a:off x="1198142" y="1470286"/>
          <a:ext cx="224567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245674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2264837" y="1426426"/>
        <a:ext cx="112283" cy="112283"/>
      </dsp:txXfrm>
    </dsp:sp>
    <dsp:sp modelId="{A55B4B48-B99A-2047-B7EE-3826410A2484}">
      <dsp:nvSpPr>
        <dsp:cNvPr id="0" name=""/>
        <dsp:cNvSpPr/>
      </dsp:nvSpPr>
      <dsp:spPr>
        <a:xfrm>
          <a:off x="3009091" y="293612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No escolarizado</a:t>
          </a:r>
        </a:p>
      </dsp:txBody>
      <dsp:txXfrm>
        <a:off x="3026763" y="311284"/>
        <a:ext cx="1171362" cy="568009"/>
      </dsp:txXfrm>
    </dsp:sp>
    <dsp:sp modelId="{27BD89E7-D0BB-3444-BE9F-B21A92C0108C}">
      <dsp:nvSpPr>
        <dsp:cNvPr id="0" name=""/>
        <dsp:cNvSpPr/>
      </dsp:nvSpPr>
      <dsp:spPr>
        <a:xfrm rot="19355558">
          <a:off x="1454706" y="1831323"/>
          <a:ext cx="1732546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732546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277665" y="1800292"/>
        <a:ext cx="86627" cy="86627"/>
      </dsp:txXfrm>
    </dsp:sp>
    <dsp:sp modelId="{310FB763-9773-544F-B582-654177A3F64C}">
      <dsp:nvSpPr>
        <dsp:cNvPr id="0" name=""/>
        <dsp:cNvSpPr/>
      </dsp:nvSpPr>
      <dsp:spPr>
        <a:xfrm>
          <a:off x="3009091" y="1015688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Mixto</a:t>
          </a:r>
        </a:p>
      </dsp:txBody>
      <dsp:txXfrm>
        <a:off x="3026763" y="1033360"/>
        <a:ext cx="1171362" cy="568009"/>
      </dsp:txXfrm>
    </dsp:sp>
    <dsp:sp modelId="{174A6B15-EA31-564A-BD7D-D7E60F3F40F0}">
      <dsp:nvSpPr>
        <dsp:cNvPr id="0" name=""/>
        <dsp:cNvSpPr/>
      </dsp:nvSpPr>
      <dsp:spPr>
        <a:xfrm rot="881988">
          <a:off x="1609581" y="2538085"/>
          <a:ext cx="1422794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422794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85409" y="2514798"/>
        <a:ext cx="71139" cy="71139"/>
      </dsp:txXfrm>
    </dsp:sp>
    <dsp:sp modelId="{226ED6B7-023F-ED44-8549-A409E9F32C8C}">
      <dsp:nvSpPr>
        <dsp:cNvPr id="0" name=""/>
        <dsp:cNvSpPr/>
      </dsp:nvSpPr>
      <dsp:spPr>
        <a:xfrm>
          <a:off x="3009091" y="2429212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Certificación por examen</a:t>
          </a:r>
        </a:p>
      </dsp:txBody>
      <dsp:txXfrm>
        <a:off x="3026763" y="2446884"/>
        <a:ext cx="1171362" cy="568009"/>
      </dsp:txXfrm>
    </dsp:sp>
    <dsp:sp modelId="{86FBB848-348F-7A40-8D70-A31D299C6281}">
      <dsp:nvSpPr>
        <dsp:cNvPr id="0" name=""/>
        <dsp:cNvSpPr/>
      </dsp:nvSpPr>
      <dsp:spPr>
        <a:xfrm rot="2248242">
          <a:off x="1453972" y="2885013"/>
          <a:ext cx="1734013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1734013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277629" y="2853946"/>
        <a:ext cx="86700" cy="86700"/>
      </dsp:txXfrm>
    </dsp:sp>
    <dsp:sp modelId="{6E211B82-8285-5446-822C-0A61575418DB}">
      <dsp:nvSpPr>
        <dsp:cNvPr id="0" name=""/>
        <dsp:cNvSpPr/>
      </dsp:nvSpPr>
      <dsp:spPr>
        <a:xfrm>
          <a:off x="3009091" y="3123068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Capacitación para el trabajo</a:t>
          </a:r>
        </a:p>
      </dsp:txBody>
      <dsp:txXfrm>
        <a:off x="3026763" y="3140740"/>
        <a:ext cx="1171362" cy="568009"/>
      </dsp:txXfrm>
    </dsp:sp>
    <dsp:sp modelId="{D2F9A46F-C2B7-B64F-92B8-23C786BA796C}">
      <dsp:nvSpPr>
        <dsp:cNvPr id="0" name=""/>
        <dsp:cNvSpPr/>
      </dsp:nvSpPr>
      <dsp:spPr>
        <a:xfrm rot="3107889">
          <a:off x="1208310" y="3231941"/>
          <a:ext cx="2225338" cy="24565"/>
        </a:xfrm>
        <a:custGeom>
          <a:avLst/>
          <a:gdLst/>
          <a:ahLst/>
          <a:cxnLst/>
          <a:rect l="0" t="0" r="0" b="0"/>
          <a:pathLst>
            <a:path>
              <a:moveTo>
                <a:pt x="0" y="12282"/>
              </a:moveTo>
              <a:lnTo>
                <a:pt x="2225338" y="1228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2265345" y="3188591"/>
        <a:ext cx="111266" cy="111266"/>
      </dsp:txXfrm>
    </dsp:sp>
    <dsp:sp modelId="{F02C657D-A027-2345-AC0C-E96F0122C0EA}">
      <dsp:nvSpPr>
        <dsp:cNvPr id="0" name=""/>
        <dsp:cNvSpPr/>
      </dsp:nvSpPr>
      <dsp:spPr>
        <a:xfrm>
          <a:off x="3009091" y="3816924"/>
          <a:ext cx="1206706" cy="603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Discapacidad</a:t>
          </a:r>
        </a:p>
      </dsp:txBody>
      <dsp:txXfrm>
        <a:off x="3026763" y="3834596"/>
        <a:ext cx="1171362" cy="56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38FED-8AD8-4D26-A78E-EDC686B81BAA}">
      <dsp:nvSpPr>
        <dsp:cNvPr id="0" name=""/>
        <dsp:cNvSpPr/>
      </dsp:nvSpPr>
      <dsp:spPr>
        <a:xfrm>
          <a:off x="0" y="11347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C63F1-17C5-4D95-B6DC-FC8EA448FA0A}">
      <dsp:nvSpPr>
        <dsp:cNvPr id="0" name=""/>
        <dsp:cNvSpPr/>
      </dsp:nvSpPr>
      <dsp:spPr>
        <a:xfrm>
          <a:off x="209880" y="987178"/>
          <a:ext cx="2938329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BIG SIX SKILLS</a:t>
          </a:r>
          <a:endParaRPr lang="es-MX" sz="1000" kern="1200" dirty="0"/>
        </a:p>
      </dsp:txBody>
      <dsp:txXfrm>
        <a:off x="224290" y="1001588"/>
        <a:ext cx="2909509" cy="266380"/>
      </dsp:txXfrm>
    </dsp:sp>
    <dsp:sp modelId="{F51192ED-7B70-4CF6-BA9D-1C53BB4CC485}">
      <dsp:nvSpPr>
        <dsp:cNvPr id="0" name=""/>
        <dsp:cNvSpPr/>
      </dsp:nvSpPr>
      <dsp:spPr>
        <a:xfrm>
          <a:off x="0" y="15883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23932-308B-4291-9BAE-0A8A3B4F7B32}">
      <dsp:nvSpPr>
        <dsp:cNvPr id="0" name=""/>
        <dsp:cNvSpPr/>
      </dsp:nvSpPr>
      <dsp:spPr>
        <a:xfrm>
          <a:off x="209880" y="1440779"/>
          <a:ext cx="2938329" cy="295200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MODELO GAVILÁN</a:t>
          </a:r>
          <a:endParaRPr lang="es-MX" sz="1000" kern="1200" dirty="0"/>
        </a:p>
      </dsp:txBody>
      <dsp:txXfrm>
        <a:off x="224290" y="1455189"/>
        <a:ext cx="2909509" cy="266380"/>
      </dsp:txXfrm>
    </dsp:sp>
    <dsp:sp modelId="{BB66DD7D-F1B3-4280-83DF-8A9C839ECED7}">
      <dsp:nvSpPr>
        <dsp:cNvPr id="0" name=""/>
        <dsp:cNvSpPr/>
      </dsp:nvSpPr>
      <dsp:spPr>
        <a:xfrm>
          <a:off x="0" y="20419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E1401-181C-47E5-8BC5-502D843D8F21}">
      <dsp:nvSpPr>
        <dsp:cNvPr id="0" name=""/>
        <dsp:cNvSpPr/>
      </dsp:nvSpPr>
      <dsp:spPr>
        <a:xfrm>
          <a:off x="209880" y="1894379"/>
          <a:ext cx="2938329" cy="295200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 err="1"/>
            <a:t>Ws</a:t>
          </a:r>
          <a:r>
            <a:rPr lang="es-ES_tradnl" sz="1000" b="1" kern="1200" dirty="0"/>
            <a:t> OF INFORMATION INQUIRY</a:t>
          </a:r>
          <a:endParaRPr lang="es-MX" sz="1000" kern="1200" dirty="0"/>
        </a:p>
      </dsp:txBody>
      <dsp:txXfrm>
        <a:off x="224290" y="1908789"/>
        <a:ext cx="2909509" cy="266380"/>
      </dsp:txXfrm>
    </dsp:sp>
    <dsp:sp modelId="{85B8B889-1B1B-4E04-9D17-6BA146190F83}">
      <dsp:nvSpPr>
        <dsp:cNvPr id="0" name=""/>
        <dsp:cNvSpPr/>
      </dsp:nvSpPr>
      <dsp:spPr>
        <a:xfrm>
          <a:off x="0" y="24955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E8872-A468-443B-9CF9-6116D1D88F20}">
      <dsp:nvSpPr>
        <dsp:cNvPr id="0" name=""/>
        <dsp:cNvSpPr/>
      </dsp:nvSpPr>
      <dsp:spPr>
        <a:xfrm>
          <a:off x="209880" y="2347979"/>
          <a:ext cx="2938329" cy="295200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STRIPLING AND PITTS RESEARCH PROCESS MODEL</a:t>
          </a:r>
          <a:endParaRPr lang="es-MX" sz="1000" kern="1200" dirty="0"/>
        </a:p>
      </dsp:txBody>
      <dsp:txXfrm>
        <a:off x="224290" y="2362389"/>
        <a:ext cx="2909509" cy="266380"/>
      </dsp:txXfrm>
    </dsp:sp>
    <dsp:sp modelId="{A65B985B-1507-4A92-A702-B85563CF9CD6}">
      <dsp:nvSpPr>
        <dsp:cNvPr id="0" name=""/>
        <dsp:cNvSpPr/>
      </dsp:nvSpPr>
      <dsp:spPr>
        <a:xfrm>
          <a:off x="0" y="29491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45CA1-C947-4C3B-AED0-A56462A6B781}">
      <dsp:nvSpPr>
        <dsp:cNvPr id="0" name=""/>
        <dsp:cNvSpPr/>
      </dsp:nvSpPr>
      <dsp:spPr>
        <a:xfrm>
          <a:off x="209880" y="2801579"/>
          <a:ext cx="2938329" cy="29520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PLUS MODEL</a:t>
          </a:r>
          <a:endParaRPr lang="es-MX" sz="1000" kern="1200" dirty="0"/>
        </a:p>
      </dsp:txBody>
      <dsp:txXfrm>
        <a:off x="224290" y="2815989"/>
        <a:ext cx="2909509" cy="266380"/>
      </dsp:txXfrm>
    </dsp:sp>
    <dsp:sp modelId="{3B483850-D166-4A78-B5CF-B4ECBF90ADA5}">
      <dsp:nvSpPr>
        <dsp:cNvPr id="0" name=""/>
        <dsp:cNvSpPr/>
      </dsp:nvSpPr>
      <dsp:spPr>
        <a:xfrm>
          <a:off x="0" y="3402779"/>
          <a:ext cx="4197614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BC6E-18F1-42F2-B332-C0ECE0CD727E}">
      <dsp:nvSpPr>
        <dsp:cNvPr id="0" name=""/>
        <dsp:cNvSpPr/>
      </dsp:nvSpPr>
      <dsp:spPr>
        <a:xfrm>
          <a:off x="209880" y="3255178"/>
          <a:ext cx="2938329" cy="2952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062" tIns="0" rIns="11106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 dirty="0"/>
            <a:t>PATHWAYS TO KNOWLEDGE</a:t>
          </a:r>
          <a:endParaRPr lang="es-MX" sz="1000" kern="1200" dirty="0"/>
        </a:p>
      </dsp:txBody>
      <dsp:txXfrm>
        <a:off x="224290" y="3269588"/>
        <a:ext cx="290950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61CC-C028-4367-B5E7-21E7F1F36ED1}" type="datetimeFigureOut">
              <a:rPr lang="es-MX" smtClean="0"/>
              <a:t>31/05/2018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44E6-FCC6-4959-942F-F0022EBEF1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33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26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3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8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8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15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62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42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14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0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80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F5E8-4C8B-E443-B9DE-6266A3294DD1}" type="datetimeFigureOut">
              <a:rPr lang="es-ES" smtClean="0"/>
              <a:t>31/05/2018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C852-3E1C-1448-900B-6DCF850C25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97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0116"/>
            <a:ext cx="6400800" cy="6607884"/>
          </a:xfrm>
        </p:spPr>
        <p:txBody>
          <a:bodyPr>
            <a:normAutofit fontScale="40000" lnSpcReduction="20000"/>
          </a:bodyPr>
          <a:lstStyle/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SECRETARIA DE EDUCACIÓN PÚBLICA </a:t>
            </a:r>
            <a:b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</a:br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SUBSECRETARÍA DE EDUCACIÓN SUPERIOR</a:t>
            </a:r>
            <a:b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</a:br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DIRECCIÓN GENERAL DE EDUCACIÓN SUPERIOR UNIVERSITARIA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ESCUELA NACIONAL DE </a:t>
            </a:r>
            <a:b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</a:br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BIBLIOTECONOMÍA Y ARCHIVONOMÍA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endParaRPr lang="es-ES_tradnl" dirty="0">
              <a:solidFill>
                <a:schemeClr val="tx1"/>
              </a:solidFill>
              <a:latin typeface="Futura"/>
              <a:cs typeface="Futura"/>
            </a:endParaRPr>
          </a:p>
          <a:p>
            <a:endParaRPr lang="es-ES_tradnl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sz="4000" dirty="0">
                <a:solidFill>
                  <a:schemeClr val="tx1"/>
                </a:solidFill>
                <a:latin typeface="Futura"/>
                <a:cs typeface="Futura"/>
              </a:rPr>
              <a:t>CURSO-TALLER DE ALFABETIZACIÓN INFORMACIONAL PARA LOS ESTUDIANTES DE QUINTO SEMESTRE DEL COLEGIO DE BACHILLERES PLANTEL 17 “HUAYAMILPAS-PEDREGAL” DE LA CAPACITACIÓN TÉCNICA EN BIBLIOTECONOMÍA</a:t>
            </a:r>
            <a:endParaRPr lang="es-MX" sz="4000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sz="4000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sz="4000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TESIS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QUE PARA OBTENER EL TÍTULO DE: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LICENCIADO EN BIBLIOTECONOMÍA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PRESENTA: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sz="4000" dirty="0">
                <a:solidFill>
                  <a:schemeClr val="tx1"/>
                </a:solidFill>
                <a:latin typeface="Futura"/>
                <a:cs typeface="Futura"/>
              </a:rPr>
              <a:t>BENITO CASTRO PÉREZ</a:t>
            </a:r>
            <a:endParaRPr lang="es-MX" sz="4000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sz="4000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sz="4000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ASESORA: MTRA. </a:t>
            </a:r>
            <a:r>
              <a:rPr lang="es-ES_tradnl" sz="4000" dirty="0">
                <a:solidFill>
                  <a:schemeClr val="tx1"/>
                </a:solidFill>
                <a:latin typeface="Futura"/>
                <a:cs typeface="Futura"/>
              </a:rPr>
              <a:t>MARISA DE LOURDES ROMO BAEZA</a:t>
            </a:r>
            <a:endParaRPr lang="es-MX" sz="4000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 </a:t>
            </a:r>
            <a:endParaRPr lang="es-MX" dirty="0">
              <a:solidFill>
                <a:schemeClr val="tx1"/>
              </a:solidFill>
              <a:latin typeface="Futura"/>
              <a:cs typeface="Futura"/>
            </a:endParaRPr>
          </a:p>
          <a:p>
            <a:r>
              <a:rPr lang="es-ES_tradnl" dirty="0">
                <a:solidFill>
                  <a:schemeClr val="tx1"/>
                </a:solidFill>
                <a:latin typeface="Futura"/>
                <a:cs typeface="Futura"/>
              </a:rPr>
              <a:t>Ciudad de México 	     							              2018</a:t>
            </a:r>
            <a:r>
              <a:rPr lang="es-MX" dirty="0">
                <a:effectLst/>
              </a:rPr>
              <a:t> </a:t>
            </a:r>
            <a:endParaRPr lang="es-ES" dirty="0"/>
          </a:p>
        </p:txBody>
      </p:sp>
      <p:pic>
        <p:nvPicPr>
          <p:cNvPr id="4" name="Image1" descr="http://www.enba.sep.gob.mx/images/escudoenb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4595" y="592381"/>
            <a:ext cx="1431457" cy="1433070"/>
          </a:xfrm>
          <a:prstGeom prst="rect">
            <a:avLst/>
          </a:prstGeom>
        </p:spPr>
      </p:pic>
      <p:pic>
        <p:nvPicPr>
          <p:cNvPr id="5" name="Image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" y="592383"/>
            <a:ext cx="1228090" cy="1599565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" y="6088460"/>
            <a:ext cx="1642744" cy="5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8090" y="1233826"/>
            <a:ext cx="6400800" cy="663027"/>
          </a:xfrm>
        </p:spPr>
        <p:txBody>
          <a:bodyPr/>
          <a:lstStyle/>
          <a:p>
            <a:r>
              <a:rPr lang="es-ES" dirty="0"/>
              <a:t>Cuestionario diagnóstico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1945D9-A3D8-4B68-8945-75EEECDDD44E}"/>
              </a:ext>
            </a:extLst>
          </p:cNvPr>
          <p:cNvSpPr txBox="1"/>
          <p:nvPr/>
        </p:nvSpPr>
        <p:spPr>
          <a:xfrm>
            <a:off x="997527" y="1896853"/>
            <a:ext cx="7668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aplico durante el semestre 2017-A, durante el mes de mayo. El objetivo era detectar las competencias informativas de los estudiantes.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Consto de 13 preguntas. 12 de opción múltiple y 1 abierta.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algn="ctr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Preferencia al uso de internet,</a:t>
            </a:r>
          </a:p>
          <a:p>
            <a:pPr marL="342900" indent="-342900" algn="just">
              <a:buFontTx/>
              <a:buChar char="-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uso la enciclopedia y menor uso de materiales audiovisuales,</a:t>
            </a:r>
          </a:p>
          <a:p>
            <a:pPr marL="342900" indent="-342900" algn="just">
              <a:buFontTx/>
              <a:buChar char="-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Poca importancia de la biblioteca escolar,</a:t>
            </a:r>
          </a:p>
          <a:p>
            <a:pPr marL="342900" indent="-342900" algn="just">
              <a:buFontTx/>
              <a:buChar char="-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Poco o nulo conocimiento de lo que es la Alfin</a:t>
            </a:r>
          </a:p>
        </p:txBody>
      </p: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55459" y="2057286"/>
            <a:ext cx="80566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sz="2400" dirty="0"/>
              <a:t>Diseño de misión, objetivo general y objetivos específicos, 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Relación del objetivo del curso-taller con el objetivo de la capacitación,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Análisis FODA,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Diseño del programa completo,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Estrategias de enseñanza-aprendizaje,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Recursos didácticos,</a:t>
            </a:r>
          </a:p>
          <a:p>
            <a:pPr marL="742950" lvl="1" indent="-285750" algn="just">
              <a:buFontTx/>
              <a:buChar char="-"/>
            </a:pPr>
            <a:r>
              <a:rPr lang="es-ES" sz="2400" dirty="0"/>
              <a:t>Blog Alfin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Instrumentos de evaluación (cuestionarios y rubricas de evaluación),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Bosquejo del Curso-Taller,</a:t>
            </a:r>
          </a:p>
          <a:p>
            <a:pPr marL="285750" indent="-285750" algn="just">
              <a:buFontTx/>
              <a:buChar char="-"/>
            </a:pPr>
            <a:r>
              <a:rPr lang="es-ES" sz="2400" dirty="0"/>
              <a:t>Calendario de actividades.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524000" y="1233824"/>
            <a:ext cx="6400800" cy="646952"/>
          </a:xfrm>
        </p:spPr>
        <p:txBody>
          <a:bodyPr/>
          <a:lstStyle/>
          <a:p>
            <a:r>
              <a:rPr lang="es-ES" dirty="0"/>
              <a:t>Diseño del curso taller</a:t>
            </a:r>
          </a:p>
        </p:txBody>
      </p: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386220"/>
            <a:ext cx="6400800" cy="679102"/>
          </a:xfrm>
        </p:spPr>
        <p:txBody>
          <a:bodyPr/>
          <a:lstStyle/>
          <a:p>
            <a:r>
              <a:rPr lang="es-ES" dirty="0"/>
              <a:t>Participantes finales del curso-taller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75BAEE-D3A0-401C-AC15-F4512A13FA82}"/>
              </a:ext>
            </a:extLst>
          </p:cNvPr>
          <p:cNvSpPr txBox="1"/>
          <p:nvPr/>
        </p:nvSpPr>
        <p:spPr>
          <a:xfrm>
            <a:off x="489098" y="2055828"/>
            <a:ext cx="83997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Grupo conformado de 49 estudiantes, todos inscritos dentro del grupo 501 en la asignatura “Automatización, búsqueda y recuperación de la información”</a:t>
            </a:r>
          </a:p>
          <a:p>
            <a:pPr algn="just"/>
            <a:r>
              <a:rPr lang="es-MX" sz="2000" dirty="0"/>
              <a:t>Profesora a cargo: Margarita Angélica Rodríguez Hernández.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Temas de investigación</a:t>
            </a:r>
          </a:p>
          <a:p>
            <a:pPr algn="just"/>
            <a:endParaRPr lang="es-MX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1: Celebración del día de muertos en la CDMX y Veracruz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2: Parafilias: necrofilia y pedofilia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3: Mensajes subliminales en las películas de Disney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4: Alimentación de los estudiantes de la EMS en México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5: Comida con insectos en la gastronomía asiática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6: Mitos y leyendas más famosos de la CDMX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7: El karate y los torneos de karate en México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Equipo 8 y 9: Trastornos del sueño en el ser humano 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44" y="1744575"/>
            <a:ext cx="2443491" cy="4913905"/>
          </a:xfrm>
        </p:spPr>
        <p:txBody>
          <a:bodyPr>
            <a:normAutofit/>
          </a:bodyPr>
          <a:lstStyle/>
          <a:p>
            <a:r>
              <a:rPr lang="es-ES" sz="2000" dirty="0"/>
              <a:t>Introducción</a:t>
            </a:r>
          </a:p>
          <a:p>
            <a:endParaRPr lang="es-ES" sz="2000" dirty="0"/>
          </a:p>
          <a:p>
            <a:r>
              <a:rPr lang="es-ES" sz="2000" dirty="0"/>
              <a:t>Apreciación</a:t>
            </a:r>
          </a:p>
          <a:p>
            <a:endParaRPr lang="es-ES" sz="2000" dirty="0"/>
          </a:p>
          <a:p>
            <a:r>
              <a:rPr lang="es-ES" sz="2000" dirty="0"/>
              <a:t>Pre-Búsqueda</a:t>
            </a:r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/>
              <a:t>Búsqueda</a:t>
            </a:r>
          </a:p>
          <a:p>
            <a:endParaRPr lang="es-ES" sz="2000" dirty="0"/>
          </a:p>
          <a:p>
            <a:r>
              <a:rPr lang="es-ES" sz="2000" dirty="0"/>
              <a:t>Interpretación</a:t>
            </a:r>
          </a:p>
          <a:p>
            <a:endParaRPr lang="es-ES" sz="2000" dirty="0"/>
          </a:p>
          <a:p>
            <a:r>
              <a:rPr lang="es-ES" sz="2000" dirty="0"/>
              <a:t>Comunicación</a:t>
            </a:r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371600" y="843407"/>
            <a:ext cx="6400800" cy="58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Aplicación del Curso-Taller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49834" y="1433070"/>
            <a:ext cx="657638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1 clase, 2 ejercicios. Objetivo: construir una visión clara y concisa acerca de lo que es la Alfin.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49835" y="2175641"/>
            <a:ext cx="657638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1 clase, 1 ejercicio. Objetivo: valorar los sentidos como una herramienta para reconocer las necesidades de información.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449835" y="2894355"/>
            <a:ext cx="65763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2 clases, 4 ejercicios. Objetivo: delimitar la necesidad informativa definiendo las palabras clave, preguntas de investigación y objetivo de la investigación.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449835" y="3958751"/>
            <a:ext cx="657638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3 clases, 5 ejercicios. Objetivo: desarrollar una estrategia de búsqueda que permita recuperar la información necesaria del tema de investigación.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449835" y="4992424"/>
            <a:ext cx="657638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2 clases, 2 ejercicios. Objetivo: comparar, evaluar y organizar la información relevante y transformarla en conocimiento.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449835" y="5733939"/>
            <a:ext cx="6576386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1 clase, 2 ejercicios. Objetivo: Identificar los formatos más adecuados para comunicar información y aprender a diseñar una presentación multimedia.</a:t>
            </a:r>
          </a:p>
        </p:txBody>
      </p:sp>
      <p:cxnSp>
        <p:nvCxnSpPr>
          <p:cNvPr id="16" name="Conector recto de flecha 15"/>
          <p:cNvCxnSpPr>
            <a:endCxn id="2" idx="1"/>
          </p:cNvCxnSpPr>
          <p:nvPr/>
        </p:nvCxnSpPr>
        <p:spPr>
          <a:xfrm flipV="1">
            <a:off x="1898101" y="1756236"/>
            <a:ext cx="551733" cy="169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endCxn id="9" idx="1"/>
          </p:cNvCxnSpPr>
          <p:nvPr/>
        </p:nvCxnSpPr>
        <p:spPr>
          <a:xfrm flipV="1">
            <a:off x="1898101" y="2498807"/>
            <a:ext cx="551734" cy="204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endCxn id="10" idx="1"/>
          </p:cNvCxnSpPr>
          <p:nvPr/>
        </p:nvCxnSpPr>
        <p:spPr>
          <a:xfrm flipV="1">
            <a:off x="1993689" y="3356020"/>
            <a:ext cx="456146" cy="576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>
            <a:endCxn id="11" idx="1"/>
          </p:cNvCxnSpPr>
          <p:nvPr/>
        </p:nvCxnSpPr>
        <p:spPr>
          <a:xfrm flipV="1">
            <a:off x="1775203" y="4420416"/>
            <a:ext cx="674632" cy="71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>
            <a:endCxn id="12" idx="1"/>
          </p:cNvCxnSpPr>
          <p:nvPr/>
        </p:nvCxnSpPr>
        <p:spPr>
          <a:xfrm>
            <a:off x="1993689" y="5257003"/>
            <a:ext cx="456146" cy="58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endCxn id="13" idx="1"/>
          </p:cNvCxnSpPr>
          <p:nvPr/>
        </p:nvCxnSpPr>
        <p:spPr>
          <a:xfrm>
            <a:off x="1993689" y="5994349"/>
            <a:ext cx="456146" cy="201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03986"/>
          </a:xfrm>
          <a:prstGeom prst="rect">
            <a:avLst/>
          </a:prstGeom>
        </p:spPr>
      </p:pic>
      <p:sp>
        <p:nvSpPr>
          <p:cNvPr id="9" name="Cuadro de texto 1024"/>
          <p:cNvSpPr txBox="1"/>
          <p:nvPr/>
        </p:nvSpPr>
        <p:spPr>
          <a:xfrm>
            <a:off x="117830" y="6400800"/>
            <a:ext cx="8908391" cy="4572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1000" b="1" i="1" dirty="0">
                <a:solidFill>
                  <a:srgbClr val="4F81BD"/>
                </a:solidFill>
                <a:effectLst/>
                <a:latin typeface="Cambria"/>
                <a:ea typeface="ＭＳ 明朝"/>
                <a:cs typeface="Times New Roman"/>
              </a:rPr>
              <a:t>Contenido del curso-taller de Alfabetización Informacional, con base en el modelo Pathways to Knowledge de Marjorie Pappas y Ann Tepe (2002) </a:t>
            </a:r>
            <a:endParaRPr lang="es-MX" sz="1200" dirty="0">
              <a:effectLst/>
              <a:latin typeface="Cambria"/>
              <a:ea typeface="ＭＳ 明朝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s-ES" sz="900" b="1" dirty="0">
                <a:solidFill>
                  <a:srgbClr val="4F81BD"/>
                </a:solidFill>
                <a:effectLst/>
                <a:latin typeface="Arial"/>
                <a:ea typeface="Cambria"/>
                <a:cs typeface="Times New Roman"/>
              </a:rPr>
              <a:t> </a:t>
            </a:r>
            <a:endParaRPr lang="es-MX" sz="900" b="1" dirty="0">
              <a:solidFill>
                <a:srgbClr val="4F81BD"/>
              </a:solidFill>
              <a:effectLst/>
              <a:latin typeface="Cambria"/>
              <a:ea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741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939647"/>
            <a:ext cx="6400800" cy="616972"/>
          </a:xfrm>
        </p:spPr>
        <p:txBody>
          <a:bodyPr>
            <a:normAutofit/>
          </a:bodyPr>
          <a:lstStyle/>
          <a:p>
            <a:r>
              <a:rPr lang="es-ES" dirty="0"/>
              <a:t>Evaluación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D3E0DAB-F78A-496D-9F48-7CC4DCB0634C}"/>
              </a:ext>
            </a:extLst>
          </p:cNvPr>
          <p:cNvSpPr txBox="1"/>
          <p:nvPr/>
        </p:nvSpPr>
        <p:spPr>
          <a:xfrm>
            <a:off x="869795" y="2097794"/>
            <a:ext cx="7471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s-MX" sz="2400" dirty="0"/>
              <a:t>Evaluación estrategias de búsqueda en equipo.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s-MX" sz="2400" dirty="0"/>
              <a:t>Evaluación estrategias de búsqueda individual.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s-MX" sz="2400" dirty="0"/>
              <a:t>Evaluación trabajo final.</a:t>
            </a:r>
          </a:p>
          <a:p>
            <a:pPr marL="342900" indent="-342900" algn="just">
              <a:buFont typeface="Wingdings" charset="2"/>
              <a:buChar char="Ø"/>
            </a:pPr>
            <a:r>
              <a:rPr lang="es-MX" sz="2400" dirty="0"/>
              <a:t>Evaluación final (autoevaluación por parte de los estudiantes de su desempeño y aprendizaje, del curso-taller y el formador)</a:t>
            </a:r>
          </a:p>
        </p:txBody>
      </p:sp>
    </p:spTree>
    <p:extLst>
      <p:ext uri="{BB962C8B-B14F-4D97-AF65-F5344CB8AC3E}">
        <p14:creationId xmlns:p14="http://schemas.microsoft.com/office/powerpoint/2010/main" val="314037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433070"/>
            <a:ext cx="6400800" cy="711252"/>
          </a:xfrm>
        </p:spPr>
        <p:txBody>
          <a:bodyPr/>
          <a:lstStyle/>
          <a:p>
            <a:r>
              <a:rPr lang="es-ES" dirty="0"/>
              <a:t>Conclusiones finales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B31E31-C251-4D21-A9C9-B6969A08E803}"/>
              </a:ext>
            </a:extLst>
          </p:cNvPr>
          <p:cNvSpPr txBox="1"/>
          <p:nvPr/>
        </p:nvSpPr>
        <p:spPr>
          <a:xfrm>
            <a:off x="713678" y="2144322"/>
            <a:ext cx="7738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s-MX" sz="2400" dirty="0"/>
              <a:t>Se cumplió con el objetivo general del curso y se confirmo la hipótesis de la investigación,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400" dirty="0"/>
              <a:t>Las competencias informacionales necesarias a desarrollar en estudiantes de EMS son similares a las de nivel superior, la diferencia esta en el contenido y la manera de enseñar,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s-MX" sz="2400" dirty="0"/>
              <a:t>El diseño instruccional del curso-taller se puede considerar exitoso.</a:t>
            </a:r>
          </a:p>
        </p:txBody>
      </p:sp>
    </p:spTree>
    <p:extLst>
      <p:ext uri="{BB962C8B-B14F-4D97-AF65-F5344CB8AC3E}">
        <p14:creationId xmlns:p14="http://schemas.microsoft.com/office/powerpoint/2010/main" val="40182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037258"/>
            <a:ext cx="6400800" cy="791627"/>
          </a:xfrm>
        </p:spPr>
        <p:txBody>
          <a:bodyPr>
            <a:normAutofit/>
          </a:bodyPr>
          <a:lstStyle/>
          <a:p>
            <a:r>
              <a:rPr lang="es-ES" sz="4000" dirty="0"/>
              <a:t>Gracias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pic>
        <p:nvPicPr>
          <p:cNvPr id="2" name="Imagen 1" descr="IMG_06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87" y="1828884"/>
            <a:ext cx="6733198" cy="50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11743" y="1265976"/>
            <a:ext cx="6400800" cy="668773"/>
          </a:xfrm>
        </p:spPr>
        <p:txBody>
          <a:bodyPr/>
          <a:lstStyle/>
          <a:p>
            <a:r>
              <a:rPr lang="es-ES" dirty="0"/>
              <a:t>Objetivo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28092" y="2314222"/>
            <a:ext cx="6843889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>
                <a:latin typeface="Times New Roman"/>
                <a:ea typeface="AppleGothic"/>
                <a:cs typeface="Times New Roman"/>
              </a:rPr>
              <a:t>Diseñar un curso-taller de Alfabetización Informacional basado en un modelo de habilidades informativas que mejoren las competencias de localización, selección, recuperación y uso de la información de manera efectiva, ética y responsable que apoye el desarrollo académico y personal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412276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222120"/>
            <a:ext cx="6400800" cy="711252"/>
          </a:xfrm>
        </p:spPr>
        <p:txBody>
          <a:bodyPr/>
          <a:lstStyle/>
          <a:p>
            <a:r>
              <a:rPr lang="es-ES" dirty="0"/>
              <a:t>Preguntas de investigación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28090" y="2441224"/>
            <a:ext cx="6674132" cy="347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s-ES" sz="2000" dirty="0">
                <a:latin typeface="Times New Roman"/>
                <a:cs typeface="Times New Roman"/>
              </a:rPr>
              <a:t>¿De qué manera los programas de Alfabetización Informacional facilitan y apoyan la adquisición y desarrollo de competencias para toda la vida?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s-ES" sz="2000" dirty="0">
                <a:latin typeface="Times New Roman"/>
                <a:cs typeface="Times New Roman"/>
              </a:rPr>
              <a:t>¿En qué sentido beneficia a los estudiantes de bachillerato el tomar un curso-taller de Alfabetización Informacional?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s-ES" sz="2000" dirty="0">
                <a:latin typeface="Times New Roman"/>
                <a:cs typeface="Times New Roman"/>
              </a:rPr>
              <a:t>¿Qué habilidades informacionales se requieren desarrollar para los estudiantes de bachillerato?</a:t>
            </a:r>
          </a:p>
          <a:p>
            <a:pPr marL="285750" indent="-285750" algn="just">
              <a:lnSpc>
                <a:spcPct val="110000"/>
              </a:lnSpc>
              <a:buFont typeface="Arial"/>
              <a:buChar char="•"/>
            </a:pPr>
            <a:r>
              <a:rPr lang="es-ES" sz="2000" dirty="0">
                <a:latin typeface="Times New Roman"/>
                <a:cs typeface="Times New Roman"/>
              </a:rPr>
              <a:t>¿Qué normas o estándares son los indicados a nivel Latinoamérica en Alfabetización informacional para ser aplicados con éxito en la Educación Media Superior?</a:t>
            </a:r>
          </a:p>
        </p:txBody>
      </p:sp>
    </p:spTree>
    <p:extLst>
      <p:ext uri="{BB962C8B-B14F-4D97-AF65-F5344CB8AC3E}">
        <p14:creationId xmlns:p14="http://schemas.microsoft.com/office/powerpoint/2010/main" val="412276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370145"/>
            <a:ext cx="6400800" cy="711252"/>
          </a:xfrm>
        </p:spPr>
        <p:txBody>
          <a:bodyPr/>
          <a:lstStyle/>
          <a:p>
            <a:r>
              <a:rPr lang="es-ES" dirty="0"/>
              <a:t>Hipótesis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28091" y="2370666"/>
            <a:ext cx="6484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/>
                <a:cs typeface="Times New Roman"/>
              </a:rPr>
              <a:t>Si se aplica un curso-taller de Alfabetización Informacional a los estudiantes de quinto semestre de bachillerato se potencian y diversifican las competencias para buscar, seleccionar y recuperar información suficiente y pertinente para así elaborar trabajos académicos y mejorar su desempeño integral</a:t>
            </a:r>
          </a:p>
        </p:txBody>
      </p:sp>
    </p:spTree>
    <p:extLst>
      <p:ext uri="{BB962C8B-B14F-4D97-AF65-F5344CB8AC3E}">
        <p14:creationId xmlns:p14="http://schemas.microsoft.com/office/powerpoint/2010/main" val="412276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06612935"/>
              </p:ext>
            </p:extLst>
          </p:nvPr>
        </p:nvGraphicFramePr>
        <p:xfrm>
          <a:off x="819324" y="1146984"/>
          <a:ext cx="7578749" cy="5547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2276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433070"/>
            <a:ext cx="6400800" cy="655374"/>
          </a:xfrm>
        </p:spPr>
        <p:txBody>
          <a:bodyPr/>
          <a:lstStyle/>
          <a:p>
            <a:r>
              <a:rPr lang="es-ES" dirty="0"/>
              <a:t>Tipos de Bachillerato en México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82022582"/>
              </p:ext>
            </p:extLst>
          </p:nvPr>
        </p:nvGraphicFramePr>
        <p:xfrm>
          <a:off x="945444" y="2229557"/>
          <a:ext cx="7224890" cy="442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6988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925990"/>
            <a:ext cx="6400800" cy="1154131"/>
          </a:xfrm>
        </p:spPr>
        <p:txBody>
          <a:bodyPr/>
          <a:lstStyle/>
          <a:p>
            <a:r>
              <a:rPr lang="es-ES" dirty="0"/>
              <a:t>Modelos Alfin enfocados a la Educación Media Superior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51207-CB89-400C-A060-E38AE9728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80070"/>
              </p:ext>
            </p:extLst>
          </p:nvPr>
        </p:nvGraphicFramePr>
        <p:xfrm>
          <a:off x="540811" y="2035216"/>
          <a:ext cx="4197614" cy="464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Agrupar 7"/>
          <p:cNvGrpSpPr/>
          <p:nvPr/>
        </p:nvGrpSpPr>
        <p:grpSpPr>
          <a:xfrm>
            <a:off x="5383288" y="2014974"/>
            <a:ext cx="2938329" cy="541875"/>
            <a:chOff x="209880" y="987178"/>
            <a:chExt cx="2938329" cy="295200"/>
          </a:xfrm>
        </p:grpSpPr>
        <p:sp>
          <p:nvSpPr>
            <p:cNvPr id="9" name="Rectángulo redondeado 8"/>
            <p:cNvSpPr/>
            <p:nvPr/>
          </p:nvSpPr>
          <p:spPr>
            <a:xfrm>
              <a:off x="209880" y="987178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224290" y="1001588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/>
                <a:t>Integra búsqueda de información y uso de herramientas tecnológicas, el Modelo se divide en 6 etapas con 12 sub-etapas</a:t>
              </a:r>
              <a:endParaRPr lang="es-MX" sz="1000" kern="1200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5383288" y="2674581"/>
            <a:ext cx="2938329" cy="524865"/>
            <a:chOff x="209880" y="1440779"/>
            <a:chExt cx="2938329" cy="295200"/>
          </a:xfrm>
        </p:grpSpPr>
        <p:sp>
          <p:nvSpPr>
            <p:cNvPr id="12" name="Rectángulo redondeado 11"/>
            <p:cNvSpPr/>
            <p:nvPr/>
          </p:nvSpPr>
          <p:spPr>
            <a:xfrm>
              <a:off x="209880" y="1440779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24290" y="1455188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/>
                <a:t>Se enfoca en el desarrollo de la Competencia para el Manejo de Información, conformado de 4 pasos fundamentales con 17 sub-pasos</a:t>
              </a:r>
              <a:endParaRPr lang="es-MX" sz="1000" kern="1200" dirty="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383288" y="3311284"/>
            <a:ext cx="2938329" cy="588039"/>
            <a:chOff x="209880" y="1894379"/>
            <a:chExt cx="2938329" cy="295200"/>
          </a:xfrm>
        </p:grpSpPr>
        <p:sp>
          <p:nvSpPr>
            <p:cNvPr id="15" name="Rectángulo redondeado 14"/>
            <p:cNvSpPr/>
            <p:nvPr/>
          </p:nvSpPr>
          <p:spPr>
            <a:xfrm>
              <a:off x="209880" y="1894379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224290" y="1908789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/>
                <a:t>Modelo enfocado a la búsqueda de información estimulando el interés de los estudiantes, consta de 8 pasos.</a:t>
              </a:r>
              <a:endParaRPr lang="es-MX" sz="1000" kern="1200" dirty="0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5368878" y="3989238"/>
            <a:ext cx="2938329" cy="610148"/>
            <a:chOff x="209880" y="2347979"/>
            <a:chExt cx="2938329" cy="295200"/>
          </a:xfrm>
        </p:grpSpPr>
        <p:sp>
          <p:nvSpPr>
            <p:cNvPr id="18" name="Rectángulo redondeado 17"/>
            <p:cNvSpPr/>
            <p:nvPr/>
          </p:nvSpPr>
          <p:spPr>
            <a:xfrm>
              <a:off x="209880" y="2347979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08912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2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224290" y="2362389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>
                  <a:solidFill>
                    <a:srgbClr val="000000"/>
                  </a:solidFill>
                </a:rPr>
                <a:t>Modelo enfocado en la necesidad de un pensamiento de alto nivel en el proceso de búsqueda de información, consta de 10 pasos, incluye puntos de reflexión dentro del proceso</a:t>
              </a:r>
              <a:endParaRPr lang="es-MX" sz="10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5354468" y="4715128"/>
            <a:ext cx="2938329" cy="992476"/>
            <a:chOff x="209880" y="2801579"/>
            <a:chExt cx="2938329" cy="295200"/>
          </a:xfrm>
        </p:grpSpPr>
        <p:sp>
          <p:nvSpPr>
            <p:cNvPr id="21" name="Rectángulo redondeado 20"/>
            <p:cNvSpPr/>
            <p:nvPr/>
          </p:nvSpPr>
          <p:spPr>
            <a:xfrm>
              <a:off x="209880" y="2801579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745216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6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224290" y="2815989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>
                  <a:solidFill>
                    <a:srgbClr val="000000"/>
                  </a:solidFill>
                </a:rPr>
                <a:t>Modelo que busca proveer a los estudiantes una herramienta que les ayude a mejorar su aprendizaje fortaleciendo la búsqueda de información, consta de 4 etapas en dónde se desarrollan habilidades específicas.</a:t>
              </a:r>
              <a:endParaRPr lang="es-MX" sz="10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Agrupar 22"/>
          <p:cNvGrpSpPr/>
          <p:nvPr/>
        </p:nvGrpSpPr>
        <p:grpSpPr>
          <a:xfrm>
            <a:off x="5412108" y="5793536"/>
            <a:ext cx="2938329" cy="777416"/>
            <a:chOff x="209880" y="3255178"/>
            <a:chExt cx="2938329" cy="295200"/>
          </a:xfrm>
        </p:grpSpPr>
        <p:sp>
          <p:nvSpPr>
            <p:cNvPr id="24" name="Rectángulo redondeado 23"/>
            <p:cNvSpPr/>
            <p:nvPr/>
          </p:nvSpPr>
          <p:spPr>
            <a:xfrm>
              <a:off x="209880" y="3255178"/>
              <a:ext cx="2938329" cy="29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20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20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224290" y="3269588"/>
              <a:ext cx="2909509" cy="266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062" tIns="0" rIns="111062" bIns="0" numCol="1" spcCol="1270" anchor="ctr" anchorCtr="0">
              <a:noAutofit/>
            </a:bodyPr>
            <a:lstStyle/>
            <a:p>
              <a:pPr lvl="0" algn="just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00" b="1" dirty="0">
                  <a:solidFill>
                    <a:schemeClr val="tx1"/>
                  </a:solidFill>
                </a:rPr>
                <a:t>Modelo que resalta la la importancia del cuestionamiento, aprendizaje auténtico y aprendizaje de investigación, consta de 6 etapas con actividades y habilidades específicas a desarrollar en cada una.</a:t>
              </a:r>
              <a:endParaRPr lang="es-MX" sz="10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" name="Conector recto de flecha 31"/>
          <p:cNvCxnSpPr>
            <a:endCxn id="9" idx="1"/>
          </p:cNvCxnSpPr>
          <p:nvPr/>
        </p:nvCxnSpPr>
        <p:spPr>
          <a:xfrm flipV="1">
            <a:off x="4738425" y="2285912"/>
            <a:ext cx="644863" cy="887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endCxn id="12" idx="1"/>
          </p:cNvCxnSpPr>
          <p:nvPr/>
        </p:nvCxnSpPr>
        <p:spPr>
          <a:xfrm flipV="1">
            <a:off x="4725218" y="2937014"/>
            <a:ext cx="658070" cy="91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15" idx="1"/>
          </p:cNvCxnSpPr>
          <p:nvPr/>
        </p:nvCxnSpPr>
        <p:spPr>
          <a:xfrm flipV="1">
            <a:off x="4725218" y="3605304"/>
            <a:ext cx="658070" cy="720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endCxn id="18" idx="1"/>
          </p:cNvCxnSpPr>
          <p:nvPr/>
        </p:nvCxnSpPr>
        <p:spPr>
          <a:xfrm flipV="1">
            <a:off x="4725218" y="4294312"/>
            <a:ext cx="643660" cy="469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endCxn id="21" idx="1"/>
          </p:cNvCxnSpPr>
          <p:nvPr/>
        </p:nvCxnSpPr>
        <p:spPr>
          <a:xfrm>
            <a:off x="4738425" y="5211366"/>
            <a:ext cx="616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endCxn id="24" idx="1"/>
          </p:cNvCxnSpPr>
          <p:nvPr/>
        </p:nvCxnSpPr>
        <p:spPr>
          <a:xfrm>
            <a:off x="4738425" y="5659157"/>
            <a:ext cx="673683" cy="52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85603C-BBAE-480A-ABA1-5BC463B282BE}"/>
              </a:ext>
            </a:extLst>
          </p:cNvPr>
          <p:cNvSpPr txBox="1"/>
          <p:nvPr/>
        </p:nvSpPr>
        <p:spPr>
          <a:xfrm>
            <a:off x="1080655" y="2066362"/>
            <a:ext cx="7024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Enfoque exclusivo al NMS,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Ejemplos y casos prácticos de cómo se puede aplicar con efectividad del modelo,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Esta basado en el aprendizaje de investigación (aprendizaje que apoya el modelo educativo de la enseñanza en la EMS),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Le da importancia al uso de recursos electrónicos y físicos,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Enfoque en los derechos de autor,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Evaluación por etapas y final, y</a:t>
            </a:r>
            <a:endParaRPr lang="es-MX" sz="2400" dirty="0"/>
          </a:p>
          <a:p>
            <a:pPr marL="342900" lvl="0" indent="-342900" algn="just">
              <a:buFont typeface="+mj-lt"/>
              <a:buAutoNum type="alphaLcParenR"/>
            </a:pPr>
            <a:r>
              <a:rPr lang="es-ES_tradnl" sz="2400" dirty="0"/>
              <a:t>No es lineal (los estudiantes pueden comenzar en cualquier etapa, no es necesario seguir una línea).</a:t>
            </a:r>
            <a:endParaRPr lang="es-MX" sz="2400" dirty="0"/>
          </a:p>
          <a:p>
            <a:pPr algn="just"/>
            <a:endParaRPr lang="es-MX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E6D1FB1-01E5-4B95-98F6-05CC932019B9}"/>
              </a:ext>
            </a:extLst>
          </p:cNvPr>
          <p:cNvGrpSpPr/>
          <p:nvPr/>
        </p:nvGrpSpPr>
        <p:grpSpPr>
          <a:xfrm>
            <a:off x="2147668" y="1312493"/>
            <a:ext cx="4734656" cy="681072"/>
            <a:chOff x="304800" y="3628859"/>
            <a:chExt cx="4267200" cy="41328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64E6070A-057B-4D42-A876-6B5AF3103C09}"/>
                </a:ext>
              </a:extLst>
            </p:cNvPr>
            <p:cNvSpPr/>
            <p:nvPr/>
          </p:nvSpPr>
          <p:spPr>
            <a:xfrm>
              <a:off x="304800" y="3628859"/>
              <a:ext cx="4267200" cy="413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3A40D78F-2CC4-4D88-A3CD-CCAE2CC879B9}"/>
                </a:ext>
              </a:extLst>
            </p:cNvPr>
            <p:cNvSpPr txBox="1"/>
            <p:nvPr/>
          </p:nvSpPr>
          <p:spPr>
            <a:xfrm>
              <a:off x="324975" y="3649034"/>
              <a:ext cx="4226850" cy="37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1400" b="1" kern="1200" dirty="0"/>
                <a:t>PATHWAYS TO KNOWLEDGE, Marjorie Pappas y Ann Tepe, 2002</a:t>
              </a:r>
              <a:endParaRPr lang="es-MX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443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100604"/>
            <a:ext cx="6400800" cy="625169"/>
          </a:xfrm>
        </p:spPr>
        <p:txBody>
          <a:bodyPr/>
          <a:lstStyle/>
          <a:p>
            <a:r>
              <a:rPr lang="es-ES" dirty="0"/>
              <a:t>Metodología</a:t>
            </a:r>
          </a:p>
        </p:txBody>
      </p:sp>
      <p:pic>
        <p:nvPicPr>
          <p:cNvPr id="4" name="Image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208"/>
            <a:ext cx="1228090" cy="1599565"/>
          </a:xfrm>
          <a:prstGeom prst="rect">
            <a:avLst/>
          </a:prstGeom>
        </p:spPr>
      </p:pic>
      <p:pic>
        <p:nvPicPr>
          <p:cNvPr id="5" name="Image1" descr="http://www.enba.sep.gob.mx/images/escudoenb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2545" y="0"/>
            <a:ext cx="1431457" cy="1433070"/>
          </a:xfrm>
          <a:prstGeom prst="rect">
            <a:avLst/>
          </a:prstGeom>
        </p:spPr>
      </p:pic>
      <p:pic>
        <p:nvPicPr>
          <p:cNvPr id="6" name="Imagen 5" descr="infolit_logo_onecolor_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48" y="126208"/>
            <a:ext cx="4309920" cy="7900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340DF2-5BB7-438F-B393-689923B9E2D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899" r="2241" b="3969"/>
          <a:stretch/>
        </p:blipFill>
        <p:spPr bwMode="auto">
          <a:xfrm>
            <a:off x="1864360" y="1725773"/>
            <a:ext cx="5415280" cy="4958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FAB6D7C-57A3-489B-8513-D9C89E03A5E0}"/>
              </a:ext>
            </a:extLst>
          </p:cNvPr>
          <p:cNvCxnSpPr>
            <a:cxnSpLocks/>
          </p:cNvCxnSpPr>
          <p:nvPr/>
        </p:nvCxnSpPr>
        <p:spPr>
          <a:xfrm flipV="1">
            <a:off x="6461976" y="3136106"/>
            <a:ext cx="34074" cy="282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48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1071</Words>
  <Application>Microsoft Office PowerPoint</Application>
  <PresentationFormat>Presentación en pantalla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ＭＳ 明朝</vt:lpstr>
      <vt:lpstr>AppleGothic</vt:lpstr>
      <vt:lpstr>Arial</vt:lpstr>
      <vt:lpstr>Calibri</vt:lpstr>
      <vt:lpstr>Cambria</vt:lpstr>
      <vt:lpstr>Futura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CINVESTAV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benito castro</dc:creator>
  <cp:lastModifiedBy>Benito C</cp:lastModifiedBy>
  <cp:revision>75</cp:revision>
  <dcterms:created xsi:type="dcterms:W3CDTF">2018-05-10T03:19:03Z</dcterms:created>
  <dcterms:modified xsi:type="dcterms:W3CDTF">2018-05-31T21:21:24Z</dcterms:modified>
</cp:coreProperties>
</file>