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8" r:id="rId2"/>
    <p:sldId id="297" r:id="rId3"/>
    <p:sldId id="298" r:id="rId4"/>
    <p:sldId id="299" r:id="rId5"/>
    <p:sldId id="260" r:id="rId6"/>
    <p:sldId id="295" r:id="rId7"/>
    <p:sldId id="275" r:id="rId8"/>
    <p:sldId id="276" r:id="rId9"/>
    <p:sldId id="278" r:id="rId10"/>
    <p:sldId id="277" r:id="rId11"/>
    <p:sldId id="308" r:id="rId12"/>
    <p:sldId id="310" r:id="rId13"/>
    <p:sldId id="290" r:id="rId14"/>
    <p:sldId id="263" r:id="rId15"/>
    <p:sldId id="264" r:id="rId16"/>
    <p:sldId id="279" r:id="rId17"/>
    <p:sldId id="301" r:id="rId18"/>
    <p:sldId id="313" r:id="rId19"/>
    <p:sldId id="321" r:id="rId20"/>
    <p:sldId id="267" r:id="rId21"/>
    <p:sldId id="268" r:id="rId22"/>
    <p:sldId id="265" r:id="rId23"/>
    <p:sldId id="302" r:id="rId24"/>
    <p:sldId id="270" r:id="rId25"/>
    <p:sldId id="282" r:id="rId26"/>
    <p:sldId id="285" r:id="rId27"/>
    <p:sldId id="292" r:id="rId28"/>
    <p:sldId id="286" r:id="rId29"/>
    <p:sldId id="293" r:id="rId30"/>
    <p:sldId id="287" r:id="rId31"/>
    <p:sldId id="311" r:id="rId32"/>
    <p:sldId id="320" r:id="rId33"/>
    <p:sldId id="273" r:id="rId34"/>
    <p:sldId id="315" r:id="rId35"/>
    <p:sldId id="316" r:id="rId36"/>
    <p:sldId id="317" r:id="rId37"/>
    <p:sldId id="318" r:id="rId38"/>
    <p:sldId id="319" r:id="rId39"/>
    <p:sldId id="304" r:id="rId40"/>
    <p:sldId id="288" r:id="rId41"/>
    <p:sldId id="305" r:id="rId42"/>
    <p:sldId id="294" r:id="rId43"/>
    <p:sldId id="306" r:id="rId44"/>
    <p:sldId id="307" r:id="rId45"/>
    <p:sldId id="261" r:id="rId4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312" autoAdjust="0"/>
  </p:normalViewPr>
  <p:slideViewPr>
    <p:cSldViewPr snapToGrid="0">
      <p:cViewPr varScale="1">
        <p:scale>
          <a:sx n="63" d="100"/>
          <a:sy n="63" d="100"/>
        </p:scale>
        <p:origin x="9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308EA7-4A38-41F9-8388-BAFE93A6048A}" type="doc">
      <dgm:prSet loTypeId="urn:microsoft.com/office/officeart/2005/8/layout/vList3" loCatId="list" qsTypeId="urn:microsoft.com/office/officeart/2005/8/quickstyle/simple1" qsCatId="simple" csTypeId="urn:microsoft.com/office/officeart/2005/8/colors/colorful2" csCatId="colorful" phldr="1"/>
      <dgm:spPr/>
    </dgm:pt>
    <dgm:pt modelId="{4A8E332C-8FC4-4A35-9416-5351C040E245}">
      <dgm:prSet phldrT="[Tekst]" custT="1"/>
      <dgm:spPr/>
      <dgm:t>
        <a:bodyPr/>
        <a:lstStyle/>
        <a:p>
          <a:r>
            <a:rPr lang="fr-FR" sz="4000" b="1" noProof="0" dirty="0">
              <a:solidFill>
                <a:schemeClr val="tx1"/>
              </a:solidFill>
              <a:latin typeface="Tw Cen MT" panose="020B0602020104020603" pitchFamily="34" charset="0"/>
            </a:rPr>
            <a:t>Un </a:t>
          </a:r>
          <a:r>
            <a:rPr lang="fr-FR" sz="4000" b="1" noProof="0" dirty="0" err="1">
              <a:solidFill>
                <a:schemeClr val="tx1"/>
              </a:solidFill>
              <a:latin typeface="Tw Cen MT" panose="020B0602020104020603" pitchFamily="34" charset="0"/>
            </a:rPr>
            <a:t>learning</a:t>
          </a:r>
          <a:r>
            <a:rPr lang="fr-FR" sz="4000" b="1" noProof="0" dirty="0">
              <a:solidFill>
                <a:schemeClr val="tx1"/>
              </a:solidFill>
              <a:latin typeface="Tw Cen MT" panose="020B0602020104020603" pitchFamily="34" charset="0"/>
            </a:rPr>
            <a:t> center, qu’est-ce que c’est ?</a:t>
          </a:r>
        </a:p>
      </dgm:t>
    </dgm:pt>
    <dgm:pt modelId="{F9EB0FAE-7356-4B60-97CE-E42F73789619}" type="parTrans" cxnId="{AB71DE2A-A487-4338-87F2-CD5DC5904A8A}">
      <dgm:prSet/>
      <dgm:spPr/>
      <dgm:t>
        <a:bodyPr/>
        <a:lstStyle/>
        <a:p>
          <a:endParaRPr lang="fr-FR"/>
        </a:p>
      </dgm:t>
    </dgm:pt>
    <dgm:pt modelId="{4856343D-EBE3-437A-A676-1C877818FA46}" type="sibTrans" cxnId="{AB71DE2A-A487-4338-87F2-CD5DC5904A8A}">
      <dgm:prSet/>
      <dgm:spPr/>
      <dgm:t>
        <a:bodyPr/>
        <a:lstStyle/>
        <a:p>
          <a:endParaRPr lang="fr-FR"/>
        </a:p>
      </dgm:t>
    </dgm:pt>
    <dgm:pt modelId="{F0C8AD3B-CBFB-4DF7-8EAF-A2E386FB5BC7}">
      <dgm:prSet custT="1"/>
      <dgm:spPr/>
      <dgm:t>
        <a:bodyPr/>
        <a:lstStyle/>
        <a:p>
          <a:pPr algn="ctr"/>
          <a:r>
            <a:rPr lang="fr-FR" sz="4000" b="1" noProof="0" dirty="0">
              <a:solidFill>
                <a:schemeClr val="tx1"/>
              </a:solidFill>
              <a:latin typeface="Tw Cen MT" panose="020B0602020104020603" pitchFamily="34" charset="0"/>
            </a:rPr>
            <a:t>L’évolution des compétences</a:t>
          </a:r>
        </a:p>
      </dgm:t>
    </dgm:pt>
    <dgm:pt modelId="{606055C7-A9AA-44A7-A50F-E3B537DE2033}" type="sibTrans" cxnId="{044F2F95-FA3F-4D84-8897-A5BC1609AA3A}">
      <dgm:prSet/>
      <dgm:spPr/>
      <dgm:t>
        <a:bodyPr/>
        <a:lstStyle/>
        <a:p>
          <a:endParaRPr lang="fr-FR"/>
        </a:p>
      </dgm:t>
    </dgm:pt>
    <dgm:pt modelId="{9529484B-BFE6-47BE-994C-174230645C29}" type="parTrans" cxnId="{044F2F95-FA3F-4D84-8897-A5BC1609AA3A}">
      <dgm:prSet/>
      <dgm:spPr/>
      <dgm:t>
        <a:bodyPr/>
        <a:lstStyle/>
        <a:p>
          <a:endParaRPr lang="fr-FR"/>
        </a:p>
      </dgm:t>
    </dgm:pt>
    <dgm:pt modelId="{5A850298-A2E7-4BE8-8589-C3A1BC299796}">
      <dgm:prSet custT="1"/>
      <dgm:spPr/>
      <dgm:t>
        <a:bodyPr/>
        <a:lstStyle/>
        <a:p>
          <a:pPr algn="ctr"/>
          <a:r>
            <a:rPr lang="fr-FR" sz="4000" b="1" dirty="0">
              <a:solidFill>
                <a:schemeClr val="tx1"/>
              </a:solidFill>
              <a:latin typeface="Tw Cen MT" panose="020B0602020104020603" pitchFamily="34" charset="0"/>
            </a:rPr>
            <a:t>La conduite du changement </a:t>
          </a:r>
        </a:p>
        <a:p>
          <a:pPr algn="ctr"/>
          <a:r>
            <a:rPr lang="fr-FR" sz="4000" b="1" dirty="0">
              <a:solidFill>
                <a:schemeClr val="tx1"/>
              </a:solidFill>
              <a:latin typeface="Tw Cen MT" panose="020B0602020104020603" pitchFamily="34" charset="0"/>
            </a:rPr>
            <a:t>- mode d’emploi</a:t>
          </a:r>
          <a:endParaRPr lang="fr-FR" sz="4000" b="1" noProof="0" dirty="0">
            <a:solidFill>
              <a:schemeClr val="tx1"/>
            </a:solidFill>
            <a:latin typeface="Tw Cen MT" panose="020B0602020104020603" pitchFamily="34" charset="0"/>
          </a:endParaRPr>
        </a:p>
      </dgm:t>
    </dgm:pt>
    <dgm:pt modelId="{623DA4A5-2AA8-470F-BBE6-ED85EAA94B10}" type="sibTrans" cxnId="{B4194719-FF1D-4870-811F-487D3CD123A3}">
      <dgm:prSet/>
      <dgm:spPr/>
      <dgm:t>
        <a:bodyPr/>
        <a:lstStyle/>
        <a:p>
          <a:endParaRPr lang="fr-FR"/>
        </a:p>
      </dgm:t>
    </dgm:pt>
    <dgm:pt modelId="{15177E08-1CDB-49D2-A2ED-6C946A42A976}" type="parTrans" cxnId="{B4194719-FF1D-4870-811F-487D3CD123A3}">
      <dgm:prSet/>
      <dgm:spPr/>
      <dgm:t>
        <a:bodyPr/>
        <a:lstStyle/>
        <a:p>
          <a:endParaRPr lang="fr-FR"/>
        </a:p>
      </dgm:t>
    </dgm:pt>
    <dgm:pt modelId="{C25EE581-08B8-4CCB-87D2-FB75BB0C480A}">
      <dgm:prSet custT="1"/>
      <dgm:spPr/>
      <dgm:t>
        <a:bodyPr/>
        <a:lstStyle/>
        <a:p>
          <a:r>
            <a:rPr lang="fr-FR" sz="4000" b="1" noProof="0" dirty="0">
              <a:solidFill>
                <a:schemeClr val="tx1"/>
              </a:solidFill>
              <a:latin typeface="Tw Cen MT" panose="020B0602020104020603" pitchFamily="34" charset="0"/>
            </a:rPr>
            <a:t>Le projet de </a:t>
          </a:r>
          <a:r>
            <a:rPr lang="fr-FR" sz="4000" b="1" noProof="0" dirty="0" err="1">
              <a:solidFill>
                <a:schemeClr val="tx1"/>
              </a:solidFill>
              <a:latin typeface="Tw Cen MT" panose="020B0602020104020603" pitchFamily="34" charset="0"/>
            </a:rPr>
            <a:t>learning</a:t>
          </a:r>
          <a:r>
            <a:rPr lang="fr-FR" sz="4000" b="1" noProof="0" dirty="0">
              <a:solidFill>
                <a:schemeClr val="tx1"/>
              </a:solidFill>
              <a:latin typeface="Tw Cen MT" panose="020B0602020104020603" pitchFamily="34" charset="0"/>
            </a:rPr>
            <a:t> center à </a:t>
          </a:r>
          <a:r>
            <a:rPr lang="fr-FR" sz="4000" b="1" noProof="0" dirty="0" err="1">
              <a:solidFill>
                <a:schemeClr val="tx1"/>
              </a:solidFill>
              <a:latin typeface="Tw Cen MT" panose="020B0602020104020603" pitchFamily="34" charset="0"/>
            </a:rPr>
            <a:t>SupAgro</a:t>
          </a:r>
          <a:endParaRPr lang="fr-FR" sz="4000" b="1" noProof="0" dirty="0">
            <a:solidFill>
              <a:schemeClr val="tx1"/>
            </a:solidFill>
            <a:latin typeface="Tw Cen MT" panose="020B0602020104020603" pitchFamily="34" charset="0"/>
          </a:endParaRPr>
        </a:p>
      </dgm:t>
    </dgm:pt>
    <dgm:pt modelId="{65B30BEA-DFFE-469C-8DF4-7F39C06EAF20}" type="sibTrans" cxnId="{BBD27F61-7416-4F95-A363-8D59AFAAF202}">
      <dgm:prSet/>
      <dgm:spPr/>
      <dgm:t>
        <a:bodyPr/>
        <a:lstStyle/>
        <a:p>
          <a:endParaRPr lang="fr-FR"/>
        </a:p>
      </dgm:t>
    </dgm:pt>
    <dgm:pt modelId="{BED1FF65-B433-4CF0-A901-3EDCE96AD403}" type="parTrans" cxnId="{BBD27F61-7416-4F95-A363-8D59AFAAF202}">
      <dgm:prSet/>
      <dgm:spPr/>
      <dgm:t>
        <a:bodyPr/>
        <a:lstStyle/>
        <a:p>
          <a:endParaRPr lang="fr-FR"/>
        </a:p>
      </dgm:t>
    </dgm:pt>
    <dgm:pt modelId="{A249636C-1B51-4E83-B59C-AB3A63A47595}" type="pres">
      <dgm:prSet presAssocID="{D1308EA7-4A38-41F9-8388-BAFE93A6048A}" presName="linearFlow" presStyleCnt="0">
        <dgm:presLayoutVars>
          <dgm:dir/>
          <dgm:resizeHandles val="exact"/>
        </dgm:presLayoutVars>
      </dgm:prSet>
      <dgm:spPr/>
    </dgm:pt>
    <dgm:pt modelId="{E098CF35-C14C-4094-B51C-FB26B6F2FB00}" type="pres">
      <dgm:prSet presAssocID="{4A8E332C-8FC4-4A35-9416-5351C040E245}" presName="composite" presStyleCnt="0"/>
      <dgm:spPr/>
    </dgm:pt>
    <dgm:pt modelId="{05D31D24-A25B-48EC-88A3-E9B413F29C43}" type="pres">
      <dgm:prSet presAssocID="{4A8E332C-8FC4-4A35-9416-5351C040E245}" presName="imgShp" presStyleLbl="fgImgPlace1" presStyleIdx="0" presStyleCnt="4" custLinFactNeighborX="-43814" custLinFactNeighborY="-15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1D97D109-F795-45BB-9F6D-838A306E73EF}" type="pres">
      <dgm:prSet presAssocID="{4A8E332C-8FC4-4A35-9416-5351C040E245}" presName="txShp" presStyleLbl="node1" presStyleIdx="0" presStyleCnt="4" custScaleX="150376">
        <dgm:presLayoutVars>
          <dgm:bulletEnabled val="1"/>
        </dgm:presLayoutVars>
      </dgm:prSet>
      <dgm:spPr/>
    </dgm:pt>
    <dgm:pt modelId="{5535664F-B5D4-4A6C-B3AE-A898BAC84A23}" type="pres">
      <dgm:prSet presAssocID="{4856343D-EBE3-437A-A676-1C877818FA46}" presName="spacing" presStyleCnt="0"/>
      <dgm:spPr/>
    </dgm:pt>
    <dgm:pt modelId="{7406E3B4-08D2-4C74-90B4-F7CE17F69FF1}" type="pres">
      <dgm:prSet presAssocID="{C25EE581-08B8-4CCB-87D2-FB75BB0C480A}" presName="composite" presStyleCnt="0"/>
      <dgm:spPr/>
    </dgm:pt>
    <dgm:pt modelId="{3CC9CCDF-7264-4376-9B58-CDC177275B15}" type="pres">
      <dgm:prSet presAssocID="{C25EE581-08B8-4CCB-87D2-FB75BB0C480A}" presName="imgShp" presStyleLbl="fgImgPlace1" presStyleIdx="1" presStyleCnt="4" custLinFactNeighborX="-44979" custLinFactNeighborY="-1039"/>
      <dgm:spPr>
        <a:blipFill rotWithShape="1">
          <a:blip xmlns:r="http://schemas.openxmlformats.org/officeDocument/2006/relationships" r:embed="rId2"/>
          <a:stretch>
            <a:fillRect/>
          </a:stretch>
        </a:blipFill>
      </dgm:spPr>
    </dgm:pt>
    <dgm:pt modelId="{339290A4-660F-4495-BC1E-A24D63FE266C}" type="pres">
      <dgm:prSet presAssocID="{C25EE581-08B8-4CCB-87D2-FB75BB0C480A}" presName="txShp" presStyleLbl="node1" presStyleIdx="1" presStyleCnt="4" custScaleX="150376">
        <dgm:presLayoutVars>
          <dgm:bulletEnabled val="1"/>
        </dgm:presLayoutVars>
      </dgm:prSet>
      <dgm:spPr/>
    </dgm:pt>
    <dgm:pt modelId="{561E1258-52E8-42DB-8D60-BD4DC81915FB}" type="pres">
      <dgm:prSet presAssocID="{65B30BEA-DFFE-469C-8DF4-7F39C06EAF20}" presName="spacing" presStyleCnt="0"/>
      <dgm:spPr/>
    </dgm:pt>
    <dgm:pt modelId="{F2ACE820-DFDD-486A-A8C0-117950449D75}" type="pres">
      <dgm:prSet presAssocID="{F0C8AD3B-CBFB-4DF7-8EAF-A2E386FB5BC7}" presName="composite" presStyleCnt="0"/>
      <dgm:spPr/>
    </dgm:pt>
    <dgm:pt modelId="{3C9D1AAB-2631-4FD2-9B41-142D24688402}" type="pres">
      <dgm:prSet presAssocID="{F0C8AD3B-CBFB-4DF7-8EAF-A2E386FB5BC7}" presName="imgShp" presStyleLbl="fgImgPlace1" presStyleIdx="2" presStyleCnt="4" custLinFactNeighborX="-49877" custLinFactNeighborY="-3563"/>
      <dgm:spPr>
        <a:blipFill rotWithShape="1">
          <a:blip xmlns:r="http://schemas.openxmlformats.org/officeDocument/2006/relationships" r:embed="rId3"/>
          <a:stretch>
            <a:fillRect/>
          </a:stretch>
        </a:blipFill>
      </dgm:spPr>
    </dgm:pt>
    <dgm:pt modelId="{7DB08C6C-CDD5-403B-8CA7-C6E1FFD1750B}" type="pres">
      <dgm:prSet presAssocID="{F0C8AD3B-CBFB-4DF7-8EAF-A2E386FB5BC7}" presName="txShp" presStyleLbl="node1" presStyleIdx="2" presStyleCnt="4" custScaleX="150376">
        <dgm:presLayoutVars>
          <dgm:bulletEnabled val="1"/>
        </dgm:presLayoutVars>
      </dgm:prSet>
      <dgm:spPr/>
    </dgm:pt>
    <dgm:pt modelId="{B54805A4-1FF9-4E3C-9DAE-613B91ACF2B9}" type="pres">
      <dgm:prSet presAssocID="{606055C7-A9AA-44A7-A50F-E3B537DE2033}" presName="spacing" presStyleCnt="0"/>
      <dgm:spPr/>
    </dgm:pt>
    <dgm:pt modelId="{E09A418A-E253-4635-B08C-4C62D180950C}" type="pres">
      <dgm:prSet presAssocID="{5A850298-A2E7-4BE8-8589-C3A1BC299796}" presName="composite" presStyleCnt="0"/>
      <dgm:spPr/>
    </dgm:pt>
    <dgm:pt modelId="{2AED9A84-6F83-42F2-AFA0-A6A77A2D36B9}" type="pres">
      <dgm:prSet presAssocID="{5A850298-A2E7-4BE8-8589-C3A1BC299796}" presName="imgShp" presStyleLbl="fgImgPlace1" presStyleIdx="3" presStyleCnt="4" custLinFactNeighborX="-48688" custLinFactNeighborY="153"/>
      <dgm:spPr>
        <a:blipFill rotWithShape="1">
          <a:blip xmlns:r="http://schemas.openxmlformats.org/officeDocument/2006/relationships" r:embed="rId4"/>
          <a:stretch>
            <a:fillRect/>
          </a:stretch>
        </a:blipFill>
      </dgm:spPr>
    </dgm:pt>
    <dgm:pt modelId="{9E5DBCA8-31A8-405A-A85D-CCF5C67AD7C9}" type="pres">
      <dgm:prSet presAssocID="{5A850298-A2E7-4BE8-8589-C3A1BC299796}" presName="txShp" presStyleLbl="node1" presStyleIdx="3" presStyleCnt="4" custScaleX="150376">
        <dgm:presLayoutVars>
          <dgm:bulletEnabled val="1"/>
        </dgm:presLayoutVars>
      </dgm:prSet>
      <dgm:spPr/>
    </dgm:pt>
  </dgm:ptLst>
  <dgm:cxnLst>
    <dgm:cxn modelId="{B4194719-FF1D-4870-811F-487D3CD123A3}" srcId="{D1308EA7-4A38-41F9-8388-BAFE93A6048A}" destId="{5A850298-A2E7-4BE8-8589-C3A1BC299796}" srcOrd="3" destOrd="0" parTransId="{15177E08-1CDB-49D2-A2ED-6C946A42A976}" sibTransId="{623DA4A5-2AA8-470F-BBE6-ED85EAA94B10}"/>
    <dgm:cxn modelId="{AB71DE2A-A487-4338-87F2-CD5DC5904A8A}" srcId="{D1308EA7-4A38-41F9-8388-BAFE93A6048A}" destId="{4A8E332C-8FC4-4A35-9416-5351C040E245}" srcOrd="0" destOrd="0" parTransId="{F9EB0FAE-7356-4B60-97CE-E42F73789619}" sibTransId="{4856343D-EBE3-437A-A676-1C877818FA46}"/>
    <dgm:cxn modelId="{2731F360-302C-4E0F-AB72-90C5596E762C}" type="presOf" srcId="{4A8E332C-8FC4-4A35-9416-5351C040E245}" destId="{1D97D109-F795-45BB-9F6D-838A306E73EF}" srcOrd="0" destOrd="0" presId="urn:microsoft.com/office/officeart/2005/8/layout/vList3"/>
    <dgm:cxn modelId="{BBD27F61-7416-4F95-A363-8D59AFAAF202}" srcId="{D1308EA7-4A38-41F9-8388-BAFE93A6048A}" destId="{C25EE581-08B8-4CCB-87D2-FB75BB0C480A}" srcOrd="1" destOrd="0" parTransId="{BED1FF65-B433-4CF0-A901-3EDCE96AD403}" sibTransId="{65B30BEA-DFFE-469C-8DF4-7F39C06EAF20}"/>
    <dgm:cxn modelId="{63E78959-9DAA-4F98-A30E-B13DA6CF5099}" type="presOf" srcId="{F0C8AD3B-CBFB-4DF7-8EAF-A2E386FB5BC7}" destId="{7DB08C6C-CDD5-403B-8CA7-C6E1FFD1750B}" srcOrd="0" destOrd="0" presId="urn:microsoft.com/office/officeart/2005/8/layout/vList3"/>
    <dgm:cxn modelId="{65FE515A-CBA0-45BD-A8D9-473052B39C60}" type="presOf" srcId="{D1308EA7-4A38-41F9-8388-BAFE93A6048A}" destId="{A249636C-1B51-4E83-B59C-AB3A63A47595}" srcOrd="0" destOrd="0" presId="urn:microsoft.com/office/officeart/2005/8/layout/vList3"/>
    <dgm:cxn modelId="{044F2F95-FA3F-4D84-8897-A5BC1609AA3A}" srcId="{D1308EA7-4A38-41F9-8388-BAFE93A6048A}" destId="{F0C8AD3B-CBFB-4DF7-8EAF-A2E386FB5BC7}" srcOrd="2" destOrd="0" parTransId="{9529484B-BFE6-47BE-994C-174230645C29}" sibTransId="{606055C7-A9AA-44A7-A50F-E3B537DE2033}"/>
    <dgm:cxn modelId="{82C622D5-F053-4D34-AB13-FD48FCFC403E}" type="presOf" srcId="{C25EE581-08B8-4CCB-87D2-FB75BB0C480A}" destId="{339290A4-660F-4495-BC1E-A24D63FE266C}" srcOrd="0" destOrd="0" presId="urn:microsoft.com/office/officeart/2005/8/layout/vList3"/>
    <dgm:cxn modelId="{6280E3EC-EDEB-4DDC-8FC7-590BFE8090AE}" type="presOf" srcId="{5A850298-A2E7-4BE8-8589-C3A1BC299796}" destId="{9E5DBCA8-31A8-405A-A85D-CCF5C67AD7C9}" srcOrd="0" destOrd="0" presId="urn:microsoft.com/office/officeart/2005/8/layout/vList3"/>
    <dgm:cxn modelId="{66A65283-266B-4894-AC6B-9A2ECCB47015}" type="presParOf" srcId="{A249636C-1B51-4E83-B59C-AB3A63A47595}" destId="{E098CF35-C14C-4094-B51C-FB26B6F2FB00}" srcOrd="0" destOrd="0" presId="urn:microsoft.com/office/officeart/2005/8/layout/vList3"/>
    <dgm:cxn modelId="{F5AF7766-C9DB-4C30-8324-CCB94240921E}" type="presParOf" srcId="{E098CF35-C14C-4094-B51C-FB26B6F2FB00}" destId="{05D31D24-A25B-48EC-88A3-E9B413F29C43}" srcOrd="0" destOrd="0" presId="urn:microsoft.com/office/officeart/2005/8/layout/vList3"/>
    <dgm:cxn modelId="{D0961E74-E7ED-44CC-8A51-C2CED368EE5A}" type="presParOf" srcId="{E098CF35-C14C-4094-B51C-FB26B6F2FB00}" destId="{1D97D109-F795-45BB-9F6D-838A306E73EF}" srcOrd="1" destOrd="0" presId="urn:microsoft.com/office/officeart/2005/8/layout/vList3"/>
    <dgm:cxn modelId="{6A94F765-30CC-4951-8207-A35EC0DB988F}" type="presParOf" srcId="{A249636C-1B51-4E83-B59C-AB3A63A47595}" destId="{5535664F-B5D4-4A6C-B3AE-A898BAC84A23}" srcOrd="1" destOrd="0" presId="urn:microsoft.com/office/officeart/2005/8/layout/vList3"/>
    <dgm:cxn modelId="{D0503048-1B05-40D4-A740-4FB6726776B5}" type="presParOf" srcId="{A249636C-1B51-4E83-B59C-AB3A63A47595}" destId="{7406E3B4-08D2-4C74-90B4-F7CE17F69FF1}" srcOrd="2" destOrd="0" presId="urn:microsoft.com/office/officeart/2005/8/layout/vList3"/>
    <dgm:cxn modelId="{2C210CFA-6643-41BC-949C-91D1FEC2A518}" type="presParOf" srcId="{7406E3B4-08D2-4C74-90B4-F7CE17F69FF1}" destId="{3CC9CCDF-7264-4376-9B58-CDC177275B15}" srcOrd="0" destOrd="0" presId="urn:microsoft.com/office/officeart/2005/8/layout/vList3"/>
    <dgm:cxn modelId="{7567F402-168E-4F48-8CC0-F41937ABCC5D}" type="presParOf" srcId="{7406E3B4-08D2-4C74-90B4-F7CE17F69FF1}" destId="{339290A4-660F-4495-BC1E-A24D63FE266C}" srcOrd="1" destOrd="0" presId="urn:microsoft.com/office/officeart/2005/8/layout/vList3"/>
    <dgm:cxn modelId="{1989636C-0C3B-4E51-9AC1-0DA2F37273C0}" type="presParOf" srcId="{A249636C-1B51-4E83-B59C-AB3A63A47595}" destId="{561E1258-52E8-42DB-8D60-BD4DC81915FB}" srcOrd="3" destOrd="0" presId="urn:microsoft.com/office/officeart/2005/8/layout/vList3"/>
    <dgm:cxn modelId="{D044A850-4E71-4C36-8002-6A7BCEF8B3A2}" type="presParOf" srcId="{A249636C-1B51-4E83-B59C-AB3A63A47595}" destId="{F2ACE820-DFDD-486A-A8C0-117950449D75}" srcOrd="4" destOrd="0" presId="urn:microsoft.com/office/officeart/2005/8/layout/vList3"/>
    <dgm:cxn modelId="{ABF74F66-E6E5-48FC-8DBE-4DAC5FC88780}" type="presParOf" srcId="{F2ACE820-DFDD-486A-A8C0-117950449D75}" destId="{3C9D1AAB-2631-4FD2-9B41-142D24688402}" srcOrd="0" destOrd="0" presId="urn:microsoft.com/office/officeart/2005/8/layout/vList3"/>
    <dgm:cxn modelId="{06019E24-E132-430C-A9F5-10117F9C9FC7}" type="presParOf" srcId="{F2ACE820-DFDD-486A-A8C0-117950449D75}" destId="{7DB08C6C-CDD5-403B-8CA7-C6E1FFD1750B}" srcOrd="1" destOrd="0" presId="urn:microsoft.com/office/officeart/2005/8/layout/vList3"/>
    <dgm:cxn modelId="{A9A3274D-0BD5-4E77-B8BB-1C59FA7C3751}" type="presParOf" srcId="{A249636C-1B51-4E83-B59C-AB3A63A47595}" destId="{B54805A4-1FF9-4E3C-9DAE-613B91ACF2B9}" srcOrd="5" destOrd="0" presId="urn:microsoft.com/office/officeart/2005/8/layout/vList3"/>
    <dgm:cxn modelId="{ED95FFA9-9121-4B66-AD8F-F093E40D4EF5}" type="presParOf" srcId="{A249636C-1B51-4E83-B59C-AB3A63A47595}" destId="{E09A418A-E253-4635-B08C-4C62D180950C}" srcOrd="6" destOrd="0" presId="urn:microsoft.com/office/officeart/2005/8/layout/vList3"/>
    <dgm:cxn modelId="{57E39ED1-8E92-4587-AA36-5D4460119AF9}" type="presParOf" srcId="{E09A418A-E253-4635-B08C-4C62D180950C}" destId="{2AED9A84-6F83-42F2-AFA0-A6A77A2D36B9}" srcOrd="0" destOrd="0" presId="urn:microsoft.com/office/officeart/2005/8/layout/vList3"/>
    <dgm:cxn modelId="{0E4FED77-D4DD-4B6B-A290-600A98F46C17}" type="presParOf" srcId="{E09A418A-E253-4635-B08C-4C62D180950C}" destId="{9E5DBCA8-31A8-405A-A85D-CCF5C67AD7C9}" srcOrd="1" destOrd="0" presId="urn:microsoft.com/office/officeart/2005/8/layout/vList3"/>
  </dgm:cxnLst>
  <dgm:bg>
    <a:blipFill dpi="0" rotWithShape="1">
      <a:blip xmlns:r="http://schemas.openxmlformats.org/officeDocument/2006/relationships" r:embed="rId5" cstate="print">
        <a:alphaModFix amt="20000"/>
        <a:extLst>
          <a:ext uri="{28A0092B-C50C-407E-A947-70E740481C1C}">
            <a14:useLocalDpi xmlns:a14="http://schemas.microsoft.com/office/drawing/2010/main" val="0"/>
          </a:ext>
        </a:extLst>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A39A2B-574B-4102-96B9-8966EA82BC9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EDF87DC5-A0F9-4779-9D2D-8483784896B8}">
      <dgm:prSet phldrT="[Texte]"/>
      <dgm:spPr/>
      <dgm:t>
        <a:bodyPr/>
        <a:lstStyle/>
        <a:p>
          <a:r>
            <a:rPr lang="fr-FR" dirty="0">
              <a:solidFill>
                <a:schemeClr val="tx1"/>
              </a:solidFill>
            </a:rPr>
            <a:t>Communiquer régulièrement</a:t>
          </a:r>
        </a:p>
      </dgm:t>
    </dgm:pt>
    <dgm:pt modelId="{A5BA9DDF-5B6F-4367-B8DD-4766EBFC8C73}" type="parTrans" cxnId="{55B0E289-D1F4-436F-8423-33BA35F4BBE5}">
      <dgm:prSet/>
      <dgm:spPr/>
      <dgm:t>
        <a:bodyPr/>
        <a:lstStyle/>
        <a:p>
          <a:endParaRPr lang="fr-FR"/>
        </a:p>
      </dgm:t>
    </dgm:pt>
    <dgm:pt modelId="{91A5866C-99AC-4207-9026-8DB195C82413}" type="sibTrans" cxnId="{55B0E289-D1F4-436F-8423-33BA35F4BBE5}">
      <dgm:prSet/>
      <dgm:spPr/>
      <dgm:t>
        <a:bodyPr/>
        <a:lstStyle/>
        <a:p>
          <a:endParaRPr lang="fr-FR"/>
        </a:p>
      </dgm:t>
    </dgm:pt>
    <dgm:pt modelId="{EA23FE76-E203-4ABD-9F0F-52DB39DFDDEB}">
      <dgm:prSet phldrT="[Texte]"/>
      <dgm:spPr/>
      <dgm:t>
        <a:bodyPr/>
        <a:lstStyle/>
        <a:p>
          <a:r>
            <a:rPr lang="fr-FR" dirty="0">
              <a:solidFill>
                <a:schemeClr val="tx1"/>
              </a:solidFill>
            </a:rPr>
            <a:t>Analyser les différentes étapes d’appropriation du changement</a:t>
          </a:r>
        </a:p>
      </dgm:t>
    </dgm:pt>
    <dgm:pt modelId="{C6A51DC0-98E3-429C-8A5F-4E523F1432BF}" type="parTrans" cxnId="{F826B3CA-C69C-466F-B73C-33EEC969D287}">
      <dgm:prSet/>
      <dgm:spPr/>
      <dgm:t>
        <a:bodyPr/>
        <a:lstStyle/>
        <a:p>
          <a:endParaRPr lang="fr-FR"/>
        </a:p>
      </dgm:t>
    </dgm:pt>
    <dgm:pt modelId="{6817A492-4735-4A6F-B83E-C9C3981FCCDF}" type="sibTrans" cxnId="{F826B3CA-C69C-466F-B73C-33EEC969D287}">
      <dgm:prSet/>
      <dgm:spPr/>
      <dgm:t>
        <a:bodyPr/>
        <a:lstStyle/>
        <a:p>
          <a:endParaRPr lang="fr-FR"/>
        </a:p>
      </dgm:t>
    </dgm:pt>
    <dgm:pt modelId="{F44FFD92-F32F-49F9-8118-306DB46BE0DD}">
      <dgm:prSet phldrT="[Texte]"/>
      <dgm:spPr/>
      <dgm:t>
        <a:bodyPr/>
        <a:lstStyle/>
        <a:p>
          <a:r>
            <a:rPr lang="fr-FR" dirty="0">
              <a:solidFill>
                <a:schemeClr val="tx1"/>
              </a:solidFill>
            </a:rPr>
            <a:t>Favoriser l’expression de résistance</a:t>
          </a:r>
        </a:p>
      </dgm:t>
    </dgm:pt>
    <dgm:pt modelId="{E9CD546B-FB23-4A09-9628-EC951227BA93}" type="parTrans" cxnId="{01041C64-748E-4C8D-9321-7C8459607575}">
      <dgm:prSet/>
      <dgm:spPr/>
      <dgm:t>
        <a:bodyPr/>
        <a:lstStyle/>
        <a:p>
          <a:endParaRPr lang="fr-FR"/>
        </a:p>
      </dgm:t>
    </dgm:pt>
    <dgm:pt modelId="{036B8EE6-CC5B-4DD7-8C7A-DEA58B2A14BC}" type="sibTrans" cxnId="{01041C64-748E-4C8D-9321-7C8459607575}">
      <dgm:prSet/>
      <dgm:spPr/>
      <dgm:t>
        <a:bodyPr/>
        <a:lstStyle/>
        <a:p>
          <a:endParaRPr lang="fr-FR"/>
        </a:p>
      </dgm:t>
    </dgm:pt>
    <dgm:pt modelId="{A62B45D1-0C86-4BD4-925E-6809F42321E8}">
      <dgm:prSet phldrT="[Texte]"/>
      <dgm:spPr/>
      <dgm:t>
        <a:bodyPr/>
        <a:lstStyle/>
        <a:p>
          <a:r>
            <a:rPr lang="fr-FR" dirty="0">
              <a:solidFill>
                <a:schemeClr val="tx1"/>
              </a:solidFill>
            </a:rPr>
            <a:t>Encourager et stimuler son équipe</a:t>
          </a:r>
        </a:p>
      </dgm:t>
    </dgm:pt>
    <dgm:pt modelId="{F5549CF6-0884-4FD0-9C21-6AEA7F64AD21}" type="parTrans" cxnId="{0473C3B5-D6E6-4EB1-BCCF-64A7BF8DE996}">
      <dgm:prSet/>
      <dgm:spPr/>
      <dgm:t>
        <a:bodyPr/>
        <a:lstStyle/>
        <a:p>
          <a:endParaRPr lang="fr-FR"/>
        </a:p>
      </dgm:t>
    </dgm:pt>
    <dgm:pt modelId="{DE29218F-5B14-4789-9179-06D1D12AADDE}" type="sibTrans" cxnId="{0473C3B5-D6E6-4EB1-BCCF-64A7BF8DE996}">
      <dgm:prSet/>
      <dgm:spPr/>
      <dgm:t>
        <a:bodyPr/>
        <a:lstStyle/>
        <a:p>
          <a:endParaRPr lang="fr-FR"/>
        </a:p>
      </dgm:t>
    </dgm:pt>
    <dgm:pt modelId="{74197C44-5424-48F4-B7E6-8ECFCDCFFF6C}">
      <dgm:prSet phldrT="[Texte]"/>
      <dgm:spPr/>
      <dgm:t>
        <a:bodyPr/>
        <a:lstStyle/>
        <a:p>
          <a:r>
            <a:rPr lang="fr-FR" dirty="0">
              <a:solidFill>
                <a:schemeClr val="tx1"/>
              </a:solidFill>
            </a:rPr>
            <a:t>Evaluer les compétences de chacun</a:t>
          </a:r>
        </a:p>
      </dgm:t>
    </dgm:pt>
    <dgm:pt modelId="{C1193311-0A7E-4C89-8E3C-835DF84C9787}" type="parTrans" cxnId="{16A55387-B662-4A10-BE55-294AA03AF435}">
      <dgm:prSet/>
      <dgm:spPr/>
      <dgm:t>
        <a:bodyPr/>
        <a:lstStyle/>
        <a:p>
          <a:endParaRPr lang="fr-FR"/>
        </a:p>
      </dgm:t>
    </dgm:pt>
    <dgm:pt modelId="{7869134A-23D0-4A82-BA1D-E934B0950787}" type="sibTrans" cxnId="{16A55387-B662-4A10-BE55-294AA03AF435}">
      <dgm:prSet/>
      <dgm:spPr/>
      <dgm:t>
        <a:bodyPr/>
        <a:lstStyle/>
        <a:p>
          <a:endParaRPr lang="fr-FR"/>
        </a:p>
      </dgm:t>
    </dgm:pt>
    <dgm:pt modelId="{962D4293-5018-437E-9E45-C93DE2FA523F}">
      <dgm:prSet phldrT="[Texte]"/>
      <dgm:spPr/>
      <dgm:t>
        <a:bodyPr/>
        <a:lstStyle/>
        <a:p>
          <a:r>
            <a:rPr lang="fr-FR" dirty="0">
              <a:solidFill>
                <a:schemeClr val="tx1"/>
              </a:solidFill>
            </a:rPr>
            <a:t>Créer des groupes de travail</a:t>
          </a:r>
        </a:p>
      </dgm:t>
    </dgm:pt>
    <dgm:pt modelId="{4EBBD2B8-406D-4D6A-8443-55A41154E8F2}" type="parTrans" cxnId="{34341224-898F-4123-A817-00A8C8B9F3A4}">
      <dgm:prSet/>
      <dgm:spPr/>
      <dgm:t>
        <a:bodyPr/>
        <a:lstStyle/>
        <a:p>
          <a:endParaRPr lang="fr-FR"/>
        </a:p>
      </dgm:t>
    </dgm:pt>
    <dgm:pt modelId="{AEAE17C7-8300-4EF2-A445-73EA95B92967}" type="sibTrans" cxnId="{34341224-898F-4123-A817-00A8C8B9F3A4}">
      <dgm:prSet/>
      <dgm:spPr/>
      <dgm:t>
        <a:bodyPr/>
        <a:lstStyle/>
        <a:p>
          <a:endParaRPr lang="fr-FR"/>
        </a:p>
      </dgm:t>
    </dgm:pt>
    <dgm:pt modelId="{E8304256-47D9-4253-ADA4-F44D124202BE}">
      <dgm:prSet phldrT="[Texte]"/>
      <dgm:spPr/>
      <dgm:t>
        <a:bodyPr/>
        <a:lstStyle/>
        <a:p>
          <a:r>
            <a:rPr lang="fr-FR" dirty="0">
              <a:solidFill>
                <a:schemeClr val="tx1"/>
              </a:solidFill>
            </a:rPr>
            <a:t>Penser peut-être à l’accompagnement spécialisé (Ourouk)</a:t>
          </a:r>
        </a:p>
      </dgm:t>
    </dgm:pt>
    <dgm:pt modelId="{700BD253-6B57-4971-ADAB-FD7E170876D8}" type="parTrans" cxnId="{16BDB46E-63C8-4F99-86C2-B9200AFBC2BC}">
      <dgm:prSet/>
      <dgm:spPr/>
      <dgm:t>
        <a:bodyPr/>
        <a:lstStyle/>
        <a:p>
          <a:endParaRPr lang="fr-FR"/>
        </a:p>
      </dgm:t>
    </dgm:pt>
    <dgm:pt modelId="{EBF4A1E6-7EDD-4572-BF14-C9E1DE4D1F62}" type="sibTrans" cxnId="{16BDB46E-63C8-4F99-86C2-B9200AFBC2BC}">
      <dgm:prSet/>
      <dgm:spPr/>
      <dgm:t>
        <a:bodyPr/>
        <a:lstStyle/>
        <a:p>
          <a:endParaRPr lang="fr-FR"/>
        </a:p>
      </dgm:t>
    </dgm:pt>
    <dgm:pt modelId="{303D2CFE-54EF-4B23-A2E5-113AAC7660CE}">
      <dgm:prSet phldrT="[Texte]"/>
      <dgm:spPr/>
      <dgm:t>
        <a:bodyPr/>
        <a:lstStyle/>
        <a:p>
          <a:r>
            <a:rPr lang="fr-FR" dirty="0">
              <a:solidFill>
                <a:schemeClr val="tx1"/>
              </a:solidFill>
            </a:rPr>
            <a:t>Voir comment on fait ailleurs</a:t>
          </a:r>
        </a:p>
      </dgm:t>
    </dgm:pt>
    <dgm:pt modelId="{56E249BF-87BD-4970-963C-A52D8A02468F}" type="parTrans" cxnId="{49EDF7F4-EC02-45E9-A697-8363CEBFEBFA}">
      <dgm:prSet/>
      <dgm:spPr/>
      <dgm:t>
        <a:bodyPr/>
        <a:lstStyle/>
        <a:p>
          <a:endParaRPr lang="fr-FR"/>
        </a:p>
      </dgm:t>
    </dgm:pt>
    <dgm:pt modelId="{6B42F2E3-3876-4F47-96FB-965CD474F404}" type="sibTrans" cxnId="{49EDF7F4-EC02-45E9-A697-8363CEBFEBFA}">
      <dgm:prSet/>
      <dgm:spPr/>
      <dgm:t>
        <a:bodyPr/>
        <a:lstStyle/>
        <a:p>
          <a:endParaRPr lang="fr-FR"/>
        </a:p>
      </dgm:t>
    </dgm:pt>
    <dgm:pt modelId="{20529C8E-D848-4DE0-B20B-268635ADED62}" type="pres">
      <dgm:prSet presAssocID="{E7A39A2B-574B-4102-96B9-8966EA82BC93}" presName="linear" presStyleCnt="0">
        <dgm:presLayoutVars>
          <dgm:animLvl val="lvl"/>
          <dgm:resizeHandles val="exact"/>
        </dgm:presLayoutVars>
      </dgm:prSet>
      <dgm:spPr/>
    </dgm:pt>
    <dgm:pt modelId="{FAF34662-DD6D-4116-9B52-3D7B1F82C2FD}" type="pres">
      <dgm:prSet presAssocID="{EDF87DC5-A0F9-4779-9D2D-8483784896B8}" presName="parentText" presStyleLbl="node1" presStyleIdx="0" presStyleCnt="8" custLinFactNeighborY="2935">
        <dgm:presLayoutVars>
          <dgm:chMax val="0"/>
          <dgm:bulletEnabled val="1"/>
        </dgm:presLayoutVars>
      </dgm:prSet>
      <dgm:spPr/>
    </dgm:pt>
    <dgm:pt modelId="{281052E2-71DF-47E3-96E2-3C1EB53A1BEA}" type="pres">
      <dgm:prSet presAssocID="{91A5866C-99AC-4207-9026-8DB195C82413}" presName="spacer" presStyleCnt="0"/>
      <dgm:spPr/>
    </dgm:pt>
    <dgm:pt modelId="{F8252D1C-EF70-40D9-9DC0-35091AC252D2}" type="pres">
      <dgm:prSet presAssocID="{EA23FE76-E203-4ABD-9F0F-52DB39DFDDEB}" presName="parentText" presStyleLbl="node1" presStyleIdx="1" presStyleCnt="8">
        <dgm:presLayoutVars>
          <dgm:chMax val="0"/>
          <dgm:bulletEnabled val="1"/>
        </dgm:presLayoutVars>
      </dgm:prSet>
      <dgm:spPr/>
    </dgm:pt>
    <dgm:pt modelId="{8A4E9824-8818-442A-93B6-9A72B1062A5D}" type="pres">
      <dgm:prSet presAssocID="{6817A492-4735-4A6F-B83E-C9C3981FCCDF}" presName="spacer" presStyleCnt="0"/>
      <dgm:spPr/>
    </dgm:pt>
    <dgm:pt modelId="{6DF8BFC1-9C12-423D-AF48-8B42E0A52858}" type="pres">
      <dgm:prSet presAssocID="{F44FFD92-F32F-49F9-8118-306DB46BE0DD}" presName="parentText" presStyleLbl="node1" presStyleIdx="2" presStyleCnt="8">
        <dgm:presLayoutVars>
          <dgm:chMax val="0"/>
          <dgm:bulletEnabled val="1"/>
        </dgm:presLayoutVars>
      </dgm:prSet>
      <dgm:spPr/>
    </dgm:pt>
    <dgm:pt modelId="{160A4CD2-3019-433A-8E70-8D2A2BA85B02}" type="pres">
      <dgm:prSet presAssocID="{036B8EE6-CC5B-4DD7-8C7A-DEA58B2A14BC}" presName="spacer" presStyleCnt="0"/>
      <dgm:spPr/>
    </dgm:pt>
    <dgm:pt modelId="{A0CBA70C-563B-490F-ACA4-E55A1750CFAB}" type="pres">
      <dgm:prSet presAssocID="{A62B45D1-0C86-4BD4-925E-6809F42321E8}" presName="parentText" presStyleLbl="node1" presStyleIdx="3" presStyleCnt="8">
        <dgm:presLayoutVars>
          <dgm:chMax val="0"/>
          <dgm:bulletEnabled val="1"/>
        </dgm:presLayoutVars>
      </dgm:prSet>
      <dgm:spPr/>
    </dgm:pt>
    <dgm:pt modelId="{DB778507-E1BD-4238-8F4F-D50BEF09E445}" type="pres">
      <dgm:prSet presAssocID="{DE29218F-5B14-4789-9179-06D1D12AADDE}" presName="spacer" presStyleCnt="0"/>
      <dgm:spPr/>
    </dgm:pt>
    <dgm:pt modelId="{7ACBDEF9-EEFF-4183-BFF6-1ABB177254E7}" type="pres">
      <dgm:prSet presAssocID="{74197C44-5424-48F4-B7E6-8ECFCDCFFF6C}" presName="parentText" presStyleLbl="node1" presStyleIdx="4" presStyleCnt="8">
        <dgm:presLayoutVars>
          <dgm:chMax val="0"/>
          <dgm:bulletEnabled val="1"/>
        </dgm:presLayoutVars>
      </dgm:prSet>
      <dgm:spPr/>
    </dgm:pt>
    <dgm:pt modelId="{A21954C5-F05C-4816-90F3-A7A202416B37}" type="pres">
      <dgm:prSet presAssocID="{7869134A-23D0-4A82-BA1D-E934B0950787}" presName="spacer" presStyleCnt="0"/>
      <dgm:spPr/>
    </dgm:pt>
    <dgm:pt modelId="{C9FA0488-CDBC-4DD5-AFE7-ED7B5B5A04C4}" type="pres">
      <dgm:prSet presAssocID="{962D4293-5018-437E-9E45-C93DE2FA523F}" presName="parentText" presStyleLbl="node1" presStyleIdx="5" presStyleCnt="8">
        <dgm:presLayoutVars>
          <dgm:chMax val="0"/>
          <dgm:bulletEnabled val="1"/>
        </dgm:presLayoutVars>
      </dgm:prSet>
      <dgm:spPr/>
    </dgm:pt>
    <dgm:pt modelId="{BAEA6926-330D-468E-A982-4116A740FDE5}" type="pres">
      <dgm:prSet presAssocID="{AEAE17C7-8300-4EF2-A445-73EA95B92967}" presName="spacer" presStyleCnt="0"/>
      <dgm:spPr/>
    </dgm:pt>
    <dgm:pt modelId="{2CD976A3-1A7F-4DA4-B783-70C1DD508C7D}" type="pres">
      <dgm:prSet presAssocID="{303D2CFE-54EF-4B23-A2E5-113AAC7660CE}" presName="parentText" presStyleLbl="node1" presStyleIdx="6" presStyleCnt="8">
        <dgm:presLayoutVars>
          <dgm:chMax val="0"/>
          <dgm:bulletEnabled val="1"/>
        </dgm:presLayoutVars>
      </dgm:prSet>
      <dgm:spPr/>
    </dgm:pt>
    <dgm:pt modelId="{12506487-C0B6-4E51-A85D-21083840C928}" type="pres">
      <dgm:prSet presAssocID="{6B42F2E3-3876-4F47-96FB-965CD474F404}" presName="spacer" presStyleCnt="0"/>
      <dgm:spPr/>
    </dgm:pt>
    <dgm:pt modelId="{F983DA87-DA29-4C52-9D1B-569EB1505EA0}" type="pres">
      <dgm:prSet presAssocID="{E8304256-47D9-4253-ADA4-F44D124202BE}" presName="parentText" presStyleLbl="node1" presStyleIdx="7" presStyleCnt="8">
        <dgm:presLayoutVars>
          <dgm:chMax val="0"/>
          <dgm:bulletEnabled val="1"/>
        </dgm:presLayoutVars>
      </dgm:prSet>
      <dgm:spPr/>
    </dgm:pt>
  </dgm:ptLst>
  <dgm:cxnLst>
    <dgm:cxn modelId="{1B54441B-F78E-4F76-B725-917E27CFE29E}" type="presOf" srcId="{74197C44-5424-48F4-B7E6-8ECFCDCFFF6C}" destId="{7ACBDEF9-EEFF-4183-BFF6-1ABB177254E7}" srcOrd="0" destOrd="0" presId="urn:microsoft.com/office/officeart/2005/8/layout/vList2"/>
    <dgm:cxn modelId="{34341224-898F-4123-A817-00A8C8B9F3A4}" srcId="{E7A39A2B-574B-4102-96B9-8966EA82BC93}" destId="{962D4293-5018-437E-9E45-C93DE2FA523F}" srcOrd="5" destOrd="0" parTransId="{4EBBD2B8-406D-4D6A-8443-55A41154E8F2}" sibTransId="{AEAE17C7-8300-4EF2-A445-73EA95B92967}"/>
    <dgm:cxn modelId="{84795038-D3CD-4654-9C29-3534E8BB2BF0}" type="presOf" srcId="{E8304256-47D9-4253-ADA4-F44D124202BE}" destId="{F983DA87-DA29-4C52-9D1B-569EB1505EA0}" srcOrd="0" destOrd="0" presId="urn:microsoft.com/office/officeart/2005/8/layout/vList2"/>
    <dgm:cxn modelId="{05824A5D-8847-478E-8544-EE325C1B0711}" type="presOf" srcId="{F44FFD92-F32F-49F9-8118-306DB46BE0DD}" destId="{6DF8BFC1-9C12-423D-AF48-8B42E0A52858}" srcOrd="0" destOrd="0" presId="urn:microsoft.com/office/officeart/2005/8/layout/vList2"/>
    <dgm:cxn modelId="{01041C64-748E-4C8D-9321-7C8459607575}" srcId="{E7A39A2B-574B-4102-96B9-8966EA82BC93}" destId="{F44FFD92-F32F-49F9-8118-306DB46BE0DD}" srcOrd="2" destOrd="0" parTransId="{E9CD546B-FB23-4A09-9628-EC951227BA93}" sibTransId="{036B8EE6-CC5B-4DD7-8C7A-DEA58B2A14BC}"/>
    <dgm:cxn modelId="{384C2365-920D-44C1-BB99-2CA2FD2F7BAD}" type="presOf" srcId="{303D2CFE-54EF-4B23-A2E5-113AAC7660CE}" destId="{2CD976A3-1A7F-4DA4-B783-70C1DD508C7D}" srcOrd="0" destOrd="0" presId="urn:microsoft.com/office/officeart/2005/8/layout/vList2"/>
    <dgm:cxn modelId="{BCA16966-40F6-4DE9-A6C2-E4A08F0D4E1B}" type="presOf" srcId="{962D4293-5018-437E-9E45-C93DE2FA523F}" destId="{C9FA0488-CDBC-4DD5-AFE7-ED7B5B5A04C4}" srcOrd="0" destOrd="0" presId="urn:microsoft.com/office/officeart/2005/8/layout/vList2"/>
    <dgm:cxn modelId="{16BDB46E-63C8-4F99-86C2-B9200AFBC2BC}" srcId="{E7A39A2B-574B-4102-96B9-8966EA82BC93}" destId="{E8304256-47D9-4253-ADA4-F44D124202BE}" srcOrd="7" destOrd="0" parTransId="{700BD253-6B57-4971-ADAB-FD7E170876D8}" sibTransId="{EBF4A1E6-7EDD-4572-BF14-C9E1DE4D1F62}"/>
    <dgm:cxn modelId="{4DE0F57B-5632-494C-9D3E-735B900352BE}" type="presOf" srcId="{A62B45D1-0C86-4BD4-925E-6809F42321E8}" destId="{A0CBA70C-563B-490F-ACA4-E55A1750CFAB}" srcOrd="0" destOrd="0" presId="urn:microsoft.com/office/officeart/2005/8/layout/vList2"/>
    <dgm:cxn modelId="{16A55387-B662-4A10-BE55-294AA03AF435}" srcId="{E7A39A2B-574B-4102-96B9-8966EA82BC93}" destId="{74197C44-5424-48F4-B7E6-8ECFCDCFFF6C}" srcOrd="4" destOrd="0" parTransId="{C1193311-0A7E-4C89-8E3C-835DF84C9787}" sibTransId="{7869134A-23D0-4A82-BA1D-E934B0950787}"/>
    <dgm:cxn modelId="{55B0E289-D1F4-436F-8423-33BA35F4BBE5}" srcId="{E7A39A2B-574B-4102-96B9-8966EA82BC93}" destId="{EDF87DC5-A0F9-4779-9D2D-8483784896B8}" srcOrd="0" destOrd="0" parTransId="{A5BA9DDF-5B6F-4367-B8DD-4766EBFC8C73}" sibTransId="{91A5866C-99AC-4207-9026-8DB195C82413}"/>
    <dgm:cxn modelId="{FB59D09E-C267-406C-97F0-8534F28A64F6}" type="presOf" srcId="{EA23FE76-E203-4ABD-9F0F-52DB39DFDDEB}" destId="{F8252D1C-EF70-40D9-9DC0-35091AC252D2}" srcOrd="0" destOrd="0" presId="urn:microsoft.com/office/officeart/2005/8/layout/vList2"/>
    <dgm:cxn modelId="{0473C3B5-D6E6-4EB1-BCCF-64A7BF8DE996}" srcId="{E7A39A2B-574B-4102-96B9-8966EA82BC93}" destId="{A62B45D1-0C86-4BD4-925E-6809F42321E8}" srcOrd="3" destOrd="0" parTransId="{F5549CF6-0884-4FD0-9C21-6AEA7F64AD21}" sibTransId="{DE29218F-5B14-4789-9179-06D1D12AADDE}"/>
    <dgm:cxn modelId="{F826B3CA-C69C-466F-B73C-33EEC969D287}" srcId="{E7A39A2B-574B-4102-96B9-8966EA82BC93}" destId="{EA23FE76-E203-4ABD-9F0F-52DB39DFDDEB}" srcOrd="1" destOrd="0" parTransId="{C6A51DC0-98E3-429C-8A5F-4E523F1432BF}" sibTransId="{6817A492-4735-4A6F-B83E-C9C3981FCCDF}"/>
    <dgm:cxn modelId="{1896DDD6-748F-4439-A980-D5A8F59522E0}" type="presOf" srcId="{E7A39A2B-574B-4102-96B9-8966EA82BC93}" destId="{20529C8E-D848-4DE0-B20B-268635ADED62}" srcOrd="0" destOrd="0" presId="urn:microsoft.com/office/officeart/2005/8/layout/vList2"/>
    <dgm:cxn modelId="{D484F5E7-9060-45B9-9714-2CD76A689747}" type="presOf" srcId="{EDF87DC5-A0F9-4779-9D2D-8483784896B8}" destId="{FAF34662-DD6D-4116-9B52-3D7B1F82C2FD}" srcOrd="0" destOrd="0" presId="urn:microsoft.com/office/officeart/2005/8/layout/vList2"/>
    <dgm:cxn modelId="{49EDF7F4-EC02-45E9-A697-8363CEBFEBFA}" srcId="{E7A39A2B-574B-4102-96B9-8966EA82BC93}" destId="{303D2CFE-54EF-4B23-A2E5-113AAC7660CE}" srcOrd="6" destOrd="0" parTransId="{56E249BF-87BD-4970-963C-A52D8A02468F}" sibTransId="{6B42F2E3-3876-4F47-96FB-965CD474F404}"/>
    <dgm:cxn modelId="{2E95FA3A-2365-4C64-B82B-8C71EE0F94DC}" type="presParOf" srcId="{20529C8E-D848-4DE0-B20B-268635ADED62}" destId="{FAF34662-DD6D-4116-9B52-3D7B1F82C2FD}" srcOrd="0" destOrd="0" presId="urn:microsoft.com/office/officeart/2005/8/layout/vList2"/>
    <dgm:cxn modelId="{F107FFCF-1F5B-4270-9341-09C91FAB88CB}" type="presParOf" srcId="{20529C8E-D848-4DE0-B20B-268635ADED62}" destId="{281052E2-71DF-47E3-96E2-3C1EB53A1BEA}" srcOrd="1" destOrd="0" presId="urn:microsoft.com/office/officeart/2005/8/layout/vList2"/>
    <dgm:cxn modelId="{80EDEB76-EE3E-415B-8611-352E7F44C2B9}" type="presParOf" srcId="{20529C8E-D848-4DE0-B20B-268635ADED62}" destId="{F8252D1C-EF70-40D9-9DC0-35091AC252D2}" srcOrd="2" destOrd="0" presId="urn:microsoft.com/office/officeart/2005/8/layout/vList2"/>
    <dgm:cxn modelId="{62D281DD-0C8C-45E5-AC3D-27DAEF3130BA}" type="presParOf" srcId="{20529C8E-D848-4DE0-B20B-268635ADED62}" destId="{8A4E9824-8818-442A-93B6-9A72B1062A5D}" srcOrd="3" destOrd="0" presId="urn:microsoft.com/office/officeart/2005/8/layout/vList2"/>
    <dgm:cxn modelId="{9AF77FB6-910B-42E5-8BE8-941C9702481B}" type="presParOf" srcId="{20529C8E-D848-4DE0-B20B-268635ADED62}" destId="{6DF8BFC1-9C12-423D-AF48-8B42E0A52858}" srcOrd="4" destOrd="0" presId="urn:microsoft.com/office/officeart/2005/8/layout/vList2"/>
    <dgm:cxn modelId="{9705C4AC-A9C9-4BF3-AB84-22BEA58C343A}" type="presParOf" srcId="{20529C8E-D848-4DE0-B20B-268635ADED62}" destId="{160A4CD2-3019-433A-8E70-8D2A2BA85B02}" srcOrd="5" destOrd="0" presId="urn:microsoft.com/office/officeart/2005/8/layout/vList2"/>
    <dgm:cxn modelId="{90671941-F120-46D3-AABE-A4B79770EE29}" type="presParOf" srcId="{20529C8E-D848-4DE0-B20B-268635ADED62}" destId="{A0CBA70C-563B-490F-ACA4-E55A1750CFAB}" srcOrd="6" destOrd="0" presId="urn:microsoft.com/office/officeart/2005/8/layout/vList2"/>
    <dgm:cxn modelId="{5DF4753D-EC3B-43AB-9A89-4107C4BB4C88}" type="presParOf" srcId="{20529C8E-D848-4DE0-B20B-268635ADED62}" destId="{DB778507-E1BD-4238-8F4F-D50BEF09E445}" srcOrd="7" destOrd="0" presId="urn:microsoft.com/office/officeart/2005/8/layout/vList2"/>
    <dgm:cxn modelId="{7554369E-F5A3-4FF8-AB86-B14FDDE608A8}" type="presParOf" srcId="{20529C8E-D848-4DE0-B20B-268635ADED62}" destId="{7ACBDEF9-EEFF-4183-BFF6-1ABB177254E7}" srcOrd="8" destOrd="0" presId="urn:microsoft.com/office/officeart/2005/8/layout/vList2"/>
    <dgm:cxn modelId="{5CD27FD5-FDA5-4A90-AA52-CF094DE2C239}" type="presParOf" srcId="{20529C8E-D848-4DE0-B20B-268635ADED62}" destId="{A21954C5-F05C-4816-90F3-A7A202416B37}" srcOrd="9" destOrd="0" presId="urn:microsoft.com/office/officeart/2005/8/layout/vList2"/>
    <dgm:cxn modelId="{989E1377-91EC-483A-8773-D9FFA3C84AF5}" type="presParOf" srcId="{20529C8E-D848-4DE0-B20B-268635ADED62}" destId="{C9FA0488-CDBC-4DD5-AFE7-ED7B5B5A04C4}" srcOrd="10" destOrd="0" presId="urn:microsoft.com/office/officeart/2005/8/layout/vList2"/>
    <dgm:cxn modelId="{0522E718-D3FB-42C5-B191-3F9D67E50EDB}" type="presParOf" srcId="{20529C8E-D848-4DE0-B20B-268635ADED62}" destId="{BAEA6926-330D-468E-A982-4116A740FDE5}" srcOrd="11" destOrd="0" presId="urn:microsoft.com/office/officeart/2005/8/layout/vList2"/>
    <dgm:cxn modelId="{2150E649-FBBF-4DA3-BF1D-0C626669CE8E}" type="presParOf" srcId="{20529C8E-D848-4DE0-B20B-268635ADED62}" destId="{2CD976A3-1A7F-4DA4-B783-70C1DD508C7D}" srcOrd="12" destOrd="0" presId="urn:microsoft.com/office/officeart/2005/8/layout/vList2"/>
    <dgm:cxn modelId="{F60CB6FC-C644-4338-9785-828AF2A38C08}" type="presParOf" srcId="{20529C8E-D848-4DE0-B20B-268635ADED62}" destId="{12506487-C0B6-4E51-A85D-21083840C928}" srcOrd="13" destOrd="0" presId="urn:microsoft.com/office/officeart/2005/8/layout/vList2"/>
    <dgm:cxn modelId="{6E68D215-5EBE-44B3-A1B3-292FB874A259}" type="presParOf" srcId="{20529C8E-D848-4DE0-B20B-268635ADED62}" destId="{F983DA87-DA29-4C52-9D1B-569EB1505EA0}"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9B0270-0DD2-4E74-9093-0FA4D388DE5E}"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fr-FR"/>
        </a:p>
      </dgm:t>
    </dgm:pt>
    <dgm:pt modelId="{54989A5E-B50E-43EB-8F44-40880408C0EF}">
      <dgm:prSet phldrT="[Texte]"/>
      <dgm:spPr/>
      <dgm:t>
        <a:bodyPr/>
        <a:lstStyle/>
        <a:p>
          <a:pPr algn="just"/>
          <a:r>
            <a:rPr lang="fr-FR" i="1" dirty="0" err="1">
              <a:solidFill>
                <a:schemeClr val="tx1"/>
              </a:solidFill>
            </a:rPr>
            <a:t>Teaching</a:t>
          </a:r>
          <a:endParaRPr lang="fr-FR" i="1" dirty="0">
            <a:solidFill>
              <a:schemeClr val="tx1"/>
            </a:solidFill>
          </a:endParaRPr>
        </a:p>
      </dgm:t>
    </dgm:pt>
    <dgm:pt modelId="{6CD3DC27-270B-4985-85E4-B4F5BD6528AD}" type="parTrans" cxnId="{B73D44F3-3FFC-477D-AB23-D0E79C9F6C0A}">
      <dgm:prSet/>
      <dgm:spPr/>
      <dgm:t>
        <a:bodyPr/>
        <a:lstStyle/>
        <a:p>
          <a:endParaRPr lang="fr-FR"/>
        </a:p>
      </dgm:t>
    </dgm:pt>
    <dgm:pt modelId="{2CCA3D7B-6C31-47E9-849B-9E3327D23C71}" type="sibTrans" cxnId="{B73D44F3-3FFC-477D-AB23-D0E79C9F6C0A}">
      <dgm:prSet/>
      <dgm:spPr/>
      <dgm:t>
        <a:bodyPr/>
        <a:lstStyle/>
        <a:p>
          <a:endParaRPr lang="fr-FR"/>
        </a:p>
      </dgm:t>
    </dgm:pt>
    <dgm:pt modelId="{B2B6A5A0-518F-466E-BE73-A63D2357F648}">
      <dgm:prSet phldrT="[Texte]"/>
      <dgm:spPr/>
      <dgm:t>
        <a:bodyPr/>
        <a:lstStyle/>
        <a:p>
          <a:pPr algn="just"/>
          <a:r>
            <a:rPr lang="fr-FR" dirty="0">
              <a:solidFill>
                <a:schemeClr val="tx1"/>
              </a:solidFill>
            </a:rPr>
            <a:t>Formation des étudiants, des enseignants et des chercheurs (ateliers, petites formations, …)</a:t>
          </a:r>
        </a:p>
      </dgm:t>
    </dgm:pt>
    <dgm:pt modelId="{26627EC1-490C-45F4-B0EA-F94A6EBF57BA}" type="parTrans" cxnId="{4B374DD0-D689-4B96-B284-75581BF8EDCE}">
      <dgm:prSet/>
      <dgm:spPr/>
      <dgm:t>
        <a:bodyPr/>
        <a:lstStyle/>
        <a:p>
          <a:endParaRPr lang="fr-FR"/>
        </a:p>
      </dgm:t>
    </dgm:pt>
    <dgm:pt modelId="{9EEDB53E-C8A1-4CC2-BAE7-1276F5EE0F30}" type="sibTrans" cxnId="{4B374DD0-D689-4B96-B284-75581BF8EDCE}">
      <dgm:prSet/>
      <dgm:spPr/>
      <dgm:t>
        <a:bodyPr/>
        <a:lstStyle/>
        <a:p>
          <a:endParaRPr lang="fr-FR"/>
        </a:p>
      </dgm:t>
    </dgm:pt>
    <dgm:pt modelId="{102CC8D3-D202-4726-8865-A90637EB9ED1}">
      <dgm:prSet phldrT="[Texte]"/>
      <dgm:spPr/>
      <dgm:t>
        <a:bodyPr/>
        <a:lstStyle/>
        <a:p>
          <a:pPr algn="just"/>
          <a:r>
            <a:rPr lang="fr-FR" i="1" dirty="0">
              <a:solidFill>
                <a:schemeClr val="tx1"/>
              </a:solidFill>
            </a:rPr>
            <a:t>Learning</a:t>
          </a:r>
        </a:p>
      </dgm:t>
    </dgm:pt>
    <dgm:pt modelId="{F460D75C-5273-4C41-A456-EA8708EF37BC}" type="parTrans" cxnId="{D0C2683D-A812-466B-AFC0-9A1A6854E010}">
      <dgm:prSet/>
      <dgm:spPr/>
      <dgm:t>
        <a:bodyPr/>
        <a:lstStyle/>
        <a:p>
          <a:endParaRPr lang="fr-FR"/>
        </a:p>
      </dgm:t>
    </dgm:pt>
    <dgm:pt modelId="{9B0DC2E0-A5F3-4D09-A9FC-AF23C496F223}" type="sibTrans" cxnId="{D0C2683D-A812-466B-AFC0-9A1A6854E010}">
      <dgm:prSet/>
      <dgm:spPr/>
      <dgm:t>
        <a:bodyPr/>
        <a:lstStyle/>
        <a:p>
          <a:endParaRPr lang="fr-FR"/>
        </a:p>
      </dgm:t>
    </dgm:pt>
    <dgm:pt modelId="{24F823D7-D7AF-4FC7-9BAC-5B922562B22B}">
      <dgm:prSet phldrT="[Texte]"/>
      <dgm:spPr/>
      <dgm:t>
        <a:bodyPr/>
        <a:lstStyle/>
        <a:p>
          <a:pPr algn="just"/>
          <a:r>
            <a:rPr lang="fr-FR" dirty="0">
              <a:solidFill>
                <a:schemeClr val="tx1"/>
              </a:solidFill>
            </a:rPr>
            <a:t>Lieu d’apprentissage des connaissances (accès aux ressources, espaces de travail, …)</a:t>
          </a:r>
        </a:p>
      </dgm:t>
    </dgm:pt>
    <dgm:pt modelId="{87DEFDDD-4250-4D7F-97DD-207AA0FB4AAC}" type="parTrans" cxnId="{78B017B6-47FA-4483-A2E4-E005A52CE2AF}">
      <dgm:prSet/>
      <dgm:spPr/>
      <dgm:t>
        <a:bodyPr/>
        <a:lstStyle/>
        <a:p>
          <a:endParaRPr lang="fr-FR"/>
        </a:p>
      </dgm:t>
    </dgm:pt>
    <dgm:pt modelId="{CA664E56-6A06-4062-8ED8-D38CA9916F50}" type="sibTrans" cxnId="{78B017B6-47FA-4483-A2E4-E005A52CE2AF}">
      <dgm:prSet/>
      <dgm:spPr/>
      <dgm:t>
        <a:bodyPr/>
        <a:lstStyle/>
        <a:p>
          <a:endParaRPr lang="fr-FR"/>
        </a:p>
      </dgm:t>
    </dgm:pt>
    <dgm:pt modelId="{C1F83BCF-3ECC-4F09-8F4E-D15867D7AE39}">
      <dgm:prSet phldrT="[Texte]"/>
      <dgm:spPr/>
      <dgm:t>
        <a:bodyPr/>
        <a:lstStyle/>
        <a:p>
          <a:pPr algn="just"/>
          <a:r>
            <a:rPr lang="fr-FR" i="1" dirty="0">
              <a:solidFill>
                <a:schemeClr val="tx1"/>
              </a:solidFill>
            </a:rPr>
            <a:t>Training</a:t>
          </a:r>
        </a:p>
      </dgm:t>
    </dgm:pt>
    <dgm:pt modelId="{E06D6E0C-A12E-4FBF-9170-BE0D40E1F9F9}" type="parTrans" cxnId="{37C37A59-2867-4B42-B4A6-B66C802C2F22}">
      <dgm:prSet/>
      <dgm:spPr/>
      <dgm:t>
        <a:bodyPr/>
        <a:lstStyle/>
        <a:p>
          <a:endParaRPr lang="fr-FR"/>
        </a:p>
      </dgm:t>
    </dgm:pt>
    <dgm:pt modelId="{2008D992-974E-4A78-BDE3-ED34C57FFB80}" type="sibTrans" cxnId="{37C37A59-2867-4B42-B4A6-B66C802C2F22}">
      <dgm:prSet/>
      <dgm:spPr/>
      <dgm:t>
        <a:bodyPr/>
        <a:lstStyle/>
        <a:p>
          <a:endParaRPr lang="fr-FR"/>
        </a:p>
      </dgm:t>
    </dgm:pt>
    <dgm:pt modelId="{50256FA7-6318-4BC0-AA51-6FF5DAF5DE0E}">
      <dgm:prSet phldrT="[Texte]"/>
      <dgm:spPr/>
      <dgm:t>
        <a:bodyPr/>
        <a:lstStyle/>
        <a:p>
          <a:pPr algn="just"/>
          <a:r>
            <a:rPr lang="fr-FR" dirty="0">
              <a:solidFill>
                <a:schemeClr val="tx1"/>
              </a:solidFill>
            </a:rPr>
            <a:t>Expérimentation et diffusion de nouvelles pratiques d’apprentissage (utilisation des TICE et des ressources </a:t>
          </a:r>
          <a:r>
            <a:rPr lang="fr-FR" dirty="0"/>
            <a:t>numériques enrichies, classe renversée)</a:t>
          </a:r>
        </a:p>
      </dgm:t>
    </dgm:pt>
    <dgm:pt modelId="{F6390203-738D-47E2-845F-2F1FC269C073}" type="parTrans" cxnId="{18C4C792-343A-4C63-BD61-AC797F04502D}">
      <dgm:prSet/>
      <dgm:spPr/>
      <dgm:t>
        <a:bodyPr/>
        <a:lstStyle/>
        <a:p>
          <a:endParaRPr lang="fr-FR"/>
        </a:p>
      </dgm:t>
    </dgm:pt>
    <dgm:pt modelId="{312C0503-37CB-489D-85C8-2F96C0318E3C}" type="sibTrans" cxnId="{18C4C792-343A-4C63-BD61-AC797F04502D}">
      <dgm:prSet/>
      <dgm:spPr/>
      <dgm:t>
        <a:bodyPr/>
        <a:lstStyle/>
        <a:p>
          <a:endParaRPr lang="fr-FR"/>
        </a:p>
      </dgm:t>
    </dgm:pt>
    <dgm:pt modelId="{0D361D8C-F6BB-4171-8439-08B48763EB55}" type="pres">
      <dgm:prSet presAssocID="{659B0270-0DD2-4E74-9093-0FA4D388DE5E}" presName="linear" presStyleCnt="0">
        <dgm:presLayoutVars>
          <dgm:animLvl val="lvl"/>
          <dgm:resizeHandles val="exact"/>
        </dgm:presLayoutVars>
      </dgm:prSet>
      <dgm:spPr/>
    </dgm:pt>
    <dgm:pt modelId="{FEAC38CD-684C-4F06-BD50-B9112CE75E53}" type="pres">
      <dgm:prSet presAssocID="{54989A5E-B50E-43EB-8F44-40880408C0EF}" presName="parentText" presStyleLbl="node1" presStyleIdx="0" presStyleCnt="3">
        <dgm:presLayoutVars>
          <dgm:chMax val="0"/>
          <dgm:bulletEnabled val="1"/>
        </dgm:presLayoutVars>
      </dgm:prSet>
      <dgm:spPr/>
    </dgm:pt>
    <dgm:pt modelId="{18797BF7-E2EA-474E-B443-BA83A36774B9}" type="pres">
      <dgm:prSet presAssocID="{54989A5E-B50E-43EB-8F44-40880408C0EF}" presName="childText" presStyleLbl="revTx" presStyleIdx="0" presStyleCnt="3">
        <dgm:presLayoutVars>
          <dgm:bulletEnabled val="1"/>
        </dgm:presLayoutVars>
      </dgm:prSet>
      <dgm:spPr/>
    </dgm:pt>
    <dgm:pt modelId="{EA565A8B-A292-4411-9954-E2FB46CC833B}" type="pres">
      <dgm:prSet presAssocID="{102CC8D3-D202-4726-8865-A90637EB9ED1}" presName="parentText" presStyleLbl="node1" presStyleIdx="1" presStyleCnt="3">
        <dgm:presLayoutVars>
          <dgm:chMax val="0"/>
          <dgm:bulletEnabled val="1"/>
        </dgm:presLayoutVars>
      </dgm:prSet>
      <dgm:spPr/>
    </dgm:pt>
    <dgm:pt modelId="{90D5E1C1-CC83-4183-8D77-EBBF5A613A37}" type="pres">
      <dgm:prSet presAssocID="{102CC8D3-D202-4726-8865-A90637EB9ED1}" presName="childText" presStyleLbl="revTx" presStyleIdx="1" presStyleCnt="3">
        <dgm:presLayoutVars>
          <dgm:bulletEnabled val="1"/>
        </dgm:presLayoutVars>
      </dgm:prSet>
      <dgm:spPr/>
    </dgm:pt>
    <dgm:pt modelId="{CF4CA867-0613-4D83-8B32-6C4C3385B93B}" type="pres">
      <dgm:prSet presAssocID="{C1F83BCF-3ECC-4F09-8F4E-D15867D7AE39}" presName="parentText" presStyleLbl="node1" presStyleIdx="2" presStyleCnt="3" custLinFactNeighborX="793">
        <dgm:presLayoutVars>
          <dgm:chMax val="0"/>
          <dgm:bulletEnabled val="1"/>
        </dgm:presLayoutVars>
      </dgm:prSet>
      <dgm:spPr/>
    </dgm:pt>
    <dgm:pt modelId="{816D0C85-D862-4F06-A5A2-F9638DBEC48E}" type="pres">
      <dgm:prSet presAssocID="{C1F83BCF-3ECC-4F09-8F4E-D15867D7AE39}" presName="childText" presStyleLbl="revTx" presStyleIdx="2" presStyleCnt="3">
        <dgm:presLayoutVars>
          <dgm:bulletEnabled val="1"/>
        </dgm:presLayoutVars>
      </dgm:prSet>
      <dgm:spPr/>
    </dgm:pt>
  </dgm:ptLst>
  <dgm:cxnLst>
    <dgm:cxn modelId="{76907604-28DA-409D-8417-E073DE927AF4}" type="presOf" srcId="{50256FA7-6318-4BC0-AA51-6FF5DAF5DE0E}" destId="{816D0C85-D862-4F06-A5A2-F9638DBEC48E}" srcOrd="0" destOrd="0" presId="urn:microsoft.com/office/officeart/2005/8/layout/vList2"/>
    <dgm:cxn modelId="{3E36DF0A-6BC1-410A-91C7-2DEB0C8B8FEC}" type="presOf" srcId="{54989A5E-B50E-43EB-8F44-40880408C0EF}" destId="{FEAC38CD-684C-4F06-BD50-B9112CE75E53}" srcOrd="0" destOrd="0" presId="urn:microsoft.com/office/officeart/2005/8/layout/vList2"/>
    <dgm:cxn modelId="{5E38720B-099E-462B-A498-ADF3A45BCCA0}" type="presOf" srcId="{659B0270-0DD2-4E74-9093-0FA4D388DE5E}" destId="{0D361D8C-F6BB-4171-8439-08B48763EB55}" srcOrd="0" destOrd="0" presId="urn:microsoft.com/office/officeart/2005/8/layout/vList2"/>
    <dgm:cxn modelId="{D0C2683D-A812-466B-AFC0-9A1A6854E010}" srcId="{659B0270-0DD2-4E74-9093-0FA4D388DE5E}" destId="{102CC8D3-D202-4726-8865-A90637EB9ED1}" srcOrd="1" destOrd="0" parTransId="{F460D75C-5273-4C41-A456-EA8708EF37BC}" sibTransId="{9B0DC2E0-A5F3-4D09-A9FC-AF23C496F223}"/>
    <dgm:cxn modelId="{8591E969-2C4A-45CC-B33F-6EA3D299E962}" type="presOf" srcId="{C1F83BCF-3ECC-4F09-8F4E-D15867D7AE39}" destId="{CF4CA867-0613-4D83-8B32-6C4C3385B93B}" srcOrd="0" destOrd="0" presId="urn:microsoft.com/office/officeart/2005/8/layout/vList2"/>
    <dgm:cxn modelId="{06B3E34B-181A-4EF0-A819-1513136875EF}" type="presOf" srcId="{24F823D7-D7AF-4FC7-9BAC-5B922562B22B}" destId="{90D5E1C1-CC83-4183-8D77-EBBF5A613A37}" srcOrd="0" destOrd="0" presId="urn:microsoft.com/office/officeart/2005/8/layout/vList2"/>
    <dgm:cxn modelId="{37C37A59-2867-4B42-B4A6-B66C802C2F22}" srcId="{659B0270-0DD2-4E74-9093-0FA4D388DE5E}" destId="{C1F83BCF-3ECC-4F09-8F4E-D15867D7AE39}" srcOrd="2" destOrd="0" parTransId="{E06D6E0C-A12E-4FBF-9170-BE0D40E1F9F9}" sibTransId="{2008D992-974E-4A78-BDE3-ED34C57FFB80}"/>
    <dgm:cxn modelId="{18C4C792-343A-4C63-BD61-AC797F04502D}" srcId="{C1F83BCF-3ECC-4F09-8F4E-D15867D7AE39}" destId="{50256FA7-6318-4BC0-AA51-6FF5DAF5DE0E}" srcOrd="0" destOrd="0" parTransId="{F6390203-738D-47E2-845F-2F1FC269C073}" sibTransId="{312C0503-37CB-489D-85C8-2F96C0318E3C}"/>
    <dgm:cxn modelId="{86328DA3-974D-463C-9027-662A8376658D}" type="presOf" srcId="{B2B6A5A0-518F-466E-BE73-A63D2357F648}" destId="{18797BF7-E2EA-474E-B443-BA83A36774B9}" srcOrd="0" destOrd="0" presId="urn:microsoft.com/office/officeart/2005/8/layout/vList2"/>
    <dgm:cxn modelId="{78B017B6-47FA-4483-A2E4-E005A52CE2AF}" srcId="{102CC8D3-D202-4726-8865-A90637EB9ED1}" destId="{24F823D7-D7AF-4FC7-9BAC-5B922562B22B}" srcOrd="0" destOrd="0" parTransId="{87DEFDDD-4250-4D7F-97DD-207AA0FB4AAC}" sibTransId="{CA664E56-6A06-4062-8ED8-D38CA9916F50}"/>
    <dgm:cxn modelId="{BAB6E8B7-3666-401C-8C6D-3D396845DA89}" type="presOf" srcId="{102CC8D3-D202-4726-8865-A90637EB9ED1}" destId="{EA565A8B-A292-4411-9954-E2FB46CC833B}" srcOrd="0" destOrd="0" presId="urn:microsoft.com/office/officeart/2005/8/layout/vList2"/>
    <dgm:cxn modelId="{4B374DD0-D689-4B96-B284-75581BF8EDCE}" srcId="{54989A5E-B50E-43EB-8F44-40880408C0EF}" destId="{B2B6A5A0-518F-466E-BE73-A63D2357F648}" srcOrd="0" destOrd="0" parTransId="{26627EC1-490C-45F4-B0EA-F94A6EBF57BA}" sibTransId="{9EEDB53E-C8A1-4CC2-BAE7-1276F5EE0F30}"/>
    <dgm:cxn modelId="{B73D44F3-3FFC-477D-AB23-D0E79C9F6C0A}" srcId="{659B0270-0DD2-4E74-9093-0FA4D388DE5E}" destId="{54989A5E-B50E-43EB-8F44-40880408C0EF}" srcOrd="0" destOrd="0" parTransId="{6CD3DC27-270B-4985-85E4-B4F5BD6528AD}" sibTransId="{2CCA3D7B-6C31-47E9-849B-9E3327D23C71}"/>
    <dgm:cxn modelId="{D798E5A8-4226-4DE6-85F3-D030CA97B754}" type="presParOf" srcId="{0D361D8C-F6BB-4171-8439-08B48763EB55}" destId="{FEAC38CD-684C-4F06-BD50-B9112CE75E53}" srcOrd="0" destOrd="0" presId="urn:microsoft.com/office/officeart/2005/8/layout/vList2"/>
    <dgm:cxn modelId="{F4A8C681-A7FF-45BD-9676-C560655342A9}" type="presParOf" srcId="{0D361D8C-F6BB-4171-8439-08B48763EB55}" destId="{18797BF7-E2EA-474E-B443-BA83A36774B9}" srcOrd="1" destOrd="0" presId="urn:microsoft.com/office/officeart/2005/8/layout/vList2"/>
    <dgm:cxn modelId="{2BB80D23-BDFB-4372-B1D7-9CDAF8CE8F8F}" type="presParOf" srcId="{0D361D8C-F6BB-4171-8439-08B48763EB55}" destId="{EA565A8B-A292-4411-9954-E2FB46CC833B}" srcOrd="2" destOrd="0" presId="urn:microsoft.com/office/officeart/2005/8/layout/vList2"/>
    <dgm:cxn modelId="{04B7C7AE-79B4-4C57-9B11-6817F21EAEA6}" type="presParOf" srcId="{0D361D8C-F6BB-4171-8439-08B48763EB55}" destId="{90D5E1C1-CC83-4183-8D77-EBBF5A613A37}" srcOrd="3" destOrd="0" presId="urn:microsoft.com/office/officeart/2005/8/layout/vList2"/>
    <dgm:cxn modelId="{E43390FA-EDDB-427A-B17F-3491C1CA27D9}" type="presParOf" srcId="{0D361D8C-F6BB-4171-8439-08B48763EB55}" destId="{CF4CA867-0613-4D83-8B32-6C4C3385B93B}" srcOrd="4" destOrd="0" presId="urn:microsoft.com/office/officeart/2005/8/layout/vList2"/>
    <dgm:cxn modelId="{80B4BC79-12C9-44CF-94B6-75B9BAAC76BA}" type="presParOf" srcId="{0D361D8C-F6BB-4171-8439-08B48763EB55}" destId="{816D0C85-D862-4F06-A5A2-F9638DBEC48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4E95C-3208-44BE-9C21-191BD9BE1CF1}"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fr-FR"/>
        </a:p>
      </dgm:t>
    </dgm:pt>
    <dgm:pt modelId="{0D73EAAF-93D7-4875-960E-5828C9B65F75}">
      <dgm:prSet/>
      <dgm:spPr/>
      <dgm:t>
        <a:bodyPr/>
        <a:lstStyle/>
        <a:p>
          <a:r>
            <a:rPr lang="fr-FR" dirty="0">
              <a:solidFill>
                <a:schemeClr val="tx1"/>
              </a:solidFill>
            </a:rPr>
            <a:t>Mise en place des équipements répondant à la dynamique de transformation pédagogique et numérique de l’établissement</a:t>
          </a:r>
        </a:p>
      </dgm:t>
    </dgm:pt>
    <dgm:pt modelId="{1CF7D106-3E98-4C0C-8F20-11F12C1DC9D7}" type="parTrans" cxnId="{C4D982DB-2050-4C91-BAD0-D3D344723D22}">
      <dgm:prSet/>
      <dgm:spPr/>
      <dgm:t>
        <a:bodyPr/>
        <a:lstStyle/>
        <a:p>
          <a:endParaRPr lang="fr-FR"/>
        </a:p>
      </dgm:t>
    </dgm:pt>
    <dgm:pt modelId="{5B72417B-C7F3-4BC5-A66F-79C1BD949CC3}" type="sibTrans" cxnId="{C4D982DB-2050-4C91-BAD0-D3D344723D22}">
      <dgm:prSet/>
      <dgm:spPr/>
      <dgm:t>
        <a:bodyPr/>
        <a:lstStyle/>
        <a:p>
          <a:endParaRPr lang="fr-FR"/>
        </a:p>
      </dgm:t>
    </dgm:pt>
    <dgm:pt modelId="{C69004D0-6BA1-446C-A0A4-FBBD84736EAB}">
      <dgm:prSet phldrT="[Texte]"/>
      <dgm:spPr/>
      <dgm:t>
        <a:bodyPr/>
        <a:lstStyle/>
        <a:p>
          <a:r>
            <a:rPr lang="fr-FR" dirty="0">
              <a:solidFill>
                <a:schemeClr val="tx1"/>
              </a:solidFill>
            </a:rPr>
            <a:t>Projet de modernisation des structures pédagogiques</a:t>
          </a:r>
        </a:p>
      </dgm:t>
    </dgm:pt>
    <dgm:pt modelId="{D5E9DF84-E686-48CB-8FA4-13C0DE9FC943}" type="parTrans" cxnId="{5F48049F-3513-42C8-92D0-478F7DBD4EE5}">
      <dgm:prSet/>
      <dgm:spPr/>
      <dgm:t>
        <a:bodyPr/>
        <a:lstStyle/>
        <a:p>
          <a:endParaRPr lang="fr-FR"/>
        </a:p>
      </dgm:t>
    </dgm:pt>
    <dgm:pt modelId="{B9ECF5D8-C677-4D14-A613-8AE323678EE1}" type="sibTrans" cxnId="{5F48049F-3513-42C8-92D0-478F7DBD4EE5}">
      <dgm:prSet/>
      <dgm:spPr/>
      <dgm:t>
        <a:bodyPr/>
        <a:lstStyle/>
        <a:p>
          <a:endParaRPr lang="fr-FR"/>
        </a:p>
      </dgm:t>
    </dgm:pt>
    <dgm:pt modelId="{4B35E891-2412-435E-B3C7-39FD550BE9AE}">
      <dgm:prSet phldrT="[Texte]"/>
      <dgm:spPr/>
      <dgm:t>
        <a:bodyPr/>
        <a:lstStyle/>
        <a:p>
          <a:r>
            <a:rPr lang="fr-FR" dirty="0">
              <a:solidFill>
                <a:schemeClr val="tx1"/>
              </a:solidFill>
            </a:rPr>
            <a:t>Rénovation totale des espaces de la bibliothèque</a:t>
          </a:r>
        </a:p>
      </dgm:t>
    </dgm:pt>
    <dgm:pt modelId="{8BF64EE7-150A-4727-B27E-A764005D3ED9}" type="parTrans" cxnId="{E7A35C11-D8FD-4AF2-8BDD-DAFE8D80C186}">
      <dgm:prSet/>
      <dgm:spPr/>
      <dgm:t>
        <a:bodyPr/>
        <a:lstStyle/>
        <a:p>
          <a:endParaRPr lang="fr-FR"/>
        </a:p>
      </dgm:t>
    </dgm:pt>
    <dgm:pt modelId="{CB47327A-A879-47BA-9BDB-A11B0807773F}" type="sibTrans" cxnId="{E7A35C11-D8FD-4AF2-8BDD-DAFE8D80C186}">
      <dgm:prSet/>
      <dgm:spPr/>
      <dgm:t>
        <a:bodyPr/>
        <a:lstStyle/>
        <a:p>
          <a:endParaRPr lang="fr-FR"/>
        </a:p>
      </dgm:t>
    </dgm:pt>
    <dgm:pt modelId="{7C29AE54-6061-43A6-A7B7-00F2DD08B1EC}">
      <dgm:prSet phldrT="[Texte]"/>
      <dgm:spPr/>
      <dgm:t>
        <a:bodyPr/>
        <a:lstStyle/>
        <a:p>
          <a:endParaRPr lang="fr-FR" dirty="0">
            <a:solidFill>
              <a:schemeClr val="tx1"/>
            </a:solidFill>
          </a:endParaRPr>
        </a:p>
      </dgm:t>
    </dgm:pt>
    <dgm:pt modelId="{786626D9-AC51-4DD9-AF7F-1D84AD314FE5}" type="parTrans" cxnId="{BBB0DCA1-F572-43B1-8561-E5DA4551D8DC}">
      <dgm:prSet/>
      <dgm:spPr/>
      <dgm:t>
        <a:bodyPr/>
        <a:lstStyle/>
        <a:p>
          <a:endParaRPr lang="fr-FR"/>
        </a:p>
      </dgm:t>
    </dgm:pt>
    <dgm:pt modelId="{3795F350-1CC0-4705-AE5B-8D21164933AC}" type="sibTrans" cxnId="{BBB0DCA1-F572-43B1-8561-E5DA4551D8DC}">
      <dgm:prSet/>
      <dgm:spPr/>
      <dgm:t>
        <a:bodyPr/>
        <a:lstStyle/>
        <a:p>
          <a:endParaRPr lang="fr-FR"/>
        </a:p>
      </dgm:t>
    </dgm:pt>
    <dgm:pt modelId="{7A240EE7-52DC-4930-BDEA-F9198152C8E4}" type="pres">
      <dgm:prSet presAssocID="{2F84E95C-3208-44BE-9C21-191BD9BE1CF1}" presName="linear" presStyleCnt="0">
        <dgm:presLayoutVars>
          <dgm:animLvl val="lvl"/>
          <dgm:resizeHandles val="exact"/>
        </dgm:presLayoutVars>
      </dgm:prSet>
      <dgm:spPr/>
    </dgm:pt>
    <dgm:pt modelId="{1C4760F0-9FB2-4004-8338-A56298964E3F}" type="pres">
      <dgm:prSet presAssocID="{0D73EAAF-93D7-4875-960E-5828C9B65F75}" presName="parentText" presStyleLbl="node1" presStyleIdx="0" presStyleCnt="3">
        <dgm:presLayoutVars>
          <dgm:chMax val="0"/>
          <dgm:bulletEnabled val="1"/>
        </dgm:presLayoutVars>
      </dgm:prSet>
      <dgm:spPr/>
    </dgm:pt>
    <dgm:pt modelId="{FBE42D6C-932F-4298-8787-AD0A4E215264}" type="pres">
      <dgm:prSet presAssocID="{5B72417B-C7F3-4BC5-A66F-79C1BD949CC3}" presName="spacer" presStyleCnt="0"/>
      <dgm:spPr/>
    </dgm:pt>
    <dgm:pt modelId="{48D688DC-E796-4788-8C78-47022FC0438C}" type="pres">
      <dgm:prSet presAssocID="{C69004D0-6BA1-446C-A0A4-FBBD84736EAB}" presName="parentText" presStyleLbl="node1" presStyleIdx="1" presStyleCnt="3">
        <dgm:presLayoutVars>
          <dgm:chMax val="0"/>
          <dgm:bulletEnabled val="1"/>
        </dgm:presLayoutVars>
      </dgm:prSet>
      <dgm:spPr/>
    </dgm:pt>
    <dgm:pt modelId="{E1262411-50E4-4021-85A7-C52C5990BA34}" type="pres">
      <dgm:prSet presAssocID="{B9ECF5D8-C677-4D14-A613-8AE323678EE1}" presName="spacer" presStyleCnt="0"/>
      <dgm:spPr/>
    </dgm:pt>
    <dgm:pt modelId="{3CA9107C-7412-43D7-A0C6-1BF56192AA1A}" type="pres">
      <dgm:prSet presAssocID="{4B35E891-2412-435E-B3C7-39FD550BE9AE}" presName="parentText" presStyleLbl="node1" presStyleIdx="2" presStyleCnt="3">
        <dgm:presLayoutVars>
          <dgm:chMax val="0"/>
          <dgm:bulletEnabled val="1"/>
        </dgm:presLayoutVars>
      </dgm:prSet>
      <dgm:spPr/>
    </dgm:pt>
    <dgm:pt modelId="{5B32F6CF-216A-43B5-B62E-05E20C440338}" type="pres">
      <dgm:prSet presAssocID="{4B35E891-2412-435E-B3C7-39FD550BE9AE}" presName="childText" presStyleLbl="revTx" presStyleIdx="0" presStyleCnt="1">
        <dgm:presLayoutVars>
          <dgm:bulletEnabled val="1"/>
        </dgm:presLayoutVars>
      </dgm:prSet>
      <dgm:spPr/>
    </dgm:pt>
  </dgm:ptLst>
  <dgm:cxnLst>
    <dgm:cxn modelId="{E7A35C11-D8FD-4AF2-8BDD-DAFE8D80C186}" srcId="{2F84E95C-3208-44BE-9C21-191BD9BE1CF1}" destId="{4B35E891-2412-435E-B3C7-39FD550BE9AE}" srcOrd="2" destOrd="0" parTransId="{8BF64EE7-150A-4727-B27E-A764005D3ED9}" sibTransId="{CB47327A-A879-47BA-9BDB-A11B0807773F}"/>
    <dgm:cxn modelId="{E882B061-3B5A-4F31-8FB1-3F2201870872}" type="presOf" srcId="{7C29AE54-6061-43A6-A7B7-00F2DD08B1EC}" destId="{5B32F6CF-216A-43B5-B62E-05E20C440338}" srcOrd="0" destOrd="0" presId="urn:microsoft.com/office/officeart/2005/8/layout/vList2"/>
    <dgm:cxn modelId="{7BEA3A70-B407-4FBF-B04D-67F77510B1E3}" type="presOf" srcId="{2F84E95C-3208-44BE-9C21-191BD9BE1CF1}" destId="{7A240EE7-52DC-4930-BDEA-F9198152C8E4}" srcOrd="0" destOrd="0" presId="urn:microsoft.com/office/officeart/2005/8/layout/vList2"/>
    <dgm:cxn modelId="{5F48049F-3513-42C8-92D0-478F7DBD4EE5}" srcId="{2F84E95C-3208-44BE-9C21-191BD9BE1CF1}" destId="{C69004D0-6BA1-446C-A0A4-FBBD84736EAB}" srcOrd="1" destOrd="0" parTransId="{D5E9DF84-E686-48CB-8FA4-13C0DE9FC943}" sibTransId="{B9ECF5D8-C677-4D14-A613-8AE323678EE1}"/>
    <dgm:cxn modelId="{BBB0DCA1-F572-43B1-8561-E5DA4551D8DC}" srcId="{4B35E891-2412-435E-B3C7-39FD550BE9AE}" destId="{7C29AE54-6061-43A6-A7B7-00F2DD08B1EC}" srcOrd="0" destOrd="0" parTransId="{786626D9-AC51-4DD9-AF7F-1D84AD314FE5}" sibTransId="{3795F350-1CC0-4705-AE5B-8D21164933AC}"/>
    <dgm:cxn modelId="{AE8A56D6-9407-4CBE-A0B6-86AFF71A64F3}" type="presOf" srcId="{0D73EAAF-93D7-4875-960E-5828C9B65F75}" destId="{1C4760F0-9FB2-4004-8338-A56298964E3F}" srcOrd="0" destOrd="0" presId="urn:microsoft.com/office/officeart/2005/8/layout/vList2"/>
    <dgm:cxn modelId="{C4D982DB-2050-4C91-BAD0-D3D344723D22}" srcId="{2F84E95C-3208-44BE-9C21-191BD9BE1CF1}" destId="{0D73EAAF-93D7-4875-960E-5828C9B65F75}" srcOrd="0" destOrd="0" parTransId="{1CF7D106-3E98-4C0C-8F20-11F12C1DC9D7}" sibTransId="{5B72417B-C7F3-4BC5-A66F-79C1BD949CC3}"/>
    <dgm:cxn modelId="{714F93E3-F127-4DB8-91C0-603039E05F8C}" type="presOf" srcId="{C69004D0-6BA1-446C-A0A4-FBBD84736EAB}" destId="{48D688DC-E796-4788-8C78-47022FC0438C}" srcOrd="0" destOrd="0" presId="urn:microsoft.com/office/officeart/2005/8/layout/vList2"/>
    <dgm:cxn modelId="{BD0383F9-3591-4F1B-9F3A-0038F108C41A}" type="presOf" srcId="{4B35E891-2412-435E-B3C7-39FD550BE9AE}" destId="{3CA9107C-7412-43D7-A0C6-1BF56192AA1A}" srcOrd="0" destOrd="0" presId="urn:microsoft.com/office/officeart/2005/8/layout/vList2"/>
    <dgm:cxn modelId="{4CE86B79-6349-40FD-BE10-983464840704}" type="presParOf" srcId="{7A240EE7-52DC-4930-BDEA-F9198152C8E4}" destId="{1C4760F0-9FB2-4004-8338-A56298964E3F}" srcOrd="0" destOrd="0" presId="urn:microsoft.com/office/officeart/2005/8/layout/vList2"/>
    <dgm:cxn modelId="{DF6D31C5-E3AB-42EF-86E1-659528354CF0}" type="presParOf" srcId="{7A240EE7-52DC-4930-BDEA-F9198152C8E4}" destId="{FBE42D6C-932F-4298-8787-AD0A4E215264}" srcOrd="1" destOrd="0" presId="urn:microsoft.com/office/officeart/2005/8/layout/vList2"/>
    <dgm:cxn modelId="{A7314B90-3DFC-4028-8C6F-264A13751F19}" type="presParOf" srcId="{7A240EE7-52DC-4930-BDEA-F9198152C8E4}" destId="{48D688DC-E796-4788-8C78-47022FC0438C}" srcOrd="2" destOrd="0" presId="urn:microsoft.com/office/officeart/2005/8/layout/vList2"/>
    <dgm:cxn modelId="{303D750E-C11E-4231-A607-8CFB89C51905}" type="presParOf" srcId="{7A240EE7-52DC-4930-BDEA-F9198152C8E4}" destId="{E1262411-50E4-4021-85A7-C52C5990BA34}" srcOrd="3" destOrd="0" presId="urn:microsoft.com/office/officeart/2005/8/layout/vList2"/>
    <dgm:cxn modelId="{D9EE42F2-13B8-47BA-B6AD-CD0EDDE1CBEA}" type="presParOf" srcId="{7A240EE7-52DC-4930-BDEA-F9198152C8E4}" destId="{3CA9107C-7412-43D7-A0C6-1BF56192AA1A}" srcOrd="4" destOrd="0" presId="urn:microsoft.com/office/officeart/2005/8/layout/vList2"/>
    <dgm:cxn modelId="{51660472-D2FA-4F63-83F0-E7A7A45C87FE}" type="presParOf" srcId="{7A240EE7-52DC-4930-BDEA-F9198152C8E4}" destId="{5B32F6CF-216A-43B5-B62E-05E20C440338}" srcOrd="5"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8C543F-EBE2-4CB5-A302-4D547EDAB63F}"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fr-FR"/>
        </a:p>
      </dgm:t>
    </dgm:pt>
    <dgm:pt modelId="{7B87696B-3B9C-4614-A32E-DE17B35CFFE2}">
      <dgm:prSet phldrT="[Texte]" custT="1"/>
      <dgm:spPr/>
      <dgm:t>
        <a:bodyPr/>
        <a:lstStyle/>
        <a:p>
          <a:r>
            <a:rPr lang="fr-FR" sz="2300"/>
            <a:t>plus de prises électriques qu’à présent</a:t>
          </a:r>
        </a:p>
      </dgm:t>
    </dgm:pt>
    <dgm:pt modelId="{2BBFBFDC-6BDC-4E6F-81AF-A66B93B1B92E}" type="parTrans" cxnId="{03EBDEBE-A403-44E3-8C23-3A467DB6424E}">
      <dgm:prSet/>
      <dgm:spPr/>
      <dgm:t>
        <a:bodyPr/>
        <a:lstStyle/>
        <a:p>
          <a:endParaRPr lang="fr-FR" sz="2300"/>
        </a:p>
      </dgm:t>
    </dgm:pt>
    <dgm:pt modelId="{9F2E3355-50CD-4D3B-9004-9D1389B07E0B}" type="sibTrans" cxnId="{03EBDEBE-A403-44E3-8C23-3A467DB6424E}">
      <dgm:prSet/>
      <dgm:spPr/>
      <dgm:t>
        <a:bodyPr/>
        <a:lstStyle/>
        <a:p>
          <a:endParaRPr lang="fr-FR" sz="2300"/>
        </a:p>
      </dgm:t>
    </dgm:pt>
    <dgm:pt modelId="{DDCF49F7-9833-46B6-908B-4FC2DCF4DBA7}">
      <dgm:prSet custT="1"/>
      <dgm:spPr/>
      <dgm:t>
        <a:bodyPr/>
        <a:lstStyle/>
        <a:p>
          <a:r>
            <a:rPr lang="fr-FR" sz="2300" dirty="0"/>
            <a:t>création de nouveaux postes informatiques</a:t>
          </a:r>
        </a:p>
      </dgm:t>
    </dgm:pt>
    <dgm:pt modelId="{EE9067BB-83CE-4B5C-BA26-04BE60E96A3D}" type="parTrans" cxnId="{D09D8495-13AA-4EBF-85E5-D5436560C71A}">
      <dgm:prSet/>
      <dgm:spPr/>
      <dgm:t>
        <a:bodyPr/>
        <a:lstStyle/>
        <a:p>
          <a:endParaRPr lang="fr-FR" sz="2300"/>
        </a:p>
      </dgm:t>
    </dgm:pt>
    <dgm:pt modelId="{FD18E662-2A58-4A94-91E3-394AAF84EB5B}" type="sibTrans" cxnId="{D09D8495-13AA-4EBF-85E5-D5436560C71A}">
      <dgm:prSet/>
      <dgm:spPr/>
      <dgm:t>
        <a:bodyPr/>
        <a:lstStyle/>
        <a:p>
          <a:endParaRPr lang="fr-FR" sz="2300"/>
        </a:p>
      </dgm:t>
    </dgm:pt>
    <dgm:pt modelId="{41E2D502-698B-478C-B933-8F35D397F7E7}">
      <dgm:prSet custT="1"/>
      <dgm:spPr/>
      <dgm:t>
        <a:bodyPr/>
        <a:lstStyle/>
        <a:p>
          <a:r>
            <a:rPr lang="fr-FR" sz="2300" dirty="0"/>
            <a:t>réseau Wi-Fi</a:t>
          </a:r>
        </a:p>
      </dgm:t>
    </dgm:pt>
    <dgm:pt modelId="{A44E61B2-C9ED-403A-8BA7-299F2DE1C050}" type="parTrans" cxnId="{8B449862-4CF6-4E76-998E-95E53E710FD2}">
      <dgm:prSet/>
      <dgm:spPr/>
      <dgm:t>
        <a:bodyPr/>
        <a:lstStyle/>
        <a:p>
          <a:endParaRPr lang="fr-FR" sz="2300"/>
        </a:p>
      </dgm:t>
    </dgm:pt>
    <dgm:pt modelId="{BEF37A38-7FA3-479E-A4D5-64303BDDD60D}" type="sibTrans" cxnId="{8B449862-4CF6-4E76-998E-95E53E710FD2}">
      <dgm:prSet/>
      <dgm:spPr/>
      <dgm:t>
        <a:bodyPr/>
        <a:lstStyle/>
        <a:p>
          <a:endParaRPr lang="fr-FR" sz="2300"/>
        </a:p>
      </dgm:t>
    </dgm:pt>
    <dgm:pt modelId="{ABE7B638-2710-41A8-AB69-43F218ED9F97}">
      <dgm:prSet custT="1"/>
      <dgm:spPr/>
      <dgm:t>
        <a:bodyPr/>
        <a:lstStyle/>
        <a:p>
          <a:r>
            <a:rPr lang="fr-FR" sz="2300" dirty="0"/>
            <a:t>tableaux interactifs</a:t>
          </a:r>
        </a:p>
      </dgm:t>
    </dgm:pt>
    <dgm:pt modelId="{208DD46A-EF0A-4C08-89A2-D4790BF7F1E3}" type="parTrans" cxnId="{2B607AA5-422B-462C-AEE5-D56EF001DAF1}">
      <dgm:prSet/>
      <dgm:spPr/>
      <dgm:t>
        <a:bodyPr/>
        <a:lstStyle/>
        <a:p>
          <a:endParaRPr lang="fr-FR" sz="2300"/>
        </a:p>
      </dgm:t>
    </dgm:pt>
    <dgm:pt modelId="{E94484CC-4F2B-4081-81E8-D7E9B740637C}" type="sibTrans" cxnId="{2B607AA5-422B-462C-AEE5-D56EF001DAF1}">
      <dgm:prSet/>
      <dgm:spPr/>
      <dgm:t>
        <a:bodyPr/>
        <a:lstStyle/>
        <a:p>
          <a:endParaRPr lang="fr-FR" sz="2300"/>
        </a:p>
      </dgm:t>
    </dgm:pt>
    <dgm:pt modelId="{44B58EE9-8F91-47BC-B679-AA3CCCEC6122}">
      <dgm:prSet custT="1"/>
      <dgm:spPr/>
      <dgm:t>
        <a:bodyPr/>
        <a:lstStyle/>
        <a:p>
          <a:r>
            <a:rPr lang="fr-FR" sz="2300" dirty="0"/>
            <a:t>matériel de visio-conférence</a:t>
          </a:r>
        </a:p>
      </dgm:t>
    </dgm:pt>
    <dgm:pt modelId="{066F18E8-57E5-484B-B6A0-B78F2542344E}" type="parTrans" cxnId="{4AD94B85-AC12-4FA2-AE07-6A01A756FE1F}">
      <dgm:prSet/>
      <dgm:spPr/>
      <dgm:t>
        <a:bodyPr/>
        <a:lstStyle/>
        <a:p>
          <a:endParaRPr lang="fr-FR" sz="2300"/>
        </a:p>
      </dgm:t>
    </dgm:pt>
    <dgm:pt modelId="{94A19CF4-0B81-499E-A194-DF2C3AB82B38}" type="sibTrans" cxnId="{4AD94B85-AC12-4FA2-AE07-6A01A756FE1F}">
      <dgm:prSet/>
      <dgm:spPr/>
      <dgm:t>
        <a:bodyPr/>
        <a:lstStyle/>
        <a:p>
          <a:endParaRPr lang="fr-FR" sz="2300"/>
        </a:p>
      </dgm:t>
    </dgm:pt>
    <dgm:pt modelId="{B223E5A2-5C50-41E9-BACE-34D000505B1A}">
      <dgm:prSet custT="1"/>
      <dgm:spPr/>
      <dgm:t>
        <a:bodyPr/>
        <a:lstStyle/>
        <a:p>
          <a:r>
            <a:rPr lang="fr-FR" sz="2300" dirty="0"/>
            <a:t>prêt du matériel informatique et audiovisuel</a:t>
          </a:r>
        </a:p>
      </dgm:t>
    </dgm:pt>
    <dgm:pt modelId="{F7863454-2FF5-44DE-BC37-B9AB88E5B2C4}" type="parTrans" cxnId="{9FC88080-1793-4ADE-962E-61CDD05231F2}">
      <dgm:prSet/>
      <dgm:spPr/>
      <dgm:t>
        <a:bodyPr/>
        <a:lstStyle/>
        <a:p>
          <a:endParaRPr lang="fr-FR" sz="2300"/>
        </a:p>
      </dgm:t>
    </dgm:pt>
    <dgm:pt modelId="{C4C4B927-2FC6-4E7C-A720-C467295563F3}" type="sibTrans" cxnId="{9FC88080-1793-4ADE-962E-61CDD05231F2}">
      <dgm:prSet/>
      <dgm:spPr/>
      <dgm:t>
        <a:bodyPr/>
        <a:lstStyle/>
        <a:p>
          <a:endParaRPr lang="fr-FR" sz="2300"/>
        </a:p>
      </dgm:t>
    </dgm:pt>
    <dgm:pt modelId="{065614DB-559A-422A-84C4-5D60778C0445}" type="pres">
      <dgm:prSet presAssocID="{528C543F-EBE2-4CB5-A302-4D547EDAB63F}" presName="linear" presStyleCnt="0">
        <dgm:presLayoutVars>
          <dgm:dir/>
          <dgm:animLvl val="lvl"/>
          <dgm:resizeHandles val="exact"/>
        </dgm:presLayoutVars>
      </dgm:prSet>
      <dgm:spPr/>
    </dgm:pt>
    <dgm:pt modelId="{B8528F16-F1D5-4007-8C45-F6DC84B7B438}" type="pres">
      <dgm:prSet presAssocID="{7B87696B-3B9C-4614-A32E-DE17B35CFFE2}" presName="parentLin" presStyleCnt="0"/>
      <dgm:spPr/>
    </dgm:pt>
    <dgm:pt modelId="{B4BB9868-1C93-47FF-A2E2-EC4C58B1D311}" type="pres">
      <dgm:prSet presAssocID="{7B87696B-3B9C-4614-A32E-DE17B35CFFE2}" presName="parentLeftMargin" presStyleLbl="node1" presStyleIdx="0" presStyleCnt="6"/>
      <dgm:spPr/>
    </dgm:pt>
    <dgm:pt modelId="{83B02CCE-9B52-49A0-B057-778A5FC12CB7}" type="pres">
      <dgm:prSet presAssocID="{7B87696B-3B9C-4614-A32E-DE17B35CFFE2}" presName="parentText" presStyleLbl="node1" presStyleIdx="0" presStyleCnt="6">
        <dgm:presLayoutVars>
          <dgm:chMax val="0"/>
          <dgm:bulletEnabled val="1"/>
        </dgm:presLayoutVars>
      </dgm:prSet>
      <dgm:spPr/>
    </dgm:pt>
    <dgm:pt modelId="{039FBC4D-BDEF-41DE-BF15-56385EF78102}" type="pres">
      <dgm:prSet presAssocID="{7B87696B-3B9C-4614-A32E-DE17B35CFFE2}" presName="negativeSpace" presStyleCnt="0"/>
      <dgm:spPr/>
    </dgm:pt>
    <dgm:pt modelId="{B4805AB5-1E42-468D-B1E0-FC414447EF98}" type="pres">
      <dgm:prSet presAssocID="{7B87696B-3B9C-4614-A32E-DE17B35CFFE2}" presName="childText" presStyleLbl="conFgAcc1" presStyleIdx="0" presStyleCnt="6">
        <dgm:presLayoutVars>
          <dgm:bulletEnabled val="1"/>
        </dgm:presLayoutVars>
      </dgm:prSet>
      <dgm:spPr/>
    </dgm:pt>
    <dgm:pt modelId="{045AFE02-4F4A-4FCC-9E16-D010928B3D06}" type="pres">
      <dgm:prSet presAssocID="{9F2E3355-50CD-4D3B-9004-9D1389B07E0B}" presName="spaceBetweenRectangles" presStyleCnt="0"/>
      <dgm:spPr/>
    </dgm:pt>
    <dgm:pt modelId="{62B3667D-11D1-4D3E-B30D-AB0360B05438}" type="pres">
      <dgm:prSet presAssocID="{DDCF49F7-9833-46B6-908B-4FC2DCF4DBA7}" presName="parentLin" presStyleCnt="0"/>
      <dgm:spPr/>
    </dgm:pt>
    <dgm:pt modelId="{BCB61547-8BA9-422E-B413-FD93959F753A}" type="pres">
      <dgm:prSet presAssocID="{DDCF49F7-9833-46B6-908B-4FC2DCF4DBA7}" presName="parentLeftMargin" presStyleLbl="node1" presStyleIdx="0" presStyleCnt="6"/>
      <dgm:spPr/>
    </dgm:pt>
    <dgm:pt modelId="{B6B40551-6063-4AB0-B947-7DAD864686F7}" type="pres">
      <dgm:prSet presAssocID="{DDCF49F7-9833-46B6-908B-4FC2DCF4DBA7}" presName="parentText" presStyleLbl="node1" presStyleIdx="1" presStyleCnt="6">
        <dgm:presLayoutVars>
          <dgm:chMax val="0"/>
          <dgm:bulletEnabled val="1"/>
        </dgm:presLayoutVars>
      </dgm:prSet>
      <dgm:spPr/>
    </dgm:pt>
    <dgm:pt modelId="{C399F034-87AE-4A83-856B-D54DC339114F}" type="pres">
      <dgm:prSet presAssocID="{DDCF49F7-9833-46B6-908B-4FC2DCF4DBA7}" presName="negativeSpace" presStyleCnt="0"/>
      <dgm:spPr/>
    </dgm:pt>
    <dgm:pt modelId="{FB77D1A9-3C8D-4736-855C-676BB47D167A}" type="pres">
      <dgm:prSet presAssocID="{DDCF49F7-9833-46B6-908B-4FC2DCF4DBA7}" presName="childText" presStyleLbl="conFgAcc1" presStyleIdx="1" presStyleCnt="6">
        <dgm:presLayoutVars>
          <dgm:bulletEnabled val="1"/>
        </dgm:presLayoutVars>
      </dgm:prSet>
      <dgm:spPr/>
    </dgm:pt>
    <dgm:pt modelId="{27646D66-1062-4323-81C6-78074EB99132}" type="pres">
      <dgm:prSet presAssocID="{FD18E662-2A58-4A94-91E3-394AAF84EB5B}" presName="spaceBetweenRectangles" presStyleCnt="0"/>
      <dgm:spPr/>
    </dgm:pt>
    <dgm:pt modelId="{3BFB7809-44BF-498C-B18E-95CEE6883EA2}" type="pres">
      <dgm:prSet presAssocID="{41E2D502-698B-478C-B933-8F35D397F7E7}" presName="parentLin" presStyleCnt="0"/>
      <dgm:spPr/>
    </dgm:pt>
    <dgm:pt modelId="{AC7255D3-5F5F-4DA3-BD92-5ECEA30E0EF2}" type="pres">
      <dgm:prSet presAssocID="{41E2D502-698B-478C-B933-8F35D397F7E7}" presName="parentLeftMargin" presStyleLbl="node1" presStyleIdx="1" presStyleCnt="6"/>
      <dgm:spPr/>
    </dgm:pt>
    <dgm:pt modelId="{1B0B3976-E39B-43EE-9CAA-3677D49EE414}" type="pres">
      <dgm:prSet presAssocID="{41E2D502-698B-478C-B933-8F35D397F7E7}" presName="parentText" presStyleLbl="node1" presStyleIdx="2" presStyleCnt="6">
        <dgm:presLayoutVars>
          <dgm:chMax val="0"/>
          <dgm:bulletEnabled val="1"/>
        </dgm:presLayoutVars>
      </dgm:prSet>
      <dgm:spPr/>
    </dgm:pt>
    <dgm:pt modelId="{4AE4140F-00CE-44B9-A5E1-4471DBA28AE0}" type="pres">
      <dgm:prSet presAssocID="{41E2D502-698B-478C-B933-8F35D397F7E7}" presName="negativeSpace" presStyleCnt="0"/>
      <dgm:spPr/>
    </dgm:pt>
    <dgm:pt modelId="{06AE68C1-E2AE-4490-B520-B1B71E9D367D}" type="pres">
      <dgm:prSet presAssocID="{41E2D502-698B-478C-B933-8F35D397F7E7}" presName="childText" presStyleLbl="conFgAcc1" presStyleIdx="2" presStyleCnt="6">
        <dgm:presLayoutVars>
          <dgm:bulletEnabled val="1"/>
        </dgm:presLayoutVars>
      </dgm:prSet>
      <dgm:spPr/>
    </dgm:pt>
    <dgm:pt modelId="{205BA026-D994-4D78-BB6B-0BCD0D2386A0}" type="pres">
      <dgm:prSet presAssocID="{BEF37A38-7FA3-479E-A4D5-64303BDDD60D}" presName="spaceBetweenRectangles" presStyleCnt="0"/>
      <dgm:spPr/>
    </dgm:pt>
    <dgm:pt modelId="{D25F04A3-DB7A-4086-A2CE-E1110B0EE3EF}" type="pres">
      <dgm:prSet presAssocID="{ABE7B638-2710-41A8-AB69-43F218ED9F97}" presName="parentLin" presStyleCnt="0"/>
      <dgm:spPr/>
    </dgm:pt>
    <dgm:pt modelId="{40F6EF12-28C9-4BD0-896D-C96FE62D5623}" type="pres">
      <dgm:prSet presAssocID="{ABE7B638-2710-41A8-AB69-43F218ED9F97}" presName="parentLeftMargin" presStyleLbl="node1" presStyleIdx="2" presStyleCnt="6"/>
      <dgm:spPr/>
    </dgm:pt>
    <dgm:pt modelId="{22A06078-3B47-45AA-A6E2-1471ECF84C2D}" type="pres">
      <dgm:prSet presAssocID="{ABE7B638-2710-41A8-AB69-43F218ED9F97}" presName="parentText" presStyleLbl="node1" presStyleIdx="3" presStyleCnt="6">
        <dgm:presLayoutVars>
          <dgm:chMax val="0"/>
          <dgm:bulletEnabled val="1"/>
        </dgm:presLayoutVars>
      </dgm:prSet>
      <dgm:spPr/>
    </dgm:pt>
    <dgm:pt modelId="{66112F71-0842-4CF0-862B-ADAA00EA25A3}" type="pres">
      <dgm:prSet presAssocID="{ABE7B638-2710-41A8-AB69-43F218ED9F97}" presName="negativeSpace" presStyleCnt="0"/>
      <dgm:spPr/>
    </dgm:pt>
    <dgm:pt modelId="{58FFB9B5-567E-4BC8-B901-BC0AC4DA16C6}" type="pres">
      <dgm:prSet presAssocID="{ABE7B638-2710-41A8-AB69-43F218ED9F97}" presName="childText" presStyleLbl="conFgAcc1" presStyleIdx="3" presStyleCnt="6">
        <dgm:presLayoutVars>
          <dgm:bulletEnabled val="1"/>
        </dgm:presLayoutVars>
      </dgm:prSet>
      <dgm:spPr/>
    </dgm:pt>
    <dgm:pt modelId="{FD9E2186-A3B4-4C24-8434-36DA81AC71C8}" type="pres">
      <dgm:prSet presAssocID="{E94484CC-4F2B-4081-81E8-D7E9B740637C}" presName="spaceBetweenRectangles" presStyleCnt="0"/>
      <dgm:spPr/>
    </dgm:pt>
    <dgm:pt modelId="{F44A2D25-4460-44B3-BAAF-05B515F3FD92}" type="pres">
      <dgm:prSet presAssocID="{44B58EE9-8F91-47BC-B679-AA3CCCEC6122}" presName="parentLin" presStyleCnt="0"/>
      <dgm:spPr/>
    </dgm:pt>
    <dgm:pt modelId="{8384B622-184E-41AF-B170-15649337E749}" type="pres">
      <dgm:prSet presAssocID="{44B58EE9-8F91-47BC-B679-AA3CCCEC6122}" presName="parentLeftMargin" presStyleLbl="node1" presStyleIdx="3" presStyleCnt="6"/>
      <dgm:spPr/>
    </dgm:pt>
    <dgm:pt modelId="{2C77B8CB-1667-469C-B95A-D10A9C5046D6}" type="pres">
      <dgm:prSet presAssocID="{44B58EE9-8F91-47BC-B679-AA3CCCEC6122}" presName="parentText" presStyleLbl="node1" presStyleIdx="4" presStyleCnt="6">
        <dgm:presLayoutVars>
          <dgm:chMax val="0"/>
          <dgm:bulletEnabled val="1"/>
        </dgm:presLayoutVars>
      </dgm:prSet>
      <dgm:spPr/>
    </dgm:pt>
    <dgm:pt modelId="{779D59BC-7494-4B90-8442-2E3CF3CB7A9D}" type="pres">
      <dgm:prSet presAssocID="{44B58EE9-8F91-47BC-B679-AA3CCCEC6122}" presName="negativeSpace" presStyleCnt="0"/>
      <dgm:spPr/>
    </dgm:pt>
    <dgm:pt modelId="{835B4533-F7CE-44C7-BD7E-040A571D6B17}" type="pres">
      <dgm:prSet presAssocID="{44B58EE9-8F91-47BC-B679-AA3CCCEC6122}" presName="childText" presStyleLbl="conFgAcc1" presStyleIdx="4" presStyleCnt="6">
        <dgm:presLayoutVars>
          <dgm:bulletEnabled val="1"/>
        </dgm:presLayoutVars>
      </dgm:prSet>
      <dgm:spPr/>
    </dgm:pt>
    <dgm:pt modelId="{9824EBF8-5BE1-4CDC-97AD-DCA118AE1A23}" type="pres">
      <dgm:prSet presAssocID="{94A19CF4-0B81-499E-A194-DF2C3AB82B38}" presName="spaceBetweenRectangles" presStyleCnt="0"/>
      <dgm:spPr/>
    </dgm:pt>
    <dgm:pt modelId="{C85FA8AC-308A-483F-9AFB-A0FD7A7F5373}" type="pres">
      <dgm:prSet presAssocID="{B223E5A2-5C50-41E9-BACE-34D000505B1A}" presName="parentLin" presStyleCnt="0"/>
      <dgm:spPr/>
    </dgm:pt>
    <dgm:pt modelId="{0F80A967-51E2-4954-A236-B64D7DBE27A6}" type="pres">
      <dgm:prSet presAssocID="{B223E5A2-5C50-41E9-BACE-34D000505B1A}" presName="parentLeftMargin" presStyleLbl="node1" presStyleIdx="4" presStyleCnt="6"/>
      <dgm:spPr/>
    </dgm:pt>
    <dgm:pt modelId="{6EE43973-227C-40F6-BB75-B73664DC395D}" type="pres">
      <dgm:prSet presAssocID="{B223E5A2-5C50-41E9-BACE-34D000505B1A}" presName="parentText" presStyleLbl="node1" presStyleIdx="5" presStyleCnt="6">
        <dgm:presLayoutVars>
          <dgm:chMax val="0"/>
          <dgm:bulletEnabled val="1"/>
        </dgm:presLayoutVars>
      </dgm:prSet>
      <dgm:spPr/>
    </dgm:pt>
    <dgm:pt modelId="{86C0765A-F8A4-43CD-A806-0CD19A244796}" type="pres">
      <dgm:prSet presAssocID="{B223E5A2-5C50-41E9-BACE-34D000505B1A}" presName="negativeSpace" presStyleCnt="0"/>
      <dgm:spPr/>
    </dgm:pt>
    <dgm:pt modelId="{F43A1F11-4355-41C7-A76A-80B503FEA14A}" type="pres">
      <dgm:prSet presAssocID="{B223E5A2-5C50-41E9-BACE-34D000505B1A}" presName="childText" presStyleLbl="conFgAcc1" presStyleIdx="5" presStyleCnt="6">
        <dgm:presLayoutVars>
          <dgm:bulletEnabled val="1"/>
        </dgm:presLayoutVars>
      </dgm:prSet>
      <dgm:spPr/>
    </dgm:pt>
  </dgm:ptLst>
  <dgm:cxnLst>
    <dgm:cxn modelId="{7ABE5611-401D-484E-A86B-490C96C50B32}" type="presOf" srcId="{DDCF49F7-9833-46B6-908B-4FC2DCF4DBA7}" destId="{B6B40551-6063-4AB0-B947-7DAD864686F7}" srcOrd="1" destOrd="0" presId="urn:microsoft.com/office/officeart/2005/8/layout/list1"/>
    <dgm:cxn modelId="{75484D12-7E5A-4672-A43D-DD7B30BBDC3E}" type="presOf" srcId="{41E2D502-698B-478C-B933-8F35D397F7E7}" destId="{1B0B3976-E39B-43EE-9CAA-3677D49EE414}" srcOrd="1" destOrd="0" presId="urn:microsoft.com/office/officeart/2005/8/layout/list1"/>
    <dgm:cxn modelId="{C753FA12-4EFB-4300-8E1C-0A83A9607583}" type="presOf" srcId="{DDCF49F7-9833-46B6-908B-4FC2DCF4DBA7}" destId="{BCB61547-8BA9-422E-B413-FD93959F753A}" srcOrd="0" destOrd="0" presId="urn:microsoft.com/office/officeart/2005/8/layout/list1"/>
    <dgm:cxn modelId="{8B449862-4CF6-4E76-998E-95E53E710FD2}" srcId="{528C543F-EBE2-4CB5-A302-4D547EDAB63F}" destId="{41E2D502-698B-478C-B933-8F35D397F7E7}" srcOrd="2" destOrd="0" parTransId="{A44E61B2-C9ED-403A-8BA7-299F2DE1C050}" sibTransId="{BEF37A38-7FA3-479E-A4D5-64303BDDD60D}"/>
    <dgm:cxn modelId="{4D811054-5901-4491-84AA-2F910C2FDE1E}" type="presOf" srcId="{ABE7B638-2710-41A8-AB69-43F218ED9F97}" destId="{22A06078-3B47-45AA-A6E2-1471ECF84C2D}" srcOrd="1" destOrd="0" presId="urn:microsoft.com/office/officeart/2005/8/layout/list1"/>
    <dgm:cxn modelId="{B0686079-E495-418E-9E1B-732F001BB50B}" type="presOf" srcId="{528C543F-EBE2-4CB5-A302-4D547EDAB63F}" destId="{065614DB-559A-422A-84C4-5D60778C0445}" srcOrd="0" destOrd="0" presId="urn:microsoft.com/office/officeart/2005/8/layout/list1"/>
    <dgm:cxn modelId="{DD429A7B-8995-413D-BEF3-5B16707964EF}" type="presOf" srcId="{ABE7B638-2710-41A8-AB69-43F218ED9F97}" destId="{40F6EF12-28C9-4BD0-896D-C96FE62D5623}" srcOrd="0" destOrd="0" presId="urn:microsoft.com/office/officeart/2005/8/layout/list1"/>
    <dgm:cxn modelId="{9FC88080-1793-4ADE-962E-61CDD05231F2}" srcId="{528C543F-EBE2-4CB5-A302-4D547EDAB63F}" destId="{B223E5A2-5C50-41E9-BACE-34D000505B1A}" srcOrd="5" destOrd="0" parTransId="{F7863454-2FF5-44DE-BC37-B9AB88E5B2C4}" sibTransId="{C4C4B927-2FC6-4E7C-A720-C467295563F3}"/>
    <dgm:cxn modelId="{4AD94B85-AC12-4FA2-AE07-6A01A756FE1F}" srcId="{528C543F-EBE2-4CB5-A302-4D547EDAB63F}" destId="{44B58EE9-8F91-47BC-B679-AA3CCCEC6122}" srcOrd="4" destOrd="0" parTransId="{066F18E8-57E5-484B-B6A0-B78F2542344E}" sibTransId="{94A19CF4-0B81-499E-A194-DF2C3AB82B38}"/>
    <dgm:cxn modelId="{BAC17689-5309-449D-94C6-A629186B0BB4}" type="presOf" srcId="{7B87696B-3B9C-4614-A32E-DE17B35CFFE2}" destId="{B4BB9868-1C93-47FF-A2E2-EC4C58B1D311}" srcOrd="0" destOrd="0" presId="urn:microsoft.com/office/officeart/2005/8/layout/list1"/>
    <dgm:cxn modelId="{D09D8495-13AA-4EBF-85E5-D5436560C71A}" srcId="{528C543F-EBE2-4CB5-A302-4D547EDAB63F}" destId="{DDCF49F7-9833-46B6-908B-4FC2DCF4DBA7}" srcOrd="1" destOrd="0" parTransId="{EE9067BB-83CE-4B5C-BA26-04BE60E96A3D}" sibTransId="{FD18E662-2A58-4A94-91E3-394AAF84EB5B}"/>
    <dgm:cxn modelId="{A1AB009A-5558-442D-969D-44F85C2C9167}" type="presOf" srcId="{44B58EE9-8F91-47BC-B679-AA3CCCEC6122}" destId="{2C77B8CB-1667-469C-B95A-D10A9C5046D6}" srcOrd="1" destOrd="0" presId="urn:microsoft.com/office/officeart/2005/8/layout/list1"/>
    <dgm:cxn modelId="{2B607AA5-422B-462C-AEE5-D56EF001DAF1}" srcId="{528C543F-EBE2-4CB5-A302-4D547EDAB63F}" destId="{ABE7B638-2710-41A8-AB69-43F218ED9F97}" srcOrd="3" destOrd="0" parTransId="{208DD46A-EF0A-4C08-89A2-D4790BF7F1E3}" sibTransId="{E94484CC-4F2B-4081-81E8-D7E9B740637C}"/>
    <dgm:cxn modelId="{03EBDEBE-A403-44E3-8C23-3A467DB6424E}" srcId="{528C543F-EBE2-4CB5-A302-4D547EDAB63F}" destId="{7B87696B-3B9C-4614-A32E-DE17B35CFFE2}" srcOrd="0" destOrd="0" parTransId="{2BBFBFDC-6BDC-4E6F-81AF-A66B93B1B92E}" sibTransId="{9F2E3355-50CD-4D3B-9004-9D1389B07E0B}"/>
    <dgm:cxn modelId="{913AF6CA-B3F0-4918-927A-78B46FCF8770}" type="presOf" srcId="{B223E5A2-5C50-41E9-BACE-34D000505B1A}" destId="{6EE43973-227C-40F6-BB75-B73664DC395D}" srcOrd="1" destOrd="0" presId="urn:microsoft.com/office/officeart/2005/8/layout/list1"/>
    <dgm:cxn modelId="{84E074D3-A161-47B0-A459-1D7E7C209AEE}" type="presOf" srcId="{44B58EE9-8F91-47BC-B679-AA3CCCEC6122}" destId="{8384B622-184E-41AF-B170-15649337E749}" srcOrd="0" destOrd="0" presId="urn:microsoft.com/office/officeart/2005/8/layout/list1"/>
    <dgm:cxn modelId="{7D6EB6F3-C1DF-402C-B592-72CC0E5F47D2}" type="presOf" srcId="{B223E5A2-5C50-41E9-BACE-34D000505B1A}" destId="{0F80A967-51E2-4954-A236-B64D7DBE27A6}" srcOrd="0" destOrd="0" presId="urn:microsoft.com/office/officeart/2005/8/layout/list1"/>
    <dgm:cxn modelId="{E7FB8DF8-B1DF-43AD-8E1B-C03BE271142A}" type="presOf" srcId="{41E2D502-698B-478C-B933-8F35D397F7E7}" destId="{AC7255D3-5F5F-4DA3-BD92-5ECEA30E0EF2}" srcOrd="0" destOrd="0" presId="urn:microsoft.com/office/officeart/2005/8/layout/list1"/>
    <dgm:cxn modelId="{6F5A19FA-47A4-4D99-B35B-201138BCA855}" type="presOf" srcId="{7B87696B-3B9C-4614-A32E-DE17B35CFFE2}" destId="{83B02CCE-9B52-49A0-B057-778A5FC12CB7}" srcOrd="1" destOrd="0" presId="urn:microsoft.com/office/officeart/2005/8/layout/list1"/>
    <dgm:cxn modelId="{E5940807-BF63-43CE-B378-9DFF7B871929}" type="presParOf" srcId="{065614DB-559A-422A-84C4-5D60778C0445}" destId="{B8528F16-F1D5-4007-8C45-F6DC84B7B438}" srcOrd="0" destOrd="0" presId="urn:microsoft.com/office/officeart/2005/8/layout/list1"/>
    <dgm:cxn modelId="{CC1EBFEA-7C1A-4705-84FB-C1E83543BF70}" type="presParOf" srcId="{B8528F16-F1D5-4007-8C45-F6DC84B7B438}" destId="{B4BB9868-1C93-47FF-A2E2-EC4C58B1D311}" srcOrd="0" destOrd="0" presId="urn:microsoft.com/office/officeart/2005/8/layout/list1"/>
    <dgm:cxn modelId="{E2EFB6BF-F3EA-473C-8D16-D46E13F1298E}" type="presParOf" srcId="{B8528F16-F1D5-4007-8C45-F6DC84B7B438}" destId="{83B02CCE-9B52-49A0-B057-778A5FC12CB7}" srcOrd="1" destOrd="0" presId="urn:microsoft.com/office/officeart/2005/8/layout/list1"/>
    <dgm:cxn modelId="{8CE80EFD-9496-46A7-BC58-B557FD7A38D6}" type="presParOf" srcId="{065614DB-559A-422A-84C4-5D60778C0445}" destId="{039FBC4D-BDEF-41DE-BF15-56385EF78102}" srcOrd="1" destOrd="0" presId="urn:microsoft.com/office/officeart/2005/8/layout/list1"/>
    <dgm:cxn modelId="{B4E2C353-2499-4F28-91E0-9D12638872AE}" type="presParOf" srcId="{065614DB-559A-422A-84C4-5D60778C0445}" destId="{B4805AB5-1E42-468D-B1E0-FC414447EF98}" srcOrd="2" destOrd="0" presId="urn:microsoft.com/office/officeart/2005/8/layout/list1"/>
    <dgm:cxn modelId="{AB8BB5AE-212C-4158-AFC8-1F768519FA47}" type="presParOf" srcId="{065614DB-559A-422A-84C4-5D60778C0445}" destId="{045AFE02-4F4A-4FCC-9E16-D010928B3D06}" srcOrd="3" destOrd="0" presId="urn:microsoft.com/office/officeart/2005/8/layout/list1"/>
    <dgm:cxn modelId="{A80E8E22-2FC4-4CAC-98E3-EED17837BE66}" type="presParOf" srcId="{065614DB-559A-422A-84C4-5D60778C0445}" destId="{62B3667D-11D1-4D3E-B30D-AB0360B05438}" srcOrd="4" destOrd="0" presId="urn:microsoft.com/office/officeart/2005/8/layout/list1"/>
    <dgm:cxn modelId="{104446F3-35E8-4452-A0CA-6E779028EA02}" type="presParOf" srcId="{62B3667D-11D1-4D3E-B30D-AB0360B05438}" destId="{BCB61547-8BA9-422E-B413-FD93959F753A}" srcOrd="0" destOrd="0" presId="urn:microsoft.com/office/officeart/2005/8/layout/list1"/>
    <dgm:cxn modelId="{B2EBEBCF-6626-4E44-BB7A-3790D2192B32}" type="presParOf" srcId="{62B3667D-11D1-4D3E-B30D-AB0360B05438}" destId="{B6B40551-6063-4AB0-B947-7DAD864686F7}" srcOrd="1" destOrd="0" presId="urn:microsoft.com/office/officeart/2005/8/layout/list1"/>
    <dgm:cxn modelId="{6F762FF0-4D8F-4E4E-A71F-1AE41F86E6FA}" type="presParOf" srcId="{065614DB-559A-422A-84C4-5D60778C0445}" destId="{C399F034-87AE-4A83-856B-D54DC339114F}" srcOrd="5" destOrd="0" presId="urn:microsoft.com/office/officeart/2005/8/layout/list1"/>
    <dgm:cxn modelId="{1773C6F9-006D-4228-92CB-6D8C36610A8B}" type="presParOf" srcId="{065614DB-559A-422A-84C4-5D60778C0445}" destId="{FB77D1A9-3C8D-4736-855C-676BB47D167A}" srcOrd="6" destOrd="0" presId="urn:microsoft.com/office/officeart/2005/8/layout/list1"/>
    <dgm:cxn modelId="{237414D3-575F-4A44-872C-6ED91C49358F}" type="presParOf" srcId="{065614DB-559A-422A-84C4-5D60778C0445}" destId="{27646D66-1062-4323-81C6-78074EB99132}" srcOrd="7" destOrd="0" presId="urn:microsoft.com/office/officeart/2005/8/layout/list1"/>
    <dgm:cxn modelId="{727F698B-44EB-47C9-9CC7-5435E0043FAA}" type="presParOf" srcId="{065614DB-559A-422A-84C4-5D60778C0445}" destId="{3BFB7809-44BF-498C-B18E-95CEE6883EA2}" srcOrd="8" destOrd="0" presId="urn:microsoft.com/office/officeart/2005/8/layout/list1"/>
    <dgm:cxn modelId="{76100719-3A2C-4E49-9364-26825AFFF46B}" type="presParOf" srcId="{3BFB7809-44BF-498C-B18E-95CEE6883EA2}" destId="{AC7255D3-5F5F-4DA3-BD92-5ECEA30E0EF2}" srcOrd="0" destOrd="0" presId="urn:microsoft.com/office/officeart/2005/8/layout/list1"/>
    <dgm:cxn modelId="{A1399C25-C249-480F-9403-1E1541794EB0}" type="presParOf" srcId="{3BFB7809-44BF-498C-B18E-95CEE6883EA2}" destId="{1B0B3976-E39B-43EE-9CAA-3677D49EE414}" srcOrd="1" destOrd="0" presId="urn:microsoft.com/office/officeart/2005/8/layout/list1"/>
    <dgm:cxn modelId="{96E7D29D-199F-46A3-9886-BD14C0873D71}" type="presParOf" srcId="{065614DB-559A-422A-84C4-5D60778C0445}" destId="{4AE4140F-00CE-44B9-A5E1-4471DBA28AE0}" srcOrd="9" destOrd="0" presId="urn:microsoft.com/office/officeart/2005/8/layout/list1"/>
    <dgm:cxn modelId="{2EA29D6F-EE48-469B-8A21-EDEA75FCBEA1}" type="presParOf" srcId="{065614DB-559A-422A-84C4-5D60778C0445}" destId="{06AE68C1-E2AE-4490-B520-B1B71E9D367D}" srcOrd="10" destOrd="0" presId="urn:microsoft.com/office/officeart/2005/8/layout/list1"/>
    <dgm:cxn modelId="{C4E7111B-F8A5-4A97-AB56-4F151CF98544}" type="presParOf" srcId="{065614DB-559A-422A-84C4-5D60778C0445}" destId="{205BA026-D994-4D78-BB6B-0BCD0D2386A0}" srcOrd="11" destOrd="0" presId="urn:microsoft.com/office/officeart/2005/8/layout/list1"/>
    <dgm:cxn modelId="{B7A91B3A-2647-4A1E-8DA0-C5D0DD3307CA}" type="presParOf" srcId="{065614DB-559A-422A-84C4-5D60778C0445}" destId="{D25F04A3-DB7A-4086-A2CE-E1110B0EE3EF}" srcOrd="12" destOrd="0" presId="urn:microsoft.com/office/officeart/2005/8/layout/list1"/>
    <dgm:cxn modelId="{F1FD76F1-A7A7-4413-9F4A-7A2AE9113472}" type="presParOf" srcId="{D25F04A3-DB7A-4086-A2CE-E1110B0EE3EF}" destId="{40F6EF12-28C9-4BD0-896D-C96FE62D5623}" srcOrd="0" destOrd="0" presId="urn:microsoft.com/office/officeart/2005/8/layout/list1"/>
    <dgm:cxn modelId="{8BFB144C-307E-4B10-94C7-C53604866A3B}" type="presParOf" srcId="{D25F04A3-DB7A-4086-A2CE-E1110B0EE3EF}" destId="{22A06078-3B47-45AA-A6E2-1471ECF84C2D}" srcOrd="1" destOrd="0" presId="urn:microsoft.com/office/officeart/2005/8/layout/list1"/>
    <dgm:cxn modelId="{6D45F06A-1202-498D-A20D-E6889CDD9784}" type="presParOf" srcId="{065614DB-559A-422A-84C4-5D60778C0445}" destId="{66112F71-0842-4CF0-862B-ADAA00EA25A3}" srcOrd="13" destOrd="0" presId="urn:microsoft.com/office/officeart/2005/8/layout/list1"/>
    <dgm:cxn modelId="{E39897E8-EB86-48E9-A3A1-AB1BE1C47E97}" type="presParOf" srcId="{065614DB-559A-422A-84C4-5D60778C0445}" destId="{58FFB9B5-567E-4BC8-B901-BC0AC4DA16C6}" srcOrd="14" destOrd="0" presId="urn:microsoft.com/office/officeart/2005/8/layout/list1"/>
    <dgm:cxn modelId="{C5BA608C-756E-4FFE-8C62-E9AA2EF06229}" type="presParOf" srcId="{065614DB-559A-422A-84C4-5D60778C0445}" destId="{FD9E2186-A3B4-4C24-8434-36DA81AC71C8}" srcOrd="15" destOrd="0" presId="urn:microsoft.com/office/officeart/2005/8/layout/list1"/>
    <dgm:cxn modelId="{D5B929A8-7282-4484-AD1C-57C0E6B0B6D8}" type="presParOf" srcId="{065614DB-559A-422A-84C4-5D60778C0445}" destId="{F44A2D25-4460-44B3-BAAF-05B515F3FD92}" srcOrd="16" destOrd="0" presId="urn:microsoft.com/office/officeart/2005/8/layout/list1"/>
    <dgm:cxn modelId="{8F51132C-8CE8-4908-84A2-ABF634F795B2}" type="presParOf" srcId="{F44A2D25-4460-44B3-BAAF-05B515F3FD92}" destId="{8384B622-184E-41AF-B170-15649337E749}" srcOrd="0" destOrd="0" presId="urn:microsoft.com/office/officeart/2005/8/layout/list1"/>
    <dgm:cxn modelId="{98A6757C-B00E-4EAF-8FE1-0655173D9727}" type="presParOf" srcId="{F44A2D25-4460-44B3-BAAF-05B515F3FD92}" destId="{2C77B8CB-1667-469C-B95A-D10A9C5046D6}" srcOrd="1" destOrd="0" presId="urn:microsoft.com/office/officeart/2005/8/layout/list1"/>
    <dgm:cxn modelId="{E91D5EDF-A920-4DCB-9ACA-091FA3BFDF3C}" type="presParOf" srcId="{065614DB-559A-422A-84C4-5D60778C0445}" destId="{779D59BC-7494-4B90-8442-2E3CF3CB7A9D}" srcOrd="17" destOrd="0" presId="urn:microsoft.com/office/officeart/2005/8/layout/list1"/>
    <dgm:cxn modelId="{DC7CD180-2ED9-4081-A368-5A5EFF35897D}" type="presParOf" srcId="{065614DB-559A-422A-84C4-5D60778C0445}" destId="{835B4533-F7CE-44C7-BD7E-040A571D6B17}" srcOrd="18" destOrd="0" presId="urn:microsoft.com/office/officeart/2005/8/layout/list1"/>
    <dgm:cxn modelId="{80B898EF-7FEA-432C-AF9E-7DE6FB9D45E9}" type="presParOf" srcId="{065614DB-559A-422A-84C4-5D60778C0445}" destId="{9824EBF8-5BE1-4CDC-97AD-DCA118AE1A23}" srcOrd="19" destOrd="0" presId="urn:microsoft.com/office/officeart/2005/8/layout/list1"/>
    <dgm:cxn modelId="{A9134592-5E72-44B9-BC38-BD5D46698B6F}" type="presParOf" srcId="{065614DB-559A-422A-84C4-5D60778C0445}" destId="{C85FA8AC-308A-483F-9AFB-A0FD7A7F5373}" srcOrd="20" destOrd="0" presId="urn:microsoft.com/office/officeart/2005/8/layout/list1"/>
    <dgm:cxn modelId="{FEA2C95C-7917-46F9-8DAC-E0C4FC35BAB1}" type="presParOf" srcId="{C85FA8AC-308A-483F-9AFB-A0FD7A7F5373}" destId="{0F80A967-51E2-4954-A236-B64D7DBE27A6}" srcOrd="0" destOrd="0" presId="urn:microsoft.com/office/officeart/2005/8/layout/list1"/>
    <dgm:cxn modelId="{028CE432-4C71-43FC-9D30-3920722630A7}" type="presParOf" srcId="{C85FA8AC-308A-483F-9AFB-A0FD7A7F5373}" destId="{6EE43973-227C-40F6-BB75-B73664DC395D}" srcOrd="1" destOrd="0" presId="urn:microsoft.com/office/officeart/2005/8/layout/list1"/>
    <dgm:cxn modelId="{791CAD5E-4A32-40C7-86A8-DF6607C43514}" type="presParOf" srcId="{065614DB-559A-422A-84C4-5D60778C0445}" destId="{86C0765A-F8A4-43CD-A806-0CD19A244796}" srcOrd="21" destOrd="0" presId="urn:microsoft.com/office/officeart/2005/8/layout/list1"/>
    <dgm:cxn modelId="{1AAEA869-03E7-45F2-A080-E6B0A605B837}" type="presParOf" srcId="{065614DB-559A-422A-84C4-5D60778C0445}" destId="{F43A1F11-4355-41C7-A76A-80B503FEA14A}" srcOrd="2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22D1E2C-3FFA-4C66-B41E-0EAB8EC4BFAC}"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fr-FR"/>
        </a:p>
      </dgm:t>
    </dgm:pt>
    <dgm:pt modelId="{38121838-188F-43AB-ADBC-65DBF5DCAB1A}">
      <dgm:prSet phldrT="[Texte]"/>
      <dgm:spPr/>
      <dgm:t>
        <a:bodyPr/>
        <a:lstStyle/>
        <a:p>
          <a:r>
            <a:rPr lang="fr-FR" dirty="0"/>
            <a:t>Bibliothèque</a:t>
          </a:r>
        </a:p>
      </dgm:t>
    </dgm:pt>
    <dgm:pt modelId="{F12CD555-D0F6-4A85-9276-60175C0BFEBE}" type="parTrans" cxnId="{63D7C2E6-A0A5-4EA6-9D12-4BAECFFEED0C}">
      <dgm:prSet/>
      <dgm:spPr/>
      <dgm:t>
        <a:bodyPr/>
        <a:lstStyle/>
        <a:p>
          <a:endParaRPr lang="fr-FR"/>
        </a:p>
      </dgm:t>
    </dgm:pt>
    <dgm:pt modelId="{9745D918-6657-415A-9206-8517001A8FAE}" type="sibTrans" cxnId="{63D7C2E6-A0A5-4EA6-9D12-4BAECFFEED0C}">
      <dgm:prSet/>
      <dgm:spPr/>
      <dgm:t>
        <a:bodyPr/>
        <a:lstStyle/>
        <a:p>
          <a:endParaRPr lang="fr-FR"/>
        </a:p>
      </dgm:t>
    </dgm:pt>
    <dgm:pt modelId="{348569ED-732A-4975-9CD6-3FCB7923BDCA}">
      <dgm:prSet/>
      <dgm:spPr/>
      <dgm:t>
        <a:bodyPr/>
        <a:lstStyle/>
        <a:p>
          <a:r>
            <a:rPr lang="fr-FR" dirty="0"/>
            <a:t>Audiovisuel</a:t>
          </a:r>
        </a:p>
      </dgm:t>
    </dgm:pt>
    <dgm:pt modelId="{E1E0CE3A-9C12-438C-9484-D6F7B1BF7DD4}" type="parTrans" cxnId="{EA891C7E-781B-4ABA-89E9-339D7694860C}">
      <dgm:prSet/>
      <dgm:spPr/>
      <dgm:t>
        <a:bodyPr/>
        <a:lstStyle/>
        <a:p>
          <a:endParaRPr lang="fr-FR"/>
        </a:p>
      </dgm:t>
    </dgm:pt>
    <dgm:pt modelId="{762EFE04-DCD6-466A-8503-C24F8D93768F}" type="sibTrans" cxnId="{EA891C7E-781B-4ABA-89E9-339D7694860C}">
      <dgm:prSet/>
      <dgm:spPr/>
      <dgm:t>
        <a:bodyPr/>
        <a:lstStyle/>
        <a:p>
          <a:endParaRPr lang="fr-FR"/>
        </a:p>
      </dgm:t>
    </dgm:pt>
    <dgm:pt modelId="{DD52242B-B866-4917-9604-381E5C85A3E5}">
      <dgm:prSet/>
      <dgm:spPr/>
      <dgm:t>
        <a:bodyPr/>
        <a:lstStyle/>
        <a:p>
          <a:r>
            <a:rPr lang="fr-FR" dirty="0"/>
            <a:t>Reprographie</a:t>
          </a:r>
        </a:p>
      </dgm:t>
    </dgm:pt>
    <dgm:pt modelId="{F40F66A7-D42A-46CE-9EB8-61BB2BF0290F}" type="parTrans" cxnId="{BFBF64C0-94DA-43D6-9025-46466E0673D2}">
      <dgm:prSet/>
      <dgm:spPr/>
      <dgm:t>
        <a:bodyPr/>
        <a:lstStyle/>
        <a:p>
          <a:endParaRPr lang="fr-FR"/>
        </a:p>
      </dgm:t>
    </dgm:pt>
    <dgm:pt modelId="{A169BA77-0F87-41CB-A222-3315F18BE401}" type="sibTrans" cxnId="{BFBF64C0-94DA-43D6-9025-46466E0673D2}">
      <dgm:prSet/>
      <dgm:spPr/>
      <dgm:t>
        <a:bodyPr/>
        <a:lstStyle/>
        <a:p>
          <a:endParaRPr lang="fr-FR"/>
        </a:p>
      </dgm:t>
    </dgm:pt>
    <dgm:pt modelId="{0839BD0A-5037-4E37-99F4-81789C37BD49}">
      <dgm:prSet/>
      <dgm:spPr/>
      <dgm:t>
        <a:bodyPr/>
        <a:lstStyle/>
        <a:p>
          <a:r>
            <a:rPr lang="fr-FR"/>
            <a:t>TICE</a:t>
          </a:r>
          <a:endParaRPr lang="fr-FR" dirty="0"/>
        </a:p>
      </dgm:t>
    </dgm:pt>
    <dgm:pt modelId="{2ACC98A5-A45A-40C7-8C40-81E56441FFDB}" type="parTrans" cxnId="{97F50D78-342F-4AD3-A507-F61351E7DDFD}">
      <dgm:prSet/>
      <dgm:spPr/>
      <dgm:t>
        <a:bodyPr/>
        <a:lstStyle/>
        <a:p>
          <a:endParaRPr lang="fr-FR"/>
        </a:p>
      </dgm:t>
    </dgm:pt>
    <dgm:pt modelId="{18E3EBC5-7AE6-48AD-B989-3E974CDB0EB9}" type="sibTrans" cxnId="{97F50D78-342F-4AD3-A507-F61351E7DDFD}">
      <dgm:prSet/>
      <dgm:spPr/>
      <dgm:t>
        <a:bodyPr/>
        <a:lstStyle/>
        <a:p>
          <a:endParaRPr lang="fr-FR"/>
        </a:p>
      </dgm:t>
    </dgm:pt>
    <dgm:pt modelId="{D32E8491-A574-403D-9C8B-B8410FC359BE}" type="pres">
      <dgm:prSet presAssocID="{622D1E2C-3FFA-4C66-B41E-0EAB8EC4BFAC}" presName="diagram" presStyleCnt="0">
        <dgm:presLayoutVars>
          <dgm:dir/>
          <dgm:resizeHandles val="exact"/>
        </dgm:presLayoutVars>
      </dgm:prSet>
      <dgm:spPr/>
    </dgm:pt>
    <dgm:pt modelId="{81567E04-E9B3-48E1-B7CD-F46C39F020BA}" type="pres">
      <dgm:prSet presAssocID="{38121838-188F-43AB-ADBC-65DBF5DCAB1A}" presName="node" presStyleLbl="node1" presStyleIdx="0" presStyleCnt="4">
        <dgm:presLayoutVars>
          <dgm:bulletEnabled val="1"/>
        </dgm:presLayoutVars>
      </dgm:prSet>
      <dgm:spPr/>
    </dgm:pt>
    <dgm:pt modelId="{0D1AC1F6-5923-4B58-B6A9-D67007A73395}" type="pres">
      <dgm:prSet presAssocID="{9745D918-6657-415A-9206-8517001A8FAE}" presName="sibTrans" presStyleCnt="0"/>
      <dgm:spPr/>
    </dgm:pt>
    <dgm:pt modelId="{6166A9DF-DB4C-4570-B74C-9A4C588D0771}" type="pres">
      <dgm:prSet presAssocID="{348569ED-732A-4975-9CD6-3FCB7923BDCA}" presName="node" presStyleLbl="node1" presStyleIdx="1" presStyleCnt="4">
        <dgm:presLayoutVars>
          <dgm:bulletEnabled val="1"/>
        </dgm:presLayoutVars>
      </dgm:prSet>
      <dgm:spPr/>
    </dgm:pt>
    <dgm:pt modelId="{45BCB706-0604-4396-A297-0D5A5DA82FA0}" type="pres">
      <dgm:prSet presAssocID="{762EFE04-DCD6-466A-8503-C24F8D93768F}" presName="sibTrans" presStyleCnt="0"/>
      <dgm:spPr/>
    </dgm:pt>
    <dgm:pt modelId="{8ACFE086-F363-4DC9-98EF-FECB40D31E04}" type="pres">
      <dgm:prSet presAssocID="{0839BD0A-5037-4E37-99F4-81789C37BD49}" presName="node" presStyleLbl="node1" presStyleIdx="2" presStyleCnt="4">
        <dgm:presLayoutVars>
          <dgm:bulletEnabled val="1"/>
        </dgm:presLayoutVars>
      </dgm:prSet>
      <dgm:spPr/>
    </dgm:pt>
    <dgm:pt modelId="{156F5084-1F2F-43EF-B9B8-F4FED484BB7F}" type="pres">
      <dgm:prSet presAssocID="{18E3EBC5-7AE6-48AD-B989-3E974CDB0EB9}" presName="sibTrans" presStyleCnt="0"/>
      <dgm:spPr/>
    </dgm:pt>
    <dgm:pt modelId="{DAD563F4-6B65-43FD-979E-A64017A6FB67}" type="pres">
      <dgm:prSet presAssocID="{DD52242B-B866-4917-9604-381E5C85A3E5}" presName="node" presStyleLbl="node1" presStyleIdx="3" presStyleCnt="4">
        <dgm:presLayoutVars>
          <dgm:bulletEnabled val="1"/>
        </dgm:presLayoutVars>
      </dgm:prSet>
      <dgm:spPr/>
    </dgm:pt>
  </dgm:ptLst>
  <dgm:cxnLst>
    <dgm:cxn modelId="{A276510A-B261-4000-B43D-A88BAE3D2955}" type="presOf" srcId="{DD52242B-B866-4917-9604-381E5C85A3E5}" destId="{DAD563F4-6B65-43FD-979E-A64017A6FB67}" srcOrd="0" destOrd="0" presId="urn:microsoft.com/office/officeart/2005/8/layout/default"/>
    <dgm:cxn modelId="{97F50D78-342F-4AD3-A507-F61351E7DDFD}" srcId="{622D1E2C-3FFA-4C66-B41E-0EAB8EC4BFAC}" destId="{0839BD0A-5037-4E37-99F4-81789C37BD49}" srcOrd="2" destOrd="0" parTransId="{2ACC98A5-A45A-40C7-8C40-81E56441FFDB}" sibTransId="{18E3EBC5-7AE6-48AD-B989-3E974CDB0EB9}"/>
    <dgm:cxn modelId="{EA891C7E-781B-4ABA-89E9-339D7694860C}" srcId="{622D1E2C-3FFA-4C66-B41E-0EAB8EC4BFAC}" destId="{348569ED-732A-4975-9CD6-3FCB7923BDCA}" srcOrd="1" destOrd="0" parTransId="{E1E0CE3A-9C12-438C-9484-D6F7B1BF7DD4}" sibTransId="{762EFE04-DCD6-466A-8503-C24F8D93768F}"/>
    <dgm:cxn modelId="{F4E8B58E-B718-4419-8306-749847D51224}" type="presOf" srcId="{348569ED-732A-4975-9CD6-3FCB7923BDCA}" destId="{6166A9DF-DB4C-4570-B74C-9A4C588D0771}" srcOrd="0" destOrd="0" presId="urn:microsoft.com/office/officeart/2005/8/layout/default"/>
    <dgm:cxn modelId="{BFBF64C0-94DA-43D6-9025-46466E0673D2}" srcId="{622D1E2C-3FFA-4C66-B41E-0EAB8EC4BFAC}" destId="{DD52242B-B866-4917-9604-381E5C85A3E5}" srcOrd="3" destOrd="0" parTransId="{F40F66A7-D42A-46CE-9EB8-61BB2BF0290F}" sibTransId="{A169BA77-0F87-41CB-A222-3315F18BE401}"/>
    <dgm:cxn modelId="{08A385D1-8378-4AA2-8415-1C96C084B6F8}" type="presOf" srcId="{38121838-188F-43AB-ADBC-65DBF5DCAB1A}" destId="{81567E04-E9B3-48E1-B7CD-F46C39F020BA}" srcOrd="0" destOrd="0" presId="urn:microsoft.com/office/officeart/2005/8/layout/default"/>
    <dgm:cxn modelId="{D62B5BD3-9B3D-4E6E-8B76-D1C529E1C493}" type="presOf" srcId="{0839BD0A-5037-4E37-99F4-81789C37BD49}" destId="{8ACFE086-F363-4DC9-98EF-FECB40D31E04}" srcOrd="0" destOrd="0" presId="urn:microsoft.com/office/officeart/2005/8/layout/default"/>
    <dgm:cxn modelId="{63D7C2E6-A0A5-4EA6-9D12-4BAECFFEED0C}" srcId="{622D1E2C-3FFA-4C66-B41E-0EAB8EC4BFAC}" destId="{38121838-188F-43AB-ADBC-65DBF5DCAB1A}" srcOrd="0" destOrd="0" parTransId="{F12CD555-D0F6-4A85-9276-60175C0BFEBE}" sibTransId="{9745D918-6657-415A-9206-8517001A8FAE}"/>
    <dgm:cxn modelId="{A85CDDFE-2A91-44F5-95FE-8D138CF8EC64}" type="presOf" srcId="{622D1E2C-3FFA-4C66-B41E-0EAB8EC4BFAC}" destId="{D32E8491-A574-403D-9C8B-B8410FC359BE}" srcOrd="0" destOrd="0" presId="urn:microsoft.com/office/officeart/2005/8/layout/default"/>
    <dgm:cxn modelId="{2D42A6FF-F3A8-49E2-AC48-C56F9A59F02E}" type="presParOf" srcId="{D32E8491-A574-403D-9C8B-B8410FC359BE}" destId="{81567E04-E9B3-48E1-B7CD-F46C39F020BA}" srcOrd="0" destOrd="0" presId="urn:microsoft.com/office/officeart/2005/8/layout/default"/>
    <dgm:cxn modelId="{3141F91A-4875-4AC2-81E1-774B94723978}" type="presParOf" srcId="{D32E8491-A574-403D-9C8B-B8410FC359BE}" destId="{0D1AC1F6-5923-4B58-B6A9-D67007A73395}" srcOrd="1" destOrd="0" presId="urn:microsoft.com/office/officeart/2005/8/layout/default"/>
    <dgm:cxn modelId="{E2312FE4-5370-4F25-99B9-1F8889FEF215}" type="presParOf" srcId="{D32E8491-A574-403D-9C8B-B8410FC359BE}" destId="{6166A9DF-DB4C-4570-B74C-9A4C588D0771}" srcOrd="2" destOrd="0" presId="urn:microsoft.com/office/officeart/2005/8/layout/default"/>
    <dgm:cxn modelId="{84335AD6-2D87-4D9A-9581-44F1A708D6FF}" type="presParOf" srcId="{D32E8491-A574-403D-9C8B-B8410FC359BE}" destId="{45BCB706-0604-4396-A297-0D5A5DA82FA0}" srcOrd="3" destOrd="0" presId="urn:microsoft.com/office/officeart/2005/8/layout/default"/>
    <dgm:cxn modelId="{9DE45591-7AE9-4DEF-AAB1-EE95C618598A}" type="presParOf" srcId="{D32E8491-A574-403D-9C8B-B8410FC359BE}" destId="{8ACFE086-F363-4DC9-98EF-FECB40D31E04}" srcOrd="4" destOrd="0" presId="urn:microsoft.com/office/officeart/2005/8/layout/default"/>
    <dgm:cxn modelId="{FBECF127-4B45-499E-8BD7-07F3964535C9}" type="presParOf" srcId="{D32E8491-A574-403D-9C8B-B8410FC359BE}" destId="{156F5084-1F2F-43EF-B9B8-F4FED484BB7F}" srcOrd="5" destOrd="0" presId="urn:microsoft.com/office/officeart/2005/8/layout/default"/>
    <dgm:cxn modelId="{89EB309B-B9C5-4184-AD58-D8E8ADDAEEAE}" type="presParOf" srcId="{D32E8491-A574-403D-9C8B-B8410FC359BE}" destId="{DAD563F4-6B65-43FD-979E-A64017A6FB6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AB91A7-F468-46F9-8488-D366391DCA61}" type="doc">
      <dgm:prSet loTypeId="urn:microsoft.com/office/officeart/2005/8/layout/vList2" loCatId="list" qsTypeId="urn:microsoft.com/office/officeart/2005/8/quickstyle/simple4" qsCatId="simple" csTypeId="urn:microsoft.com/office/officeart/2005/8/colors/accent3_2" csCatId="accent3" phldr="1"/>
      <dgm:spPr/>
      <dgm:t>
        <a:bodyPr/>
        <a:lstStyle/>
        <a:p>
          <a:endParaRPr lang="fr-FR"/>
        </a:p>
      </dgm:t>
    </dgm:pt>
    <dgm:pt modelId="{C8002AD1-B3C6-4B44-B0CA-C574695DBCA3}">
      <dgm:prSet/>
      <dgm:spPr/>
      <dgm:t>
        <a:bodyPr/>
        <a:lstStyle/>
        <a:p>
          <a:r>
            <a:rPr lang="fr-FR" dirty="0">
              <a:solidFill>
                <a:schemeClr val="tx1"/>
              </a:solidFill>
            </a:rPr>
            <a:t>Mini formations aux TICE</a:t>
          </a:r>
        </a:p>
      </dgm:t>
    </dgm:pt>
    <dgm:pt modelId="{9B4B4DE9-809F-4B59-9CB4-ED339077F28C}" type="parTrans" cxnId="{164E6251-0641-4A29-BF23-AFDF2A2057B2}">
      <dgm:prSet/>
      <dgm:spPr/>
      <dgm:t>
        <a:bodyPr/>
        <a:lstStyle/>
        <a:p>
          <a:endParaRPr lang="fr-FR"/>
        </a:p>
      </dgm:t>
    </dgm:pt>
    <dgm:pt modelId="{4A251034-E396-4A55-9159-E6C821B36816}" type="sibTrans" cxnId="{164E6251-0641-4A29-BF23-AFDF2A2057B2}">
      <dgm:prSet/>
      <dgm:spPr/>
      <dgm:t>
        <a:bodyPr/>
        <a:lstStyle/>
        <a:p>
          <a:endParaRPr lang="fr-FR"/>
        </a:p>
      </dgm:t>
    </dgm:pt>
    <dgm:pt modelId="{A8AF17D3-6C55-442E-B147-68A6B42D7877}">
      <dgm:prSet/>
      <dgm:spPr/>
      <dgm:t>
        <a:bodyPr/>
        <a:lstStyle/>
        <a:p>
          <a:r>
            <a:rPr lang="fr-FR" dirty="0">
              <a:solidFill>
                <a:schemeClr val="tx1"/>
              </a:solidFill>
            </a:rPr>
            <a:t>identité numérique, organiser une réunion à distance, faire vivre un compte Facebook d’une institution, utiliser un wiki, une carte mentale, un tableau interactif pendant le cours, comment créer les cours dans Moodle, …)</a:t>
          </a:r>
        </a:p>
      </dgm:t>
    </dgm:pt>
    <dgm:pt modelId="{9C3A313D-E277-4852-A991-877FA56F3B70}" type="parTrans" cxnId="{47FCE845-7883-4AF5-93E7-E07B76C78561}">
      <dgm:prSet/>
      <dgm:spPr/>
      <dgm:t>
        <a:bodyPr/>
        <a:lstStyle/>
        <a:p>
          <a:endParaRPr lang="fr-FR"/>
        </a:p>
      </dgm:t>
    </dgm:pt>
    <dgm:pt modelId="{541F3E63-57E8-48F3-B6F5-CB008F393EC4}" type="sibTrans" cxnId="{47FCE845-7883-4AF5-93E7-E07B76C78561}">
      <dgm:prSet/>
      <dgm:spPr/>
      <dgm:t>
        <a:bodyPr/>
        <a:lstStyle/>
        <a:p>
          <a:endParaRPr lang="fr-FR"/>
        </a:p>
      </dgm:t>
    </dgm:pt>
    <dgm:pt modelId="{8084EAC1-E5E6-4175-9541-784810BF028C}">
      <dgm:prSet/>
      <dgm:spPr/>
      <dgm:t>
        <a:bodyPr/>
        <a:lstStyle/>
        <a:p>
          <a:r>
            <a:rPr lang="fr-FR" dirty="0">
              <a:solidFill>
                <a:schemeClr val="tx1"/>
              </a:solidFill>
            </a:rPr>
            <a:t>Formations Info express</a:t>
          </a:r>
        </a:p>
      </dgm:t>
    </dgm:pt>
    <dgm:pt modelId="{5FA85E7F-CC9E-4BCF-A35D-BEAE2863A19C}" type="parTrans" cxnId="{F4A19723-89AF-4632-AC56-74757FF8532B}">
      <dgm:prSet/>
      <dgm:spPr/>
      <dgm:t>
        <a:bodyPr/>
        <a:lstStyle/>
        <a:p>
          <a:endParaRPr lang="fr-FR"/>
        </a:p>
      </dgm:t>
    </dgm:pt>
    <dgm:pt modelId="{25143A61-6643-4957-B782-2B507957020F}" type="sibTrans" cxnId="{F4A19723-89AF-4632-AC56-74757FF8532B}">
      <dgm:prSet/>
      <dgm:spPr/>
      <dgm:t>
        <a:bodyPr/>
        <a:lstStyle/>
        <a:p>
          <a:endParaRPr lang="fr-FR"/>
        </a:p>
      </dgm:t>
    </dgm:pt>
    <dgm:pt modelId="{8EA48278-34B4-4143-99C2-BD7D65D97059}">
      <dgm:prSet/>
      <dgm:spPr/>
      <dgm:t>
        <a:bodyPr/>
        <a:lstStyle/>
        <a:p>
          <a:r>
            <a:rPr lang="fr-FR"/>
            <a:t>Présentation des ressources, formations sur archives ouvertes, WOS, Google Scholar, Zotero, e-book, la rédaction du plan de gestion des données</a:t>
          </a:r>
        </a:p>
      </dgm:t>
    </dgm:pt>
    <dgm:pt modelId="{9FA4EDEB-0BE1-4500-80BF-8B748729AC10}" type="parTrans" cxnId="{B49F038E-DB3D-48EA-B2F2-0D1EEDEBBC06}">
      <dgm:prSet/>
      <dgm:spPr/>
      <dgm:t>
        <a:bodyPr/>
        <a:lstStyle/>
        <a:p>
          <a:endParaRPr lang="fr-FR"/>
        </a:p>
      </dgm:t>
    </dgm:pt>
    <dgm:pt modelId="{BF47BFDF-C6DB-41D5-BC47-5223AB58A01A}" type="sibTrans" cxnId="{B49F038E-DB3D-48EA-B2F2-0D1EEDEBBC06}">
      <dgm:prSet/>
      <dgm:spPr/>
      <dgm:t>
        <a:bodyPr/>
        <a:lstStyle/>
        <a:p>
          <a:endParaRPr lang="fr-FR"/>
        </a:p>
      </dgm:t>
    </dgm:pt>
    <dgm:pt modelId="{431290F1-C75B-4870-BA98-D0F2B77E45F2}" type="pres">
      <dgm:prSet presAssocID="{A2AB91A7-F468-46F9-8488-D366391DCA61}" presName="linear" presStyleCnt="0">
        <dgm:presLayoutVars>
          <dgm:animLvl val="lvl"/>
          <dgm:resizeHandles val="exact"/>
        </dgm:presLayoutVars>
      </dgm:prSet>
      <dgm:spPr/>
    </dgm:pt>
    <dgm:pt modelId="{3CB63E3C-7441-4FE6-851F-608635CA22AA}" type="pres">
      <dgm:prSet presAssocID="{C8002AD1-B3C6-4B44-B0CA-C574695DBCA3}" presName="parentText" presStyleLbl="node1" presStyleIdx="0" presStyleCnt="2">
        <dgm:presLayoutVars>
          <dgm:chMax val="0"/>
          <dgm:bulletEnabled val="1"/>
        </dgm:presLayoutVars>
      </dgm:prSet>
      <dgm:spPr/>
    </dgm:pt>
    <dgm:pt modelId="{98335987-2E7B-4062-BEA6-F184097FDCCA}" type="pres">
      <dgm:prSet presAssocID="{C8002AD1-B3C6-4B44-B0CA-C574695DBCA3}" presName="childText" presStyleLbl="revTx" presStyleIdx="0" presStyleCnt="2">
        <dgm:presLayoutVars>
          <dgm:bulletEnabled val="1"/>
        </dgm:presLayoutVars>
      </dgm:prSet>
      <dgm:spPr/>
    </dgm:pt>
    <dgm:pt modelId="{B9BE9FEE-3135-476F-A7D1-BBD21BDB1D1A}" type="pres">
      <dgm:prSet presAssocID="{8084EAC1-E5E6-4175-9541-784810BF028C}" presName="parentText" presStyleLbl="node1" presStyleIdx="1" presStyleCnt="2">
        <dgm:presLayoutVars>
          <dgm:chMax val="0"/>
          <dgm:bulletEnabled val="1"/>
        </dgm:presLayoutVars>
      </dgm:prSet>
      <dgm:spPr/>
    </dgm:pt>
    <dgm:pt modelId="{E4339FBF-3F77-4531-9A5C-C8AB7E93E355}" type="pres">
      <dgm:prSet presAssocID="{8084EAC1-E5E6-4175-9541-784810BF028C}" presName="childText" presStyleLbl="revTx" presStyleIdx="1" presStyleCnt="2">
        <dgm:presLayoutVars>
          <dgm:bulletEnabled val="1"/>
        </dgm:presLayoutVars>
      </dgm:prSet>
      <dgm:spPr/>
    </dgm:pt>
  </dgm:ptLst>
  <dgm:cxnLst>
    <dgm:cxn modelId="{0881AA1E-811F-4D1D-BFBE-C4198560A8DD}" type="presOf" srcId="{A2AB91A7-F468-46F9-8488-D366391DCA61}" destId="{431290F1-C75B-4870-BA98-D0F2B77E45F2}" srcOrd="0" destOrd="0" presId="urn:microsoft.com/office/officeart/2005/8/layout/vList2"/>
    <dgm:cxn modelId="{F4A19723-89AF-4632-AC56-74757FF8532B}" srcId="{A2AB91A7-F468-46F9-8488-D366391DCA61}" destId="{8084EAC1-E5E6-4175-9541-784810BF028C}" srcOrd="1" destOrd="0" parTransId="{5FA85E7F-CC9E-4BCF-A35D-BEAE2863A19C}" sibTransId="{25143A61-6643-4957-B782-2B507957020F}"/>
    <dgm:cxn modelId="{47FCE845-7883-4AF5-93E7-E07B76C78561}" srcId="{C8002AD1-B3C6-4B44-B0CA-C574695DBCA3}" destId="{A8AF17D3-6C55-442E-B147-68A6B42D7877}" srcOrd="0" destOrd="0" parTransId="{9C3A313D-E277-4852-A991-877FA56F3B70}" sibTransId="{541F3E63-57E8-48F3-B6F5-CB008F393EC4}"/>
    <dgm:cxn modelId="{164E6251-0641-4A29-BF23-AFDF2A2057B2}" srcId="{A2AB91A7-F468-46F9-8488-D366391DCA61}" destId="{C8002AD1-B3C6-4B44-B0CA-C574695DBCA3}" srcOrd="0" destOrd="0" parTransId="{9B4B4DE9-809F-4B59-9CB4-ED339077F28C}" sibTransId="{4A251034-E396-4A55-9159-E6C821B36816}"/>
    <dgm:cxn modelId="{2F7CAF7A-323F-43B0-8681-C1A17E5D2193}" type="presOf" srcId="{8084EAC1-E5E6-4175-9541-784810BF028C}" destId="{B9BE9FEE-3135-476F-A7D1-BBD21BDB1D1A}" srcOrd="0" destOrd="0" presId="urn:microsoft.com/office/officeart/2005/8/layout/vList2"/>
    <dgm:cxn modelId="{B49F038E-DB3D-48EA-B2F2-0D1EEDEBBC06}" srcId="{8084EAC1-E5E6-4175-9541-784810BF028C}" destId="{8EA48278-34B4-4143-99C2-BD7D65D97059}" srcOrd="0" destOrd="0" parTransId="{9FA4EDEB-0BE1-4500-80BF-8B748729AC10}" sibTransId="{BF47BFDF-C6DB-41D5-BC47-5223AB58A01A}"/>
    <dgm:cxn modelId="{167B11B2-07D9-4922-B8F4-1EBED94513D9}" type="presOf" srcId="{C8002AD1-B3C6-4B44-B0CA-C574695DBCA3}" destId="{3CB63E3C-7441-4FE6-851F-608635CA22AA}" srcOrd="0" destOrd="0" presId="urn:microsoft.com/office/officeart/2005/8/layout/vList2"/>
    <dgm:cxn modelId="{882192B9-4650-4178-9465-1D9B2DCB0EEC}" type="presOf" srcId="{A8AF17D3-6C55-442E-B147-68A6B42D7877}" destId="{98335987-2E7B-4062-BEA6-F184097FDCCA}" srcOrd="0" destOrd="0" presId="urn:microsoft.com/office/officeart/2005/8/layout/vList2"/>
    <dgm:cxn modelId="{52E997F2-A259-4A56-A56D-370EF97982FE}" type="presOf" srcId="{8EA48278-34B4-4143-99C2-BD7D65D97059}" destId="{E4339FBF-3F77-4531-9A5C-C8AB7E93E355}" srcOrd="0" destOrd="0" presId="urn:microsoft.com/office/officeart/2005/8/layout/vList2"/>
    <dgm:cxn modelId="{F8AEAC38-F4E6-4543-ACCC-C0A2B36E4AD2}" type="presParOf" srcId="{431290F1-C75B-4870-BA98-D0F2B77E45F2}" destId="{3CB63E3C-7441-4FE6-851F-608635CA22AA}" srcOrd="0" destOrd="0" presId="urn:microsoft.com/office/officeart/2005/8/layout/vList2"/>
    <dgm:cxn modelId="{18D7A301-FAC2-4A81-A89F-BA1FCA7AB001}" type="presParOf" srcId="{431290F1-C75B-4870-BA98-D0F2B77E45F2}" destId="{98335987-2E7B-4062-BEA6-F184097FDCCA}" srcOrd="1" destOrd="0" presId="urn:microsoft.com/office/officeart/2005/8/layout/vList2"/>
    <dgm:cxn modelId="{B52FE9B2-3DD5-4978-8244-C368070D144C}" type="presParOf" srcId="{431290F1-C75B-4870-BA98-D0F2B77E45F2}" destId="{B9BE9FEE-3135-476F-A7D1-BBD21BDB1D1A}" srcOrd="2" destOrd="0" presId="urn:microsoft.com/office/officeart/2005/8/layout/vList2"/>
    <dgm:cxn modelId="{9006FC58-A502-4410-88DB-8322D7E3AFDF}" type="presParOf" srcId="{431290F1-C75B-4870-BA98-D0F2B77E45F2}" destId="{E4339FBF-3F77-4531-9A5C-C8AB7E93E35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DE32FB-F9F7-40BE-BBA3-404A53984B99}"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fr-FR"/>
        </a:p>
      </dgm:t>
    </dgm:pt>
    <dgm:pt modelId="{3F155CB2-6B22-4122-A0CF-59E178B84A93}">
      <dgm:prSet phldrT="[Texte]"/>
      <dgm:spPr/>
      <dgm:t>
        <a:bodyPr/>
        <a:lstStyle/>
        <a:p>
          <a:r>
            <a:rPr lang="fr-FR" dirty="0">
              <a:solidFill>
                <a:schemeClr val="tx1"/>
              </a:solidFill>
            </a:rPr>
            <a:t>Expositions</a:t>
          </a:r>
        </a:p>
      </dgm:t>
    </dgm:pt>
    <dgm:pt modelId="{214B7365-7431-439F-9D4D-7307B43A5831}" type="parTrans" cxnId="{4D475601-EDC6-44FC-8361-A6E22BBBAEB1}">
      <dgm:prSet/>
      <dgm:spPr/>
      <dgm:t>
        <a:bodyPr/>
        <a:lstStyle/>
        <a:p>
          <a:endParaRPr lang="fr-FR"/>
        </a:p>
      </dgm:t>
    </dgm:pt>
    <dgm:pt modelId="{952A1D49-CC27-4C18-BD92-95150783AD98}" type="sibTrans" cxnId="{4D475601-EDC6-44FC-8361-A6E22BBBAEB1}">
      <dgm:prSet/>
      <dgm:spPr/>
      <dgm:t>
        <a:bodyPr/>
        <a:lstStyle/>
        <a:p>
          <a:endParaRPr lang="fr-FR"/>
        </a:p>
      </dgm:t>
    </dgm:pt>
    <dgm:pt modelId="{7192DDCA-91A4-496B-B4A5-6BC56737DD3A}">
      <dgm:prSet phldrT="[Texte]"/>
      <dgm:spPr/>
      <dgm:t>
        <a:bodyPr/>
        <a:lstStyle/>
        <a:p>
          <a:r>
            <a:rPr lang="fr-FR" dirty="0">
              <a:solidFill>
                <a:schemeClr val="tx1"/>
              </a:solidFill>
            </a:rPr>
            <a:t>Concerts</a:t>
          </a:r>
        </a:p>
      </dgm:t>
    </dgm:pt>
    <dgm:pt modelId="{89E9CC02-CC4F-42EC-A344-F2A3C338104E}" type="parTrans" cxnId="{033136C4-35A7-4327-9CA5-45F451AC4692}">
      <dgm:prSet/>
      <dgm:spPr/>
      <dgm:t>
        <a:bodyPr/>
        <a:lstStyle/>
        <a:p>
          <a:endParaRPr lang="fr-FR"/>
        </a:p>
      </dgm:t>
    </dgm:pt>
    <dgm:pt modelId="{33D638B2-0767-4C26-867E-317AD00EF533}" type="sibTrans" cxnId="{033136C4-35A7-4327-9CA5-45F451AC4692}">
      <dgm:prSet/>
      <dgm:spPr/>
      <dgm:t>
        <a:bodyPr/>
        <a:lstStyle/>
        <a:p>
          <a:endParaRPr lang="fr-FR"/>
        </a:p>
      </dgm:t>
    </dgm:pt>
    <dgm:pt modelId="{9D4D2C24-7A8A-4AEB-A7A2-B5D662A8936E}">
      <dgm:prSet phldrT="[Texte]"/>
      <dgm:spPr/>
      <dgm:t>
        <a:bodyPr/>
        <a:lstStyle/>
        <a:p>
          <a:r>
            <a:rPr lang="fr-FR" dirty="0">
              <a:solidFill>
                <a:schemeClr val="tx1"/>
              </a:solidFill>
            </a:rPr>
            <a:t>Jeux</a:t>
          </a:r>
        </a:p>
      </dgm:t>
    </dgm:pt>
    <dgm:pt modelId="{32850161-B1F8-44A4-B214-19A58EDDBA70}" type="parTrans" cxnId="{A6B53D61-1DB6-43F8-94BE-92CE6F3E6180}">
      <dgm:prSet/>
      <dgm:spPr/>
      <dgm:t>
        <a:bodyPr/>
        <a:lstStyle/>
        <a:p>
          <a:endParaRPr lang="fr-FR"/>
        </a:p>
      </dgm:t>
    </dgm:pt>
    <dgm:pt modelId="{E5243071-5926-4E4B-9CC4-375410F30BA7}" type="sibTrans" cxnId="{A6B53D61-1DB6-43F8-94BE-92CE6F3E6180}">
      <dgm:prSet/>
      <dgm:spPr/>
      <dgm:t>
        <a:bodyPr/>
        <a:lstStyle/>
        <a:p>
          <a:endParaRPr lang="fr-FR"/>
        </a:p>
      </dgm:t>
    </dgm:pt>
    <dgm:pt modelId="{F560C5D7-7068-4432-88F5-C3D38F77B7F6}">
      <dgm:prSet phldrT="[Texte]"/>
      <dgm:spPr/>
      <dgm:t>
        <a:bodyPr/>
        <a:lstStyle/>
        <a:p>
          <a:r>
            <a:rPr lang="fr-FR" dirty="0">
              <a:solidFill>
                <a:schemeClr val="tx1"/>
              </a:solidFill>
            </a:rPr>
            <a:t>Conférences</a:t>
          </a:r>
        </a:p>
      </dgm:t>
    </dgm:pt>
    <dgm:pt modelId="{FE12B4A5-169F-402F-AF62-1F7DBF27F9CF}" type="parTrans" cxnId="{EDD9E84B-2D46-43FB-B50A-1C9FB2415419}">
      <dgm:prSet/>
      <dgm:spPr/>
      <dgm:t>
        <a:bodyPr/>
        <a:lstStyle/>
        <a:p>
          <a:endParaRPr lang="fr-FR"/>
        </a:p>
      </dgm:t>
    </dgm:pt>
    <dgm:pt modelId="{B1A6C306-254E-4B68-B8D1-635CBC0C6854}" type="sibTrans" cxnId="{EDD9E84B-2D46-43FB-B50A-1C9FB2415419}">
      <dgm:prSet/>
      <dgm:spPr/>
      <dgm:t>
        <a:bodyPr/>
        <a:lstStyle/>
        <a:p>
          <a:endParaRPr lang="fr-FR"/>
        </a:p>
      </dgm:t>
    </dgm:pt>
    <dgm:pt modelId="{421A3726-FFCF-46F0-A2E7-4E71E308999C}">
      <dgm:prSet phldrT="[Texte]"/>
      <dgm:spPr/>
      <dgm:t>
        <a:bodyPr/>
        <a:lstStyle/>
        <a:p>
          <a:r>
            <a:rPr lang="fr-FR">
              <a:solidFill>
                <a:schemeClr val="tx1"/>
              </a:solidFill>
            </a:rPr>
            <a:t>Journées Open Access</a:t>
          </a:r>
          <a:endParaRPr lang="fr-FR" dirty="0">
            <a:solidFill>
              <a:schemeClr val="tx1"/>
            </a:solidFill>
          </a:endParaRPr>
        </a:p>
      </dgm:t>
    </dgm:pt>
    <dgm:pt modelId="{982F4666-0401-4ABD-AF0F-BD4E089EF825}" type="parTrans" cxnId="{E37A9FF9-A194-4B7D-8D67-2FCEF8F47784}">
      <dgm:prSet/>
      <dgm:spPr/>
      <dgm:t>
        <a:bodyPr/>
        <a:lstStyle/>
        <a:p>
          <a:endParaRPr lang="fr-FR"/>
        </a:p>
      </dgm:t>
    </dgm:pt>
    <dgm:pt modelId="{AF4D0D67-034F-493D-B768-5CAB2DCFB1A9}" type="sibTrans" cxnId="{E37A9FF9-A194-4B7D-8D67-2FCEF8F47784}">
      <dgm:prSet/>
      <dgm:spPr/>
      <dgm:t>
        <a:bodyPr/>
        <a:lstStyle/>
        <a:p>
          <a:endParaRPr lang="fr-FR"/>
        </a:p>
      </dgm:t>
    </dgm:pt>
    <dgm:pt modelId="{8A55CB26-9B99-481D-8AEF-B9F29CE55244}" type="pres">
      <dgm:prSet presAssocID="{B7DE32FB-F9F7-40BE-BBA3-404A53984B99}" presName="diagram" presStyleCnt="0">
        <dgm:presLayoutVars>
          <dgm:dir/>
          <dgm:resizeHandles val="exact"/>
        </dgm:presLayoutVars>
      </dgm:prSet>
      <dgm:spPr/>
    </dgm:pt>
    <dgm:pt modelId="{1106DAE7-6F46-4F5E-874B-9A684BA7EC73}" type="pres">
      <dgm:prSet presAssocID="{421A3726-FFCF-46F0-A2E7-4E71E308999C}" presName="node" presStyleLbl="node1" presStyleIdx="0" presStyleCnt="5">
        <dgm:presLayoutVars>
          <dgm:bulletEnabled val="1"/>
        </dgm:presLayoutVars>
      </dgm:prSet>
      <dgm:spPr/>
    </dgm:pt>
    <dgm:pt modelId="{DD00D55F-0B04-4170-A9A1-3A03EB2F31BD}" type="pres">
      <dgm:prSet presAssocID="{AF4D0D67-034F-493D-B768-5CAB2DCFB1A9}" presName="sibTrans" presStyleCnt="0"/>
      <dgm:spPr/>
    </dgm:pt>
    <dgm:pt modelId="{791F36E1-19FD-44D3-8ED1-3D26A688F250}" type="pres">
      <dgm:prSet presAssocID="{F560C5D7-7068-4432-88F5-C3D38F77B7F6}" presName="node" presStyleLbl="node1" presStyleIdx="1" presStyleCnt="5">
        <dgm:presLayoutVars>
          <dgm:bulletEnabled val="1"/>
        </dgm:presLayoutVars>
      </dgm:prSet>
      <dgm:spPr/>
    </dgm:pt>
    <dgm:pt modelId="{879C19E8-5405-4875-93F2-9C26383319F5}" type="pres">
      <dgm:prSet presAssocID="{B1A6C306-254E-4B68-B8D1-635CBC0C6854}" presName="sibTrans" presStyleCnt="0"/>
      <dgm:spPr/>
    </dgm:pt>
    <dgm:pt modelId="{F8D9D54C-83E4-473C-8520-97788BD453CE}" type="pres">
      <dgm:prSet presAssocID="{3F155CB2-6B22-4122-A0CF-59E178B84A93}" presName="node" presStyleLbl="node1" presStyleIdx="2" presStyleCnt="5">
        <dgm:presLayoutVars>
          <dgm:bulletEnabled val="1"/>
        </dgm:presLayoutVars>
      </dgm:prSet>
      <dgm:spPr/>
    </dgm:pt>
    <dgm:pt modelId="{42CE37EA-75CF-4103-ACA4-5682D1567C2A}" type="pres">
      <dgm:prSet presAssocID="{952A1D49-CC27-4C18-BD92-95150783AD98}" presName="sibTrans" presStyleCnt="0"/>
      <dgm:spPr/>
    </dgm:pt>
    <dgm:pt modelId="{2D30903C-44AA-49D0-B35C-4FE33FD96E09}" type="pres">
      <dgm:prSet presAssocID="{7192DDCA-91A4-496B-B4A5-6BC56737DD3A}" presName="node" presStyleLbl="node1" presStyleIdx="3" presStyleCnt="5">
        <dgm:presLayoutVars>
          <dgm:bulletEnabled val="1"/>
        </dgm:presLayoutVars>
      </dgm:prSet>
      <dgm:spPr/>
    </dgm:pt>
    <dgm:pt modelId="{63717279-2F8A-4C0D-A8F2-4FF5B98C0297}" type="pres">
      <dgm:prSet presAssocID="{33D638B2-0767-4C26-867E-317AD00EF533}" presName="sibTrans" presStyleCnt="0"/>
      <dgm:spPr/>
    </dgm:pt>
    <dgm:pt modelId="{528D42F4-2F7C-4D95-9F43-7E35C5FF4A16}" type="pres">
      <dgm:prSet presAssocID="{9D4D2C24-7A8A-4AEB-A7A2-B5D662A8936E}" presName="node" presStyleLbl="node1" presStyleIdx="4" presStyleCnt="5">
        <dgm:presLayoutVars>
          <dgm:bulletEnabled val="1"/>
        </dgm:presLayoutVars>
      </dgm:prSet>
      <dgm:spPr/>
    </dgm:pt>
  </dgm:ptLst>
  <dgm:cxnLst>
    <dgm:cxn modelId="{4D475601-EDC6-44FC-8361-A6E22BBBAEB1}" srcId="{B7DE32FB-F9F7-40BE-BBA3-404A53984B99}" destId="{3F155CB2-6B22-4122-A0CF-59E178B84A93}" srcOrd="2" destOrd="0" parTransId="{214B7365-7431-439F-9D4D-7307B43A5831}" sibTransId="{952A1D49-CC27-4C18-BD92-95150783AD98}"/>
    <dgm:cxn modelId="{9C7F7C2D-0267-49B9-8059-CCDFD0899EE9}" type="presOf" srcId="{F560C5D7-7068-4432-88F5-C3D38F77B7F6}" destId="{791F36E1-19FD-44D3-8ED1-3D26A688F250}" srcOrd="0" destOrd="0" presId="urn:microsoft.com/office/officeart/2005/8/layout/default"/>
    <dgm:cxn modelId="{A6B53D61-1DB6-43F8-94BE-92CE6F3E6180}" srcId="{B7DE32FB-F9F7-40BE-BBA3-404A53984B99}" destId="{9D4D2C24-7A8A-4AEB-A7A2-B5D662A8936E}" srcOrd="4" destOrd="0" parTransId="{32850161-B1F8-44A4-B214-19A58EDDBA70}" sibTransId="{E5243071-5926-4E4B-9CC4-375410F30BA7}"/>
    <dgm:cxn modelId="{EDD9E84B-2D46-43FB-B50A-1C9FB2415419}" srcId="{B7DE32FB-F9F7-40BE-BBA3-404A53984B99}" destId="{F560C5D7-7068-4432-88F5-C3D38F77B7F6}" srcOrd="1" destOrd="0" parTransId="{FE12B4A5-169F-402F-AF62-1F7DBF27F9CF}" sibTransId="{B1A6C306-254E-4B68-B8D1-635CBC0C6854}"/>
    <dgm:cxn modelId="{3600BF80-CBA2-43C6-A995-8F47181768BB}" type="presOf" srcId="{9D4D2C24-7A8A-4AEB-A7A2-B5D662A8936E}" destId="{528D42F4-2F7C-4D95-9F43-7E35C5FF4A16}" srcOrd="0" destOrd="0" presId="urn:microsoft.com/office/officeart/2005/8/layout/default"/>
    <dgm:cxn modelId="{033136C4-35A7-4327-9CA5-45F451AC4692}" srcId="{B7DE32FB-F9F7-40BE-BBA3-404A53984B99}" destId="{7192DDCA-91A4-496B-B4A5-6BC56737DD3A}" srcOrd="3" destOrd="0" parTransId="{89E9CC02-CC4F-42EC-A344-F2A3C338104E}" sibTransId="{33D638B2-0767-4C26-867E-317AD00EF533}"/>
    <dgm:cxn modelId="{F89A54C4-E8DF-4E03-9EBA-E2C513DE373D}" type="presOf" srcId="{7192DDCA-91A4-496B-B4A5-6BC56737DD3A}" destId="{2D30903C-44AA-49D0-B35C-4FE33FD96E09}" srcOrd="0" destOrd="0" presId="urn:microsoft.com/office/officeart/2005/8/layout/default"/>
    <dgm:cxn modelId="{6C9A77D7-DCC4-47F5-8F5B-5599D3121938}" type="presOf" srcId="{3F155CB2-6B22-4122-A0CF-59E178B84A93}" destId="{F8D9D54C-83E4-473C-8520-97788BD453CE}" srcOrd="0" destOrd="0" presId="urn:microsoft.com/office/officeart/2005/8/layout/default"/>
    <dgm:cxn modelId="{281189D8-02A4-4640-BEAD-E1E6D7BADDEE}" type="presOf" srcId="{421A3726-FFCF-46F0-A2E7-4E71E308999C}" destId="{1106DAE7-6F46-4F5E-874B-9A684BA7EC73}" srcOrd="0" destOrd="0" presId="urn:microsoft.com/office/officeart/2005/8/layout/default"/>
    <dgm:cxn modelId="{15B239E4-1C78-4E22-A614-BE5F069770FB}" type="presOf" srcId="{B7DE32FB-F9F7-40BE-BBA3-404A53984B99}" destId="{8A55CB26-9B99-481D-8AEF-B9F29CE55244}" srcOrd="0" destOrd="0" presId="urn:microsoft.com/office/officeart/2005/8/layout/default"/>
    <dgm:cxn modelId="{E37A9FF9-A194-4B7D-8D67-2FCEF8F47784}" srcId="{B7DE32FB-F9F7-40BE-BBA3-404A53984B99}" destId="{421A3726-FFCF-46F0-A2E7-4E71E308999C}" srcOrd="0" destOrd="0" parTransId="{982F4666-0401-4ABD-AF0F-BD4E089EF825}" sibTransId="{AF4D0D67-034F-493D-B768-5CAB2DCFB1A9}"/>
    <dgm:cxn modelId="{D51F9711-5362-44FA-B19A-900ED15109EE}" type="presParOf" srcId="{8A55CB26-9B99-481D-8AEF-B9F29CE55244}" destId="{1106DAE7-6F46-4F5E-874B-9A684BA7EC73}" srcOrd="0" destOrd="0" presId="urn:microsoft.com/office/officeart/2005/8/layout/default"/>
    <dgm:cxn modelId="{B9300605-D784-40C2-B91F-B67142A9DA79}" type="presParOf" srcId="{8A55CB26-9B99-481D-8AEF-B9F29CE55244}" destId="{DD00D55F-0B04-4170-A9A1-3A03EB2F31BD}" srcOrd="1" destOrd="0" presId="urn:microsoft.com/office/officeart/2005/8/layout/default"/>
    <dgm:cxn modelId="{BED72CA8-552A-4158-95E0-9BF21C01046A}" type="presParOf" srcId="{8A55CB26-9B99-481D-8AEF-B9F29CE55244}" destId="{791F36E1-19FD-44D3-8ED1-3D26A688F250}" srcOrd="2" destOrd="0" presId="urn:microsoft.com/office/officeart/2005/8/layout/default"/>
    <dgm:cxn modelId="{88632757-B9CC-4BE6-AA42-E0D215C5F733}" type="presParOf" srcId="{8A55CB26-9B99-481D-8AEF-B9F29CE55244}" destId="{879C19E8-5405-4875-93F2-9C26383319F5}" srcOrd="3" destOrd="0" presId="urn:microsoft.com/office/officeart/2005/8/layout/default"/>
    <dgm:cxn modelId="{C47537F5-D1A1-4C0D-9F3F-BB19E349DA15}" type="presParOf" srcId="{8A55CB26-9B99-481D-8AEF-B9F29CE55244}" destId="{F8D9D54C-83E4-473C-8520-97788BD453CE}" srcOrd="4" destOrd="0" presId="urn:microsoft.com/office/officeart/2005/8/layout/default"/>
    <dgm:cxn modelId="{FBF736C5-9400-4CE0-80ED-24DDE6C7FF46}" type="presParOf" srcId="{8A55CB26-9B99-481D-8AEF-B9F29CE55244}" destId="{42CE37EA-75CF-4103-ACA4-5682D1567C2A}" srcOrd="5" destOrd="0" presId="urn:microsoft.com/office/officeart/2005/8/layout/default"/>
    <dgm:cxn modelId="{AF525561-E28B-4583-9B3B-46545E2D2C33}" type="presParOf" srcId="{8A55CB26-9B99-481D-8AEF-B9F29CE55244}" destId="{2D30903C-44AA-49D0-B35C-4FE33FD96E09}" srcOrd="6" destOrd="0" presId="urn:microsoft.com/office/officeart/2005/8/layout/default"/>
    <dgm:cxn modelId="{240366B8-35C7-477B-8013-72BBE4634F0D}" type="presParOf" srcId="{8A55CB26-9B99-481D-8AEF-B9F29CE55244}" destId="{63717279-2F8A-4C0D-A8F2-4FF5B98C0297}" srcOrd="7" destOrd="0" presId="urn:microsoft.com/office/officeart/2005/8/layout/default"/>
    <dgm:cxn modelId="{73087DF1-5D66-4B1A-8A1D-7603D98DC302}" type="presParOf" srcId="{8A55CB26-9B99-481D-8AEF-B9F29CE55244}" destId="{528D42F4-2F7C-4D95-9F43-7E35C5FF4A1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D00B662-863C-4C07-8C71-8B88075E69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55873224-3AC7-4F7A-9F23-297C267B443A}">
      <dgm:prSet phldrT="[Texte]"/>
      <dgm:spPr/>
      <dgm:t>
        <a:bodyPr/>
        <a:lstStyle/>
        <a:p>
          <a:r>
            <a:rPr lang="fr-FR" dirty="0">
              <a:solidFill>
                <a:schemeClr val="tx1"/>
              </a:solidFill>
            </a:rPr>
            <a:t>Supports physiques</a:t>
          </a:r>
        </a:p>
      </dgm:t>
    </dgm:pt>
    <dgm:pt modelId="{3D04A559-4796-4663-BB52-512D9E99BE6B}" type="parTrans" cxnId="{BBBD0C67-F514-4F19-8CCD-529AEC85EAF0}">
      <dgm:prSet/>
      <dgm:spPr/>
      <dgm:t>
        <a:bodyPr/>
        <a:lstStyle/>
        <a:p>
          <a:endParaRPr lang="fr-FR"/>
        </a:p>
      </dgm:t>
    </dgm:pt>
    <dgm:pt modelId="{D7D085F6-AAA0-4F3B-A513-5911370AD844}" type="sibTrans" cxnId="{BBBD0C67-F514-4F19-8CCD-529AEC85EAF0}">
      <dgm:prSet/>
      <dgm:spPr/>
      <dgm:t>
        <a:bodyPr/>
        <a:lstStyle/>
        <a:p>
          <a:endParaRPr lang="fr-FR"/>
        </a:p>
      </dgm:t>
    </dgm:pt>
    <dgm:pt modelId="{F138BCD1-75AD-4D1C-9547-5919CCDDAD11}">
      <dgm:prSet/>
      <dgm:spPr/>
      <dgm:t>
        <a:bodyPr/>
        <a:lstStyle/>
        <a:p>
          <a:r>
            <a:rPr lang="fr-FR" dirty="0">
              <a:solidFill>
                <a:schemeClr val="tx1"/>
              </a:solidFill>
            </a:rPr>
            <a:t>Posters</a:t>
          </a:r>
        </a:p>
      </dgm:t>
    </dgm:pt>
    <dgm:pt modelId="{A170807A-3380-4679-997D-83CEA3689563}" type="parTrans" cxnId="{73FB5DEC-3664-4193-A35C-B974930B7B25}">
      <dgm:prSet/>
      <dgm:spPr/>
      <dgm:t>
        <a:bodyPr/>
        <a:lstStyle/>
        <a:p>
          <a:endParaRPr lang="fr-FR"/>
        </a:p>
      </dgm:t>
    </dgm:pt>
    <dgm:pt modelId="{DD0877A1-C323-4A91-BCEC-C03A6A34E508}" type="sibTrans" cxnId="{73FB5DEC-3664-4193-A35C-B974930B7B25}">
      <dgm:prSet/>
      <dgm:spPr/>
      <dgm:t>
        <a:bodyPr/>
        <a:lstStyle/>
        <a:p>
          <a:endParaRPr lang="fr-FR"/>
        </a:p>
      </dgm:t>
    </dgm:pt>
    <dgm:pt modelId="{986801E7-3308-4236-92B1-CBAA09845D3D}">
      <dgm:prSet/>
      <dgm:spPr/>
      <dgm:t>
        <a:bodyPr/>
        <a:lstStyle/>
        <a:p>
          <a:r>
            <a:rPr lang="fr-FR" dirty="0">
              <a:solidFill>
                <a:schemeClr val="tx1"/>
              </a:solidFill>
            </a:rPr>
            <a:t>Flyers</a:t>
          </a:r>
        </a:p>
      </dgm:t>
    </dgm:pt>
    <dgm:pt modelId="{4F240B08-E785-44E1-B449-41CE0479D1BE}" type="parTrans" cxnId="{8531A833-4091-4ACF-BF8E-A380726D8148}">
      <dgm:prSet/>
      <dgm:spPr/>
      <dgm:t>
        <a:bodyPr/>
        <a:lstStyle/>
        <a:p>
          <a:endParaRPr lang="fr-FR"/>
        </a:p>
      </dgm:t>
    </dgm:pt>
    <dgm:pt modelId="{8EB2AC36-8952-4F1B-94BB-06F83E6BCBB1}" type="sibTrans" cxnId="{8531A833-4091-4ACF-BF8E-A380726D8148}">
      <dgm:prSet/>
      <dgm:spPr/>
      <dgm:t>
        <a:bodyPr/>
        <a:lstStyle/>
        <a:p>
          <a:endParaRPr lang="fr-FR"/>
        </a:p>
      </dgm:t>
    </dgm:pt>
    <dgm:pt modelId="{ADFB6562-A96E-4D38-8EFE-A96EAD76C9EF}">
      <dgm:prSet/>
      <dgm:spPr/>
      <dgm:t>
        <a:bodyPr/>
        <a:lstStyle/>
        <a:p>
          <a:r>
            <a:rPr lang="fr-FR" dirty="0">
              <a:solidFill>
                <a:schemeClr val="tx1"/>
              </a:solidFill>
            </a:rPr>
            <a:t>Internet</a:t>
          </a:r>
        </a:p>
      </dgm:t>
    </dgm:pt>
    <dgm:pt modelId="{9ED25E88-5B94-4C99-B689-43EE9474DA08}" type="parTrans" cxnId="{91208203-0280-4AB6-BE2B-BFD12407D9A1}">
      <dgm:prSet/>
      <dgm:spPr/>
      <dgm:t>
        <a:bodyPr/>
        <a:lstStyle/>
        <a:p>
          <a:endParaRPr lang="fr-FR"/>
        </a:p>
      </dgm:t>
    </dgm:pt>
    <dgm:pt modelId="{F2490937-99F4-4883-8C97-686D1D0B572F}" type="sibTrans" cxnId="{91208203-0280-4AB6-BE2B-BFD12407D9A1}">
      <dgm:prSet/>
      <dgm:spPr/>
      <dgm:t>
        <a:bodyPr/>
        <a:lstStyle/>
        <a:p>
          <a:endParaRPr lang="fr-FR"/>
        </a:p>
      </dgm:t>
    </dgm:pt>
    <dgm:pt modelId="{E018D709-14C0-49C9-895B-F507A6286E8C}">
      <dgm:prSet/>
      <dgm:spPr/>
      <dgm:t>
        <a:bodyPr/>
        <a:lstStyle/>
        <a:p>
          <a:r>
            <a:rPr lang="fr-FR" dirty="0">
              <a:solidFill>
                <a:schemeClr val="tx1"/>
              </a:solidFill>
            </a:rPr>
            <a:t>Portail documentaire</a:t>
          </a:r>
        </a:p>
      </dgm:t>
    </dgm:pt>
    <dgm:pt modelId="{2C990DA3-6BA3-40C0-923D-7AEC0844CFC8}" type="parTrans" cxnId="{A9ED74FD-0AF4-4F8B-9DDB-1F1AFABADB50}">
      <dgm:prSet/>
      <dgm:spPr/>
      <dgm:t>
        <a:bodyPr/>
        <a:lstStyle/>
        <a:p>
          <a:endParaRPr lang="fr-FR"/>
        </a:p>
      </dgm:t>
    </dgm:pt>
    <dgm:pt modelId="{F6F215F5-DFDB-4972-AAA8-3E892E595524}" type="sibTrans" cxnId="{A9ED74FD-0AF4-4F8B-9DDB-1F1AFABADB50}">
      <dgm:prSet/>
      <dgm:spPr/>
      <dgm:t>
        <a:bodyPr/>
        <a:lstStyle/>
        <a:p>
          <a:endParaRPr lang="fr-FR"/>
        </a:p>
      </dgm:t>
    </dgm:pt>
    <dgm:pt modelId="{1BE87D93-7A9E-4F66-AB3D-255C6772D60F}">
      <dgm:prSet/>
      <dgm:spPr/>
      <dgm:t>
        <a:bodyPr/>
        <a:lstStyle/>
        <a:p>
          <a:r>
            <a:rPr lang="fr-FR" dirty="0">
              <a:solidFill>
                <a:schemeClr val="tx1"/>
              </a:solidFill>
            </a:rPr>
            <a:t>Réseau social du </a:t>
          </a:r>
          <a:r>
            <a:rPr lang="fr-FR" dirty="0" err="1">
              <a:solidFill>
                <a:schemeClr val="tx1"/>
              </a:solidFill>
            </a:rPr>
            <a:t>learning</a:t>
          </a:r>
          <a:r>
            <a:rPr lang="fr-FR" dirty="0">
              <a:solidFill>
                <a:schemeClr val="tx1"/>
              </a:solidFill>
            </a:rPr>
            <a:t> center</a:t>
          </a:r>
        </a:p>
      </dgm:t>
    </dgm:pt>
    <dgm:pt modelId="{5FB2DDC9-8FE9-48A7-8A3A-B4571ADAABA9}" type="parTrans" cxnId="{5A01CFE4-0290-4745-98FD-134BEC22DBCC}">
      <dgm:prSet/>
      <dgm:spPr/>
      <dgm:t>
        <a:bodyPr/>
        <a:lstStyle/>
        <a:p>
          <a:endParaRPr lang="fr-FR"/>
        </a:p>
      </dgm:t>
    </dgm:pt>
    <dgm:pt modelId="{29CF90B9-7763-44F3-B9B2-5E996430409E}" type="sibTrans" cxnId="{5A01CFE4-0290-4745-98FD-134BEC22DBCC}">
      <dgm:prSet/>
      <dgm:spPr/>
      <dgm:t>
        <a:bodyPr/>
        <a:lstStyle/>
        <a:p>
          <a:endParaRPr lang="fr-FR"/>
        </a:p>
      </dgm:t>
    </dgm:pt>
    <dgm:pt modelId="{FB87278F-0F17-435E-9374-C9C1F32EDD01}">
      <dgm:prSet/>
      <dgm:spPr/>
      <dgm:t>
        <a:bodyPr/>
        <a:lstStyle/>
        <a:p>
          <a:r>
            <a:rPr lang="fr-FR" dirty="0">
              <a:solidFill>
                <a:schemeClr val="tx1"/>
              </a:solidFill>
            </a:rPr>
            <a:t>Réseaux sociaux de l’Ecole</a:t>
          </a:r>
        </a:p>
      </dgm:t>
    </dgm:pt>
    <dgm:pt modelId="{F29858D9-24A2-4FBA-A1B9-365D21906327}" type="parTrans" cxnId="{DC51494C-2718-402A-B546-3F2A2F7EAEFC}">
      <dgm:prSet/>
      <dgm:spPr/>
      <dgm:t>
        <a:bodyPr/>
        <a:lstStyle/>
        <a:p>
          <a:endParaRPr lang="fr-FR"/>
        </a:p>
      </dgm:t>
    </dgm:pt>
    <dgm:pt modelId="{1D2B6EF2-10F8-41D7-85CD-D4EA83ACC1A9}" type="sibTrans" cxnId="{DC51494C-2718-402A-B546-3F2A2F7EAEFC}">
      <dgm:prSet/>
      <dgm:spPr/>
      <dgm:t>
        <a:bodyPr/>
        <a:lstStyle/>
        <a:p>
          <a:endParaRPr lang="fr-FR"/>
        </a:p>
      </dgm:t>
    </dgm:pt>
    <dgm:pt modelId="{F46888EE-DF18-44C5-9290-918774905D4D}" type="pres">
      <dgm:prSet presAssocID="{7D00B662-863C-4C07-8C71-8B88075E69C0}" presName="linear" presStyleCnt="0">
        <dgm:presLayoutVars>
          <dgm:animLvl val="lvl"/>
          <dgm:resizeHandles val="exact"/>
        </dgm:presLayoutVars>
      </dgm:prSet>
      <dgm:spPr/>
    </dgm:pt>
    <dgm:pt modelId="{1AB33935-B494-4770-AF7B-42F092AFC31A}" type="pres">
      <dgm:prSet presAssocID="{55873224-3AC7-4F7A-9F23-297C267B443A}" presName="parentText" presStyleLbl="node1" presStyleIdx="0" presStyleCnt="2">
        <dgm:presLayoutVars>
          <dgm:chMax val="0"/>
          <dgm:bulletEnabled val="1"/>
        </dgm:presLayoutVars>
      </dgm:prSet>
      <dgm:spPr/>
    </dgm:pt>
    <dgm:pt modelId="{5973821F-9726-433D-9563-FFF90644E7B9}" type="pres">
      <dgm:prSet presAssocID="{55873224-3AC7-4F7A-9F23-297C267B443A}" presName="childText" presStyleLbl="revTx" presStyleIdx="0" presStyleCnt="2">
        <dgm:presLayoutVars>
          <dgm:bulletEnabled val="1"/>
        </dgm:presLayoutVars>
      </dgm:prSet>
      <dgm:spPr/>
    </dgm:pt>
    <dgm:pt modelId="{D0F99C69-7726-479B-B4DA-9843B7A543A4}" type="pres">
      <dgm:prSet presAssocID="{ADFB6562-A96E-4D38-8EFE-A96EAD76C9EF}" presName="parentText" presStyleLbl="node1" presStyleIdx="1" presStyleCnt="2">
        <dgm:presLayoutVars>
          <dgm:chMax val="0"/>
          <dgm:bulletEnabled val="1"/>
        </dgm:presLayoutVars>
      </dgm:prSet>
      <dgm:spPr/>
    </dgm:pt>
    <dgm:pt modelId="{00B7E1E9-78BD-4034-AD67-CD4AD236F479}" type="pres">
      <dgm:prSet presAssocID="{ADFB6562-A96E-4D38-8EFE-A96EAD76C9EF}" presName="childText" presStyleLbl="revTx" presStyleIdx="1" presStyleCnt="2">
        <dgm:presLayoutVars>
          <dgm:bulletEnabled val="1"/>
        </dgm:presLayoutVars>
      </dgm:prSet>
      <dgm:spPr/>
    </dgm:pt>
  </dgm:ptLst>
  <dgm:cxnLst>
    <dgm:cxn modelId="{12C2D601-9F64-4FBC-A3F2-C1B3E22598EF}" type="presOf" srcId="{55873224-3AC7-4F7A-9F23-297C267B443A}" destId="{1AB33935-B494-4770-AF7B-42F092AFC31A}" srcOrd="0" destOrd="0" presId="urn:microsoft.com/office/officeart/2005/8/layout/vList2"/>
    <dgm:cxn modelId="{0BB8EF02-4EA4-4E45-A895-7369792EF0E0}" type="presOf" srcId="{ADFB6562-A96E-4D38-8EFE-A96EAD76C9EF}" destId="{D0F99C69-7726-479B-B4DA-9843B7A543A4}" srcOrd="0" destOrd="0" presId="urn:microsoft.com/office/officeart/2005/8/layout/vList2"/>
    <dgm:cxn modelId="{91208203-0280-4AB6-BE2B-BFD12407D9A1}" srcId="{7D00B662-863C-4C07-8C71-8B88075E69C0}" destId="{ADFB6562-A96E-4D38-8EFE-A96EAD76C9EF}" srcOrd="1" destOrd="0" parTransId="{9ED25E88-5B94-4C99-B689-43EE9474DA08}" sibTransId="{F2490937-99F4-4883-8C97-686D1D0B572F}"/>
    <dgm:cxn modelId="{32028C28-62FD-47F2-9E99-BA902FE41E51}" type="presOf" srcId="{E018D709-14C0-49C9-895B-F507A6286E8C}" destId="{00B7E1E9-78BD-4034-AD67-CD4AD236F479}" srcOrd="0" destOrd="0" presId="urn:microsoft.com/office/officeart/2005/8/layout/vList2"/>
    <dgm:cxn modelId="{8531A833-4091-4ACF-BF8E-A380726D8148}" srcId="{55873224-3AC7-4F7A-9F23-297C267B443A}" destId="{986801E7-3308-4236-92B1-CBAA09845D3D}" srcOrd="1" destOrd="0" parTransId="{4F240B08-E785-44E1-B449-41CE0479D1BE}" sibTransId="{8EB2AC36-8952-4F1B-94BB-06F83E6BCBB1}"/>
    <dgm:cxn modelId="{2457D95D-888D-41FA-A50F-1CE81EDA8E39}" type="presOf" srcId="{7D00B662-863C-4C07-8C71-8B88075E69C0}" destId="{F46888EE-DF18-44C5-9290-918774905D4D}" srcOrd="0" destOrd="0" presId="urn:microsoft.com/office/officeart/2005/8/layout/vList2"/>
    <dgm:cxn modelId="{BBBD0C67-F514-4F19-8CCD-529AEC85EAF0}" srcId="{7D00B662-863C-4C07-8C71-8B88075E69C0}" destId="{55873224-3AC7-4F7A-9F23-297C267B443A}" srcOrd="0" destOrd="0" parTransId="{3D04A559-4796-4663-BB52-512D9E99BE6B}" sibTransId="{D7D085F6-AAA0-4F3B-A513-5911370AD844}"/>
    <dgm:cxn modelId="{DC51494C-2718-402A-B546-3F2A2F7EAEFC}" srcId="{ADFB6562-A96E-4D38-8EFE-A96EAD76C9EF}" destId="{FB87278F-0F17-435E-9374-C9C1F32EDD01}" srcOrd="2" destOrd="0" parTransId="{F29858D9-24A2-4FBA-A1B9-365D21906327}" sibTransId="{1D2B6EF2-10F8-41D7-85CD-D4EA83ACC1A9}"/>
    <dgm:cxn modelId="{4841C46F-750C-4460-9565-CF6922906200}" type="presOf" srcId="{1BE87D93-7A9E-4F66-AB3D-255C6772D60F}" destId="{00B7E1E9-78BD-4034-AD67-CD4AD236F479}" srcOrd="0" destOrd="1" presId="urn:microsoft.com/office/officeart/2005/8/layout/vList2"/>
    <dgm:cxn modelId="{74996282-E609-4A04-B8F7-D12E66D81569}" type="presOf" srcId="{986801E7-3308-4236-92B1-CBAA09845D3D}" destId="{5973821F-9726-433D-9563-FFF90644E7B9}" srcOrd="0" destOrd="1" presId="urn:microsoft.com/office/officeart/2005/8/layout/vList2"/>
    <dgm:cxn modelId="{2D87C6B5-B723-4099-BB4C-83914C7C78F1}" type="presOf" srcId="{F138BCD1-75AD-4D1C-9547-5919CCDDAD11}" destId="{5973821F-9726-433D-9563-FFF90644E7B9}" srcOrd="0" destOrd="0" presId="urn:microsoft.com/office/officeart/2005/8/layout/vList2"/>
    <dgm:cxn modelId="{5A01CFE4-0290-4745-98FD-134BEC22DBCC}" srcId="{ADFB6562-A96E-4D38-8EFE-A96EAD76C9EF}" destId="{1BE87D93-7A9E-4F66-AB3D-255C6772D60F}" srcOrd="1" destOrd="0" parTransId="{5FB2DDC9-8FE9-48A7-8A3A-B4571ADAABA9}" sibTransId="{29CF90B9-7763-44F3-B9B2-5E996430409E}"/>
    <dgm:cxn modelId="{D312B9E8-FF9E-428D-A283-9995324D1E7D}" type="presOf" srcId="{FB87278F-0F17-435E-9374-C9C1F32EDD01}" destId="{00B7E1E9-78BD-4034-AD67-CD4AD236F479}" srcOrd="0" destOrd="2" presId="urn:microsoft.com/office/officeart/2005/8/layout/vList2"/>
    <dgm:cxn modelId="{73FB5DEC-3664-4193-A35C-B974930B7B25}" srcId="{55873224-3AC7-4F7A-9F23-297C267B443A}" destId="{F138BCD1-75AD-4D1C-9547-5919CCDDAD11}" srcOrd="0" destOrd="0" parTransId="{A170807A-3380-4679-997D-83CEA3689563}" sibTransId="{DD0877A1-C323-4A91-BCEC-C03A6A34E508}"/>
    <dgm:cxn modelId="{A9ED74FD-0AF4-4F8B-9DDB-1F1AFABADB50}" srcId="{ADFB6562-A96E-4D38-8EFE-A96EAD76C9EF}" destId="{E018D709-14C0-49C9-895B-F507A6286E8C}" srcOrd="0" destOrd="0" parTransId="{2C990DA3-6BA3-40C0-923D-7AEC0844CFC8}" sibTransId="{F6F215F5-DFDB-4972-AAA8-3E892E595524}"/>
    <dgm:cxn modelId="{F48073EC-FA38-4E73-A19A-E588AFE66DFB}" type="presParOf" srcId="{F46888EE-DF18-44C5-9290-918774905D4D}" destId="{1AB33935-B494-4770-AF7B-42F092AFC31A}" srcOrd="0" destOrd="0" presId="urn:microsoft.com/office/officeart/2005/8/layout/vList2"/>
    <dgm:cxn modelId="{6F223E59-D9C5-467E-A53D-A3DA0ED912CD}" type="presParOf" srcId="{F46888EE-DF18-44C5-9290-918774905D4D}" destId="{5973821F-9726-433D-9563-FFF90644E7B9}" srcOrd="1" destOrd="0" presId="urn:microsoft.com/office/officeart/2005/8/layout/vList2"/>
    <dgm:cxn modelId="{7C78C96F-5A79-49C7-A3AF-1E245963ED30}" type="presParOf" srcId="{F46888EE-DF18-44C5-9290-918774905D4D}" destId="{D0F99C69-7726-479B-B4DA-9843B7A543A4}" srcOrd="2" destOrd="0" presId="urn:microsoft.com/office/officeart/2005/8/layout/vList2"/>
    <dgm:cxn modelId="{5D85C107-9E1D-4DAE-B7B9-DD1DF6E6E3AE}" type="presParOf" srcId="{F46888EE-DF18-44C5-9290-918774905D4D}" destId="{00B7E1E9-78BD-4034-AD67-CD4AD236F47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18CA44-175B-47C0-80B9-B9C8DA04B0D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AE9D0A05-6D8C-44FE-B668-627AE99C514F}">
      <dgm:prSet/>
      <dgm:spPr/>
      <dgm:t>
        <a:bodyPr/>
        <a:lstStyle/>
        <a:p>
          <a:pPr algn="ctr"/>
          <a:r>
            <a:rPr lang="fr-FR" b="1" dirty="0">
              <a:solidFill>
                <a:schemeClr val="tx1"/>
              </a:solidFill>
            </a:rPr>
            <a:t>Savoir utiliser le nouvel équipement physique</a:t>
          </a:r>
        </a:p>
        <a:p>
          <a:pPr algn="ctr"/>
          <a:r>
            <a:rPr lang="fr-FR" dirty="0">
              <a:solidFill>
                <a:schemeClr val="tx1"/>
              </a:solidFill>
            </a:rPr>
            <a:t>(tableau interactif, matériel audiovisuel et de visioconférence, tablettes, ordinateurs, …)</a:t>
          </a:r>
        </a:p>
      </dgm:t>
    </dgm:pt>
    <dgm:pt modelId="{1D7ACFDF-67F9-4F98-AFB2-CAA202AAD38C}" type="parTrans" cxnId="{59BA7462-E466-4989-B443-72AFE2EB1AAF}">
      <dgm:prSet/>
      <dgm:spPr/>
      <dgm:t>
        <a:bodyPr/>
        <a:lstStyle/>
        <a:p>
          <a:endParaRPr lang="fr-FR"/>
        </a:p>
      </dgm:t>
    </dgm:pt>
    <dgm:pt modelId="{5AE89C3B-035A-4F3D-A86A-763ABF44B649}" type="sibTrans" cxnId="{59BA7462-E466-4989-B443-72AFE2EB1AAF}">
      <dgm:prSet/>
      <dgm:spPr/>
      <dgm:t>
        <a:bodyPr/>
        <a:lstStyle/>
        <a:p>
          <a:endParaRPr lang="fr-FR"/>
        </a:p>
      </dgm:t>
    </dgm:pt>
    <dgm:pt modelId="{6FC3FA4D-DFB6-4AAD-ACE3-E37B7FA2C2B5}">
      <dgm:prSet/>
      <dgm:spPr/>
      <dgm:t>
        <a:bodyPr/>
        <a:lstStyle/>
        <a:p>
          <a:pPr algn="ctr"/>
          <a:r>
            <a:rPr lang="fr-FR" b="1" dirty="0">
              <a:solidFill>
                <a:schemeClr val="tx1"/>
              </a:solidFill>
            </a:rPr>
            <a:t>Savoir utiliser alimenter l’environnement virtuel</a:t>
          </a:r>
        </a:p>
        <a:p>
          <a:pPr algn="ctr"/>
          <a:r>
            <a:rPr lang="fr-FR" dirty="0">
              <a:solidFill>
                <a:schemeClr val="tx1"/>
              </a:solidFill>
            </a:rPr>
            <a:t>(portail de ressources, médias sociaux du LC, logiciel de réservation du matériel et des salles, …)</a:t>
          </a:r>
        </a:p>
      </dgm:t>
    </dgm:pt>
    <dgm:pt modelId="{FB3857A6-E4DA-446C-A01D-8B1AF03B3424}" type="parTrans" cxnId="{837B3909-A1FB-4E24-BD01-34B83F8A7467}">
      <dgm:prSet/>
      <dgm:spPr/>
      <dgm:t>
        <a:bodyPr/>
        <a:lstStyle/>
        <a:p>
          <a:endParaRPr lang="fr-FR"/>
        </a:p>
      </dgm:t>
    </dgm:pt>
    <dgm:pt modelId="{9144C5A9-61FB-483F-8408-324E00257586}" type="sibTrans" cxnId="{837B3909-A1FB-4E24-BD01-34B83F8A7467}">
      <dgm:prSet/>
      <dgm:spPr/>
      <dgm:t>
        <a:bodyPr/>
        <a:lstStyle/>
        <a:p>
          <a:endParaRPr lang="fr-FR"/>
        </a:p>
      </dgm:t>
    </dgm:pt>
    <dgm:pt modelId="{9FC442CE-B1A9-4904-9B69-10D97EDC44F1}" type="pres">
      <dgm:prSet presAssocID="{B318CA44-175B-47C0-80B9-B9C8DA04B0DE}" presName="linear" presStyleCnt="0">
        <dgm:presLayoutVars>
          <dgm:animLvl val="lvl"/>
          <dgm:resizeHandles val="exact"/>
        </dgm:presLayoutVars>
      </dgm:prSet>
      <dgm:spPr/>
    </dgm:pt>
    <dgm:pt modelId="{509DDFB5-21EA-47AB-BB99-0DC19A60F33A}" type="pres">
      <dgm:prSet presAssocID="{AE9D0A05-6D8C-44FE-B668-627AE99C514F}" presName="parentText" presStyleLbl="node1" presStyleIdx="0" presStyleCnt="2">
        <dgm:presLayoutVars>
          <dgm:chMax val="0"/>
          <dgm:bulletEnabled val="1"/>
        </dgm:presLayoutVars>
      </dgm:prSet>
      <dgm:spPr/>
    </dgm:pt>
    <dgm:pt modelId="{B571D8F5-12E4-4113-A51C-3E446722F6FA}" type="pres">
      <dgm:prSet presAssocID="{5AE89C3B-035A-4F3D-A86A-763ABF44B649}" presName="spacer" presStyleCnt="0"/>
      <dgm:spPr/>
    </dgm:pt>
    <dgm:pt modelId="{81BA54BF-84C1-45C4-9E49-5E70947962A9}" type="pres">
      <dgm:prSet presAssocID="{6FC3FA4D-DFB6-4AAD-ACE3-E37B7FA2C2B5}" presName="parentText" presStyleLbl="node1" presStyleIdx="1" presStyleCnt="2">
        <dgm:presLayoutVars>
          <dgm:chMax val="0"/>
          <dgm:bulletEnabled val="1"/>
        </dgm:presLayoutVars>
      </dgm:prSet>
      <dgm:spPr/>
    </dgm:pt>
  </dgm:ptLst>
  <dgm:cxnLst>
    <dgm:cxn modelId="{837B3909-A1FB-4E24-BD01-34B83F8A7467}" srcId="{B318CA44-175B-47C0-80B9-B9C8DA04B0DE}" destId="{6FC3FA4D-DFB6-4AAD-ACE3-E37B7FA2C2B5}" srcOrd="1" destOrd="0" parTransId="{FB3857A6-E4DA-446C-A01D-8B1AF03B3424}" sibTransId="{9144C5A9-61FB-483F-8408-324E00257586}"/>
    <dgm:cxn modelId="{66812D31-0DA7-413E-B6AE-79BB86A924BC}" type="presOf" srcId="{AE9D0A05-6D8C-44FE-B668-627AE99C514F}" destId="{509DDFB5-21EA-47AB-BB99-0DC19A60F33A}" srcOrd="0" destOrd="0" presId="urn:microsoft.com/office/officeart/2005/8/layout/vList2"/>
    <dgm:cxn modelId="{59BA7462-E466-4989-B443-72AFE2EB1AAF}" srcId="{B318CA44-175B-47C0-80B9-B9C8DA04B0DE}" destId="{AE9D0A05-6D8C-44FE-B668-627AE99C514F}" srcOrd="0" destOrd="0" parTransId="{1D7ACFDF-67F9-4F98-AFB2-CAA202AAD38C}" sibTransId="{5AE89C3B-035A-4F3D-A86A-763ABF44B649}"/>
    <dgm:cxn modelId="{68D22254-3443-443A-ACDB-03B4814AB42A}" type="presOf" srcId="{B318CA44-175B-47C0-80B9-B9C8DA04B0DE}" destId="{9FC442CE-B1A9-4904-9B69-10D97EDC44F1}" srcOrd="0" destOrd="0" presId="urn:microsoft.com/office/officeart/2005/8/layout/vList2"/>
    <dgm:cxn modelId="{23AEC9CF-DD26-401E-B9BE-B8586704040B}" type="presOf" srcId="{6FC3FA4D-DFB6-4AAD-ACE3-E37B7FA2C2B5}" destId="{81BA54BF-84C1-45C4-9E49-5E70947962A9}" srcOrd="0" destOrd="0" presId="urn:microsoft.com/office/officeart/2005/8/layout/vList2"/>
    <dgm:cxn modelId="{091E1379-AA0E-4A2C-92A0-00D32F44F299}" type="presParOf" srcId="{9FC442CE-B1A9-4904-9B69-10D97EDC44F1}" destId="{509DDFB5-21EA-47AB-BB99-0DC19A60F33A}" srcOrd="0" destOrd="0" presId="urn:microsoft.com/office/officeart/2005/8/layout/vList2"/>
    <dgm:cxn modelId="{EAA68AD6-ABCE-4F62-99E9-7B9AF2D8A593}" type="presParOf" srcId="{9FC442CE-B1A9-4904-9B69-10D97EDC44F1}" destId="{B571D8F5-12E4-4113-A51C-3E446722F6FA}" srcOrd="1" destOrd="0" presId="urn:microsoft.com/office/officeart/2005/8/layout/vList2"/>
    <dgm:cxn modelId="{46C162D3-3E0A-4F09-9AAE-6BE0C0628217}" type="presParOf" srcId="{9FC442CE-B1A9-4904-9B69-10D97EDC44F1}" destId="{81BA54BF-84C1-45C4-9E49-5E70947962A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97D109-F795-45BB-9F6D-838A306E73EF}">
      <dsp:nvSpPr>
        <dsp:cNvPr id="0" name=""/>
        <dsp:cNvSpPr/>
      </dsp:nvSpPr>
      <dsp:spPr>
        <a:xfrm rot="10800000">
          <a:off x="-2" y="2143"/>
          <a:ext cx="12192004" cy="139999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360" tIns="152400" rIns="284480" bIns="152400" numCol="1" spcCol="1270" anchor="ctr" anchorCtr="0">
          <a:noAutofit/>
        </a:bodyPr>
        <a:lstStyle/>
        <a:p>
          <a:pPr marL="0" lvl="0" indent="0" algn="ctr" defTabSz="1778000">
            <a:lnSpc>
              <a:spcPct val="90000"/>
            </a:lnSpc>
            <a:spcBef>
              <a:spcPct val="0"/>
            </a:spcBef>
            <a:spcAft>
              <a:spcPct val="35000"/>
            </a:spcAft>
            <a:buNone/>
          </a:pPr>
          <a:r>
            <a:rPr lang="fr-FR" sz="4000" b="1" kern="1200" noProof="0" dirty="0">
              <a:solidFill>
                <a:schemeClr val="tx1"/>
              </a:solidFill>
              <a:latin typeface="Tw Cen MT" panose="020B0602020104020603" pitchFamily="34" charset="0"/>
            </a:rPr>
            <a:t>Un </a:t>
          </a:r>
          <a:r>
            <a:rPr lang="fr-FR" sz="4000" b="1" kern="1200" noProof="0" dirty="0" err="1">
              <a:solidFill>
                <a:schemeClr val="tx1"/>
              </a:solidFill>
              <a:latin typeface="Tw Cen MT" panose="020B0602020104020603" pitchFamily="34" charset="0"/>
            </a:rPr>
            <a:t>learning</a:t>
          </a:r>
          <a:r>
            <a:rPr lang="fr-FR" sz="4000" b="1" kern="1200" noProof="0" dirty="0">
              <a:solidFill>
                <a:schemeClr val="tx1"/>
              </a:solidFill>
              <a:latin typeface="Tw Cen MT" panose="020B0602020104020603" pitchFamily="34" charset="0"/>
            </a:rPr>
            <a:t> center, qu’est-ce que c’est ?</a:t>
          </a:r>
        </a:p>
      </dsp:txBody>
      <dsp:txXfrm rot="10800000">
        <a:off x="349997" y="2143"/>
        <a:ext cx="11842005" cy="1399996"/>
      </dsp:txXfrm>
    </dsp:sp>
    <dsp:sp modelId="{05D31D24-A25B-48EC-88A3-E9B413F29C43}">
      <dsp:nvSpPr>
        <dsp:cNvPr id="0" name=""/>
        <dsp:cNvSpPr/>
      </dsp:nvSpPr>
      <dsp:spPr>
        <a:xfrm>
          <a:off x="728767" y="1"/>
          <a:ext cx="1399996" cy="139999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9290A4-660F-4495-BC1E-A24D63FE266C}">
      <dsp:nvSpPr>
        <dsp:cNvPr id="0" name=""/>
        <dsp:cNvSpPr/>
      </dsp:nvSpPr>
      <dsp:spPr>
        <a:xfrm rot="10800000">
          <a:off x="-2" y="1820048"/>
          <a:ext cx="12192004" cy="1399996"/>
        </a:xfrm>
        <a:prstGeom prst="homePlat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360" tIns="152400" rIns="284480" bIns="152400" numCol="1" spcCol="1270" anchor="ctr" anchorCtr="0">
          <a:noAutofit/>
        </a:bodyPr>
        <a:lstStyle/>
        <a:p>
          <a:pPr marL="0" lvl="0" indent="0" algn="ctr" defTabSz="1778000">
            <a:lnSpc>
              <a:spcPct val="90000"/>
            </a:lnSpc>
            <a:spcBef>
              <a:spcPct val="0"/>
            </a:spcBef>
            <a:spcAft>
              <a:spcPct val="35000"/>
            </a:spcAft>
            <a:buNone/>
          </a:pPr>
          <a:r>
            <a:rPr lang="fr-FR" sz="4000" b="1" kern="1200" noProof="0" dirty="0">
              <a:solidFill>
                <a:schemeClr val="tx1"/>
              </a:solidFill>
              <a:latin typeface="Tw Cen MT" panose="020B0602020104020603" pitchFamily="34" charset="0"/>
            </a:rPr>
            <a:t>Le projet de </a:t>
          </a:r>
          <a:r>
            <a:rPr lang="fr-FR" sz="4000" b="1" kern="1200" noProof="0" dirty="0" err="1">
              <a:solidFill>
                <a:schemeClr val="tx1"/>
              </a:solidFill>
              <a:latin typeface="Tw Cen MT" panose="020B0602020104020603" pitchFamily="34" charset="0"/>
            </a:rPr>
            <a:t>learning</a:t>
          </a:r>
          <a:r>
            <a:rPr lang="fr-FR" sz="4000" b="1" kern="1200" noProof="0" dirty="0">
              <a:solidFill>
                <a:schemeClr val="tx1"/>
              </a:solidFill>
              <a:latin typeface="Tw Cen MT" panose="020B0602020104020603" pitchFamily="34" charset="0"/>
            </a:rPr>
            <a:t> center à </a:t>
          </a:r>
          <a:r>
            <a:rPr lang="fr-FR" sz="4000" b="1" kern="1200" noProof="0" dirty="0" err="1">
              <a:solidFill>
                <a:schemeClr val="tx1"/>
              </a:solidFill>
              <a:latin typeface="Tw Cen MT" panose="020B0602020104020603" pitchFamily="34" charset="0"/>
            </a:rPr>
            <a:t>SupAgro</a:t>
          </a:r>
          <a:endParaRPr lang="fr-FR" sz="4000" b="1" kern="1200" noProof="0" dirty="0">
            <a:solidFill>
              <a:schemeClr val="tx1"/>
            </a:solidFill>
            <a:latin typeface="Tw Cen MT" panose="020B0602020104020603" pitchFamily="34" charset="0"/>
          </a:endParaRPr>
        </a:p>
      </dsp:txBody>
      <dsp:txXfrm rot="10800000">
        <a:off x="349997" y="1820048"/>
        <a:ext cx="11842005" cy="1399996"/>
      </dsp:txXfrm>
    </dsp:sp>
    <dsp:sp modelId="{3CC9CCDF-7264-4376-9B58-CDC177275B15}">
      <dsp:nvSpPr>
        <dsp:cNvPr id="0" name=""/>
        <dsp:cNvSpPr/>
      </dsp:nvSpPr>
      <dsp:spPr>
        <a:xfrm>
          <a:off x="712457" y="1805502"/>
          <a:ext cx="1399996" cy="1399996"/>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08C6C-CDD5-403B-8CA7-C6E1FFD1750B}">
      <dsp:nvSpPr>
        <dsp:cNvPr id="0" name=""/>
        <dsp:cNvSpPr/>
      </dsp:nvSpPr>
      <dsp:spPr>
        <a:xfrm rot="10800000">
          <a:off x="-2" y="3637954"/>
          <a:ext cx="12192004" cy="1399996"/>
        </a:xfrm>
        <a:prstGeom prst="homePlat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360" tIns="152400" rIns="284480" bIns="152400" numCol="1" spcCol="1270" anchor="ctr" anchorCtr="0">
          <a:noAutofit/>
        </a:bodyPr>
        <a:lstStyle/>
        <a:p>
          <a:pPr marL="0" lvl="0" indent="0" algn="ctr" defTabSz="1778000">
            <a:lnSpc>
              <a:spcPct val="90000"/>
            </a:lnSpc>
            <a:spcBef>
              <a:spcPct val="0"/>
            </a:spcBef>
            <a:spcAft>
              <a:spcPct val="35000"/>
            </a:spcAft>
            <a:buNone/>
          </a:pPr>
          <a:r>
            <a:rPr lang="fr-FR" sz="4000" b="1" kern="1200" noProof="0" dirty="0">
              <a:solidFill>
                <a:schemeClr val="tx1"/>
              </a:solidFill>
              <a:latin typeface="Tw Cen MT" panose="020B0602020104020603" pitchFamily="34" charset="0"/>
            </a:rPr>
            <a:t>L’évolution des compétences</a:t>
          </a:r>
        </a:p>
      </dsp:txBody>
      <dsp:txXfrm rot="10800000">
        <a:off x="349997" y="3637954"/>
        <a:ext cx="11842005" cy="1399996"/>
      </dsp:txXfrm>
    </dsp:sp>
    <dsp:sp modelId="{3C9D1AAB-2631-4FD2-9B41-142D24688402}">
      <dsp:nvSpPr>
        <dsp:cNvPr id="0" name=""/>
        <dsp:cNvSpPr/>
      </dsp:nvSpPr>
      <dsp:spPr>
        <a:xfrm>
          <a:off x="643885" y="3588072"/>
          <a:ext cx="1399996" cy="1399996"/>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5DBCA8-31A8-405A-A85D-CCF5C67AD7C9}">
      <dsp:nvSpPr>
        <dsp:cNvPr id="0" name=""/>
        <dsp:cNvSpPr/>
      </dsp:nvSpPr>
      <dsp:spPr>
        <a:xfrm rot="10800000">
          <a:off x="-2" y="5455860"/>
          <a:ext cx="12192004" cy="1399996"/>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360" tIns="152400" rIns="284480" bIns="152400" numCol="1" spcCol="1270" anchor="ctr" anchorCtr="0">
          <a:noAutofit/>
        </a:bodyPr>
        <a:lstStyle/>
        <a:p>
          <a:pPr marL="0" lvl="0" indent="0" algn="ctr" defTabSz="1778000">
            <a:lnSpc>
              <a:spcPct val="90000"/>
            </a:lnSpc>
            <a:spcBef>
              <a:spcPct val="0"/>
            </a:spcBef>
            <a:spcAft>
              <a:spcPct val="35000"/>
            </a:spcAft>
            <a:buNone/>
          </a:pPr>
          <a:r>
            <a:rPr lang="fr-FR" sz="4000" b="1" kern="1200" dirty="0">
              <a:solidFill>
                <a:schemeClr val="tx1"/>
              </a:solidFill>
              <a:latin typeface="Tw Cen MT" panose="020B0602020104020603" pitchFamily="34" charset="0"/>
            </a:rPr>
            <a:t>La conduite du changement </a:t>
          </a:r>
        </a:p>
        <a:p>
          <a:pPr marL="0" lvl="0" indent="0" algn="ctr" defTabSz="1778000">
            <a:lnSpc>
              <a:spcPct val="90000"/>
            </a:lnSpc>
            <a:spcBef>
              <a:spcPct val="0"/>
            </a:spcBef>
            <a:spcAft>
              <a:spcPct val="35000"/>
            </a:spcAft>
            <a:buNone/>
          </a:pPr>
          <a:r>
            <a:rPr lang="fr-FR" sz="4000" b="1" kern="1200" dirty="0">
              <a:solidFill>
                <a:schemeClr val="tx1"/>
              </a:solidFill>
              <a:latin typeface="Tw Cen MT" panose="020B0602020104020603" pitchFamily="34" charset="0"/>
            </a:rPr>
            <a:t>- mode d’emploi</a:t>
          </a:r>
          <a:endParaRPr lang="fr-FR" sz="4000" b="1" kern="1200" noProof="0" dirty="0">
            <a:solidFill>
              <a:schemeClr val="tx1"/>
            </a:solidFill>
            <a:latin typeface="Tw Cen MT" panose="020B0602020104020603" pitchFamily="34" charset="0"/>
          </a:endParaRPr>
        </a:p>
      </dsp:txBody>
      <dsp:txXfrm rot="10800000">
        <a:off x="349997" y="5455860"/>
        <a:ext cx="11842005" cy="1399996"/>
      </dsp:txXfrm>
    </dsp:sp>
    <dsp:sp modelId="{2AED9A84-6F83-42F2-AFA0-A6A77A2D36B9}">
      <dsp:nvSpPr>
        <dsp:cNvPr id="0" name=""/>
        <dsp:cNvSpPr/>
      </dsp:nvSpPr>
      <dsp:spPr>
        <a:xfrm>
          <a:off x="660531" y="5458002"/>
          <a:ext cx="1399996" cy="1399996"/>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34662-DD6D-4116-9B52-3D7B1F82C2FD}">
      <dsp:nvSpPr>
        <dsp:cNvPr id="0" name=""/>
        <dsp:cNvSpPr/>
      </dsp:nvSpPr>
      <dsp:spPr>
        <a:xfrm>
          <a:off x="0" y="61846"/>
          <a:ext cx="121920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Communiquer régulièrement</a:t>
          </a:r>
        </a:p>
      </dsp:txBody>
      <dsp:txXfrm>
        <a:off x="31613" y="93459"/>
        <a:ext cx="12128774" cy="584369"/>
      </dsp:txXfrm>
    </dsp:sp>
    <dsp:sp modelId="{F8252D1C-EF70-40D9-9DC0-35091AC252D2}">
      <dsp:nvSpPr>
        <dsp:cNvPr id="0" name=""/>
        <dsp:cNvSpPr/>
      </dsp:nvSpPr>
      <dsp:spPr>
        <a:xfrm>
          <a:off x="0" y="784919"/>
          <a:ext cx="12192000" cy="647595"/>
        </a:xfrm>
        <a:prstGeom prst="round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Analyser les différentes étapes d’appropriation du changement</a:t>
          </a:r>
        </a:p>
      </dsp:txBody>
      <dsp:txXfrm>
        <a:off x="31613" y="816532"/>
        <a:ext cx="12128774" cy="584369"/>
      </dsp:txXfrm>
    </dsp:sp>
    <dsp:sp modelId="{6DF8BFC1-9C12-423D-AF48-8B42E0A52858}">
      <dsp:nvSpPr>
        <dsp:cNvPr id="0" name=""/>
        <dsp:cNvSpPr/>
      </dsp:nvSpPr>
      <dsp:spPr>
        <a:xfrm>
          <a:off x="0" y="1510274"/>
          <a:ext cx="12192000" cy="647595"/>
        </a:xfrm>
        <a:prstGeom prst="round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Favoriser l’expression de résistance</a:t>
          </a:r>
        </a:p>
      </dsp:txBody>
      <dsp:txXfrm>
        <a:off x="31613" y="1541887"/>
        <a:ext cx="12128774" cy="584369"/>
      </dsp:txXfrm>
    </dsp:sp>
    <dsp:sp modelId="{A0CBA70C-563B-490F-ACA4-E55A1750CFAB}">
      <dsp:nvSpPr>
        <dsp:cNvPr id="0" name=""/>
        <dsp:cNvSpPr/>
      </dsp:nvSpPr>
      <dsp:spPr>
        <a:xfrm>
          <a:off x="0" y="2235629"/>
          <a:ext cx="12192000" cy="647595"/>
        </a:xfrm>
        <a:prstGeom prst="round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Encourager et stimuler son équipe</a:t>
          </a:r>
        </a:p>
      </dsp:txBody>
      <dsp:txXfrm>
        <a:off x="31613" y="2267242"/>
        <a:ext cx="12128774" cy="584369"/>
      </dsp:txXfrm>
    </dsp:sp>
    <dsp:sp modelId="{7ACBDEF9-EEFF-4183-BFF6-1ABB177254E7}">
      <dsp:nvSpPr>
        <dsp:cNvPr id="0" name=""/>
        <dsp:cNvSpPr/>
      </dsp:nvSpPr>
      <dsp:spPr>
        <a:xfrm>
          <a:off x="0" y="2960984"/>
          <a:ext cx="12192000" cy="647595"/>
        </a:xfrm>
        <a:prstGeom prst="round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Evaluer les compétences de chacun</a:t>
          </a:r>
        </a:p>
      </dsp:txBody>
      <dsp:txXfrm>
        <a:off x="31613" y="2992597"/>
        <a:ext cx="12128774" cy="584369"/>
      </dsp:txXfrm>
    </dsp:sp>
    <dsp:sp modelId="{C9FA0488-CDBC-4DD5-AFE7-ED7B5B5A04C4}">
      <dsp:nvSpPr>
        <dsp:cNvPr id="0" name=""/>
        <dsp:cNvSpPr/>
      </dsp:nvSpPr>
      <dsp:spPr>
        <a:xfrm>
          <a:off x="0" y="3686339"/>
          <a:ext cx="12192000" cy="647595"/>
        </a:xfrm>
        <a:prstGeom prst="round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Créer des groupes de travail</a:t>
          </a:r>
        </a:p>
      </dsp:txBody>
      <dsp:txXfrm>
        <a:off x="31613" y="3717952"/>
        <a:ext cx="12128774" cy="584369"/>
      </dsp:txXfrm>
    </dsp:sp>
    <dsp:sp modelId="{2CD976A3-1A7F-4DA4-B783-70C1DD508C7D}">
      <dsp:nvSpPr>
        <dsp:cNvPr id="0" name=""/>
        <dsp:cNvSpPr/>
      </dsp:nvSpPr>
      <dsp:spPr>
        <a:xfrm>
          <a:off x="0" y="4411694"/>
          <a:ext cx="12192000" cy="647595"/>
        </a:xfrm>
        <a:prstGeom prst="round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Voir comment on fait ailleurs</a:t>
          </a:r>
        </a:p>
      </dsp:txBody>
      <dsp:txXfrm>
        <a:off x="31613" y="4443307"/>
        <a:ext cx="12128774" cy="584369"/>
      </dsp:txXfrm>
    </dsp:sp>
    <dsp:sp modelId="{F983DA87-DA29-4C52-9D1B-569EB1505EA0}">
      <dsp:nvSpPr>
        <dsp:cNvPr id="0" name=""/>
        <dsp:cNvSpPr/>
      </dsp:nvSpPr>
      <dsp:spPr>
        <a:xfrm>
          <a:off x="0" y="5137049"/>
          <a:ext cx="12192000" cy="6475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fr-FR" sz="2700" kern="1200" dirty="0">
              <a:solidFill>
                <a:schemeClr val="tx1"/>
              </a:solidFill>
            </a:rPr>
            <a:t>Penser peut-être à l’accompagnement spécialisé (Ourouk)</a:t>
          </a:r>
        </a:p>
      </dsp:txBody>
      <dsp:txXfrm>
        <a:off x="31613" y="5168662"/>
        <a:ext cx="12128774"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C38CD-684C-4F06-BD50-B9112CE75E53}">
      <dsp:nvSpPr>
        <dsp:cNvPr id="0" name=""/>
        <dsp:cNvSpPr/>
      </dsp:nvSpPr>
      <dsp:spPr>
        <a:xfrm>
          <a:off x="0" y="47686"/>
          <a:ext cx="12192000" cy="7195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fr-FR" sz="3000" i="1" kern="1200" dirty="0" err="1">
              <a:solidFill>
                <a:schemeClr val="tx1"/>
              </a:solidFill>
            </a:rPr>
            <a:t>Teaching</a:t>
          </a:r>
          <a:endParaRPr lang="fr-FR" sz="3000" i="1" kern="1200" dirty="0">
            <a:solidFill>
              <a:schemeClr val="tx1"/>
            </a:solidFill>
          </a:endParaRPr>
        </a:p>
      </dsp:txBody>
      <dsp:txXfrm>
        <a:off x="35125" y="82811"/>
        <a:ext cx="12121750" cy="649299"/>
      </dsp:txXfrm>
    </dsp:sp>
    <dsp:sp modelId="{18797BF7-E2EA-474E-B443-BA83A36774B9}">
      <dsp:nvSpPr>
        <dsp:cNvPr id="0" name=""/>
        <dsp:cNvSpPr/>
      </dsp:nvSpPr>
      <dsp:spPr>
        <a:xfrm>
          <a:off x="0" y="767236"/>
          <a:ext cx="121920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just" defTabSz="1022350">
            <a:lnSpc>
              <a:spcPct val="90000"/>
            </a:lnSpc>
            <a:spcBef>
              <a:spcPct val="0"/>
            </a:spcBef>
            <a:spcAft>
              <a:spcPct val="20000"/>
            </a:spcAft>
            <a:buChar char="•"/>
          </a:pPr>
          <a:r>
            <a:rPr lang="fr-FR" sz="2300" kern="1200" dirty="0">
              <a:solidFill>
                <a:schemeClr val="tx1"/>
              </a:solidFill>
            </a:rPr>
            <a:t>Formation des étudiants, des enseignants et des chercheurs (ateliers, petites formations, …)</a:t>
          </a:r>
        </a:p>
      </dsp:txBody>
      <dsp:txXfrm>
        <a:off x="0" y="767236"/>
        <a:ext cx="12192000" cy="496800"/>
      </dsp:txXfrm>
    </dsp:sp>
    <dsp:sp modelId="{EA565A8B-A292-4411-9954-E2FB46CC833B}">
      <dsp:nvSpPr>
        <dsp:cNvPr id="0" name=""/>
        <dsp:cNvSpPr/>
      </dsp:nvSpPr>
      <dsp:spPr>
        <a:xfrm>
          <a:off x="0" y="1264036"/>
          <a:ext cx="12192000" cy="71954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fr-FR" sz="3000" i="1" kern="1200" dirty="0">
              <a:solidFill>
                <a:schemeClr val="tx1"/>
              </a:solidFill>
            </a:rPr>
            <a:t>Learning</a:t>
          </a:r>
        </a:p>
      </dsp:txBody>
      <dsp:txXfrm>
        <a:off x="35125" y="1299161"/>
        <a:ext cx="12121750" cy="649299"/>
      </dsp:txXfrm>
    </dsp:sp>
    <dsp:sp modelId="{90D5E1C1-CC83-4183-8D77-EBBF5A613A37}">
      <dsp:nvSpPr>
        <dsp:cNvPr id="0" name=""/>
        <dsp:cNvSpPr/>
      </dsp:nvSpPr>
      <dsp:spPr>
        <a:xfrm>
          <a:off x="0" y="1983586"/>
          <a:ext cx="121920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just" defTabSz="1022350">
            <a:lnSpc>
              <a:spcPct val="90000"/>
            </a:lnSpc>
            <a:spcBef>
              <a:spcPct val="0"/>
            </a:spcBef>
            <a:spcAft>
              <a:spcPct val="20000"/>
            </a:spcAft>
            <a:buChar char="•"/>
          </a:pPr>
          <a:r>
            <a:rPr lang="fr-FR" sz="2300" kern="1200" dirty="0">
              <a:solidFill>
                <a:schemeClr val="tx1"/>
              </a:solidFill>
            </a:rPr>
            <a:t>Lieu d’apprentissage des connaissances (accès aux ressources, espaces de travail, …)</a:t>
          </a:r>
        </a:p>
      </dsp:txBody>
      <dsp:txXfrm>
        <a:off x="0" y="1983586"/>
        <a:ext cx="12192000" cy="496800"/>
      </dsp:txXfrm>
    </dsp:sp>
    <dsp:sp modelId="{CF4CA867-0613-4D83-8B32-6C4C3385B93B}">
      <dsp:nvSpPr>
        <dsp:cNvPr id="0" name=""/>
        <dsp:cNvSpPr/>
      </dsp:nvSpPr>
      <dsp:spPr>
        <a:xfrm>
          <a:off x="0" y="2480386"/>
          <a:ext cx="12192000" cy="71954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just" defTabSz="1333500">
            <a:lnSpc>
              <a:spcPct val="90000"/>
            </a:lnSpc>
            <a:spcBef>
              <a:spcPct val="0"/>
            </a:spcBef>
            <a:spcAft>
              <a:spcPct val="35000"/>
            </a:spcAft>
            <a:buNone/>
          </a:pPr>
          <a:r>
            <a:rPr lang="fr-FR" sz="3000" i="1" kern="1200" dirty="0">
              <a:solidFill>
                <a:schemeClr val="tx1"/>
              </a:solidFill>
            </a:rPr>
            <a:t>Training</a:t>
          </a:r>
        </a:p>
      </dsp:txBody>
      <dsp:txXfrm>
        <a:off x="35125" y="2515511"/>
        <a:ext cx="12121750" cy="649299"/>
      </dsp:txXfrm>
    </dsp:sp>
    <dsp:sp modelId="{816D0C85-D862-4F06-A5A2-F9638DBEC48E}">
      <dsp:nvSpPr>
        <dsp:cNvPr id="0" name=""/>
        <dsp:cNvSpPr/>
      </dsp:nvSpPr>
      <dsp:spPr>
        <a:xfrm>
          <a:off x="0" y="3199936"/>
          <a:ext cx="12192000" cy="729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just" defTabSz="1022350">
            <a:lnSpc>
              <a:spcPct val="90000"/>
            </a:lnSpc>
            <a:spcBef>
              <a:spcPct val="0"/>
            </a:spcBef>
            <a:spcAft>
              <a:spcPct val="20000"/>
            </a:spcAft>
            <a:buChar char="•"/>
          </a:pPr>
          <a:r>
            <a:rPr lang="fr-FR" sz="2300" kern="1200" dirty="0">
              <a:solidFill>
                <a:schemeClr val="tx1"/>
              </a:solidFill>
            </a:rPr>
            <a:t>Expérimentation et diffusion de nouvelles pratiques d’apprentissage (utilisation des TICE et des ressources </a:t>
          </a:r>
          <a:r>
            <a:rPr lang="fr-FR" sz="2300" kern="1200" dirty="0"/>
            <a:t>numériques enrichies, classe renversée)</a:t>
          </a:r>
        </a:p>
      </dsp:txBody>
      <dsp:txXfrm>
        <a:off x="0" y="3199936"/>
        <a:ext cx="12192000" cy="729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4760F0-9FB2-4004-8338-A56298964E3F}">
      <dsp:nvSpPr>
        <dsp:cNvPr id="0" name=""/>
        <dsp:cNvSpPr/>
      </dsp:nvSpPr>
      <dsp:spPr>
        <a:xfrm>
          <a:off x="0" y="50769"/>
          <a:ext cx="12192000" cy="1193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solidFill>
                <a:schemeClr val="tx1"/>
              </a:solidFill>
            </a:rPr>
            <a:t>Mise en place des équipements répondant à la dynamique de transformation pédagogique et numérique de l’établissement</a:t>
          </a:r>
        </a:p>
      </dsp:txBody>
      <dsp:txXfrm>
        <a:off x="58257" y="109026"/>
        <a:ext cx="12075486" cy="1076886"/>
      </dsp:txXfrm>
    </dsp:sp>
    <dsp:sp modelId="{48D688DC-E796-4788-8C78-47022FC0438C}">
      <dsp:nvSpPr>
        <dsp:cNvPr id="0" name=""/>
        <dsp:cNvSpPr/>
      </dsp:nvSpPr>
      <dsp:spPr>
        <a:xfrm>
          <a:off x="0" y="1330569"/>
          <a:ext cx="12192000" cy="1193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solidFill>
                <a:schemeClr val="tx1"/>
              </a:solidFill>
            </a:rPr>
            <a:t>Projet de modernisation des structures pédagogiques</a:t>
          </a:r>
        </a:p>
      </dsp:txBody>
      <dsp:txXfrm>
        <a:off x="58257" y="1388826"/>
        <a:ext cx="12075486" cy="1076886"/>
      </dsp:txXfrm>
    </dsp:sp>
    <dsp:sp modelId="{3CA9107C-7412-43D7-A0C6-1BF56192AA1A}">
      <dsp:nvSpPr>
        <dsp:cNvPr id="0" name=""/>
        <dsp:cNvSpPr/>
      </dsp:nvSpPr>
      <dsp:spPr>
        <a:xfrm>
          <a:off x="0" y="2610369"/>
          <a:ext cx="12192000" cy="1193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fr-FR" sz="3000" kern="1200" dirty="0">
              <a:solidFill>
                <a:schemeClr val="tx1"/>
              </a:solidFill>
            </a:rPr>
            <a:t>Rénovation totale des espaces de la bibliothèque</a:t>
          </a:r>
        </a:p>
      </dsp:txBody>
      <dsp:txXfrm>
        <a:off x="58257" y="2668626"/>
        <a:ext cx="12075486" cy="1076886"/>
      </dsp:txXfrm>
    </dsp:sp>
    <dsp:sp modelId="{5B32F6CF-216A-43B5-B62E-05E20C440338}">
      <dsp:nvSpPr>
        <dsp:cNvPr id="0" name=""/>
        <dsp:cNvSpPr/>
      </dsp:nvSpPr>
      <dsp:spPr>
        <a:xfrm>
          <a:off x="0" y="3803769"/>
          <a:ext cx="121920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38100" rIns="213360" bIns="38100" numCol="1" spcCol="1270" anchor="t" anchorCtr="0">
          <a:noAutofit/>
        </a:bodyPr>
        <a:lstStyle/>
        <a:p>
          <a:pPr marL="228600" lvl="1" indent="-228600" algn="l" defTabSz="1022350">
            <a:lnSpc>
              <a:spcPct val="90000"/>
            </a:lnSpc>
            <a:spcBef>
              <a:spcPct val="0"/>
            </a:spcBef>
            <a:spcAft>
              <a:spcPct val="20000"/>
            </a:spcAft>
            <a:buChar char="•"/>
          </a:pPr>
          <a:endParaRPr lang="fr-FR" sz="2300" kern="1200" dirty="0">
            <a:solidFill>
              <a:schemeClr val="tx1"/>
            </a:solidFill>
          </a:endParaRPr>
        </a:p>
      </dsp:txBody>
      <dsp:txXfrm>
        <a:off x="0" y="3803769"/>
        <a:ext cx="12192000" cy="496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805AB5-1E42-468D-B1E0-FC414447EF98}">
      <dsp:nvSpPr>
        <dsp:cNvPr id="0" name=""/>
        <dsp:cNvSpPr/>
      </dsp:nvSpPr>
      <dsp:spPr>
        <a:xfrm>
          <a:off x="0" y="367610"/>
          <a:ext cx="6555407" cy="6048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B02CCE-9B52-49A0-B057-778A5FC12CB7}">
      <dsp:nvSpPr>
        <dsp:cNvPr id="0" name=""/>
        <dsp:cNvSpPr/>
      </dsp:nvSpPr>
      <dsp:spPr>
        <a:xfrm>
          <a:off x="327770" y="13370"/>
          <a:ext cx="4588785" cy="7084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a:t>plus de prises électriques qu’à présent</a:t>
          </a:r>
        </a:p>
      </dsp:txBody>
      <dsp:txXfrm>
        <a:off x="362355" y="47955"/>
        <a:ext cx="4519615" cy="639310"/>
      </dsp:txXfrm>
    </dsp:sp>
    <dsp:sp modelId="{FB77D1A9-3C8D-4736-855C-676BB47D167A}">
      <dsp:nvSpPr>
        <dsp:cNvPr id="0" name=""/>
        <dsp:cNvSpPr/>
      </dsp:nvSpPr>
      <dsp:spPr>
        <a:xfrm>
          <a:off x="0" y="1456250"/>
          <a:ext cx="6555407" cy="604800"/>
        </a:xfrm>
        <a:prstGeom prst="rect">
          <a:avLst/>
        </a:prstGeom>
        <a:solidFill>
          <a:schemeClr val="lt1">
            <a:alpha val="90000"/>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B40551-6063-4AB0-B947-7DAD864686F7}">
      <dsp:nvSpPr>
        <dsp:cNvPr id="0" name=""/>
        <dsp:cNvSpPr/>
      </dsp:nvSpPr>
      <dsp:spPr>
        <a:xfrm>
          <a:off x="327770" y="1102010"/>
          <a:ext cx="4588785" cy="708480"/>
        </a:xfrm>
        <a:prstGeom prst="round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dirty="0"/>
            <a:t>création de nouveaux postes informatiques</a:t>
          </a:r>
        </a:p>
      </dsp:txBody>
      <dsp:txXfrm>
        <a:off x="362355" y="1136595"/>
        <a:ext cx="4519615" cy="639310"/>
      </dsp:txXfrm>
    </dsp:sp>
    <dsp:sp modelId="{06AE68C1-E2AE-4490-B520-B1B71E9D367D}">
      <dsp:nvSpPr>
        <dsp:cNvPr id="0" name=""/>
        <dsp:cNvSpPr/>
      </dsp:nvSpPr>
      <dsp:spPr>
        <a:xfrm>
          <a:off x="0" y="2544890"/>
          <a:ext cx="6555407" cy="604800"/>
        </a:xfrm>
        <a:prstGeom prst="rect">
          <a:avLst/>
        </a:prstGeom>
        <a:solidFill>
          <a:schemeClr val="lt1">
            <a:alpha val="90000"/>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B3976-E39B-43EE-9CAA-3677D49EE414}">
      <dsp:nvSpPr>
        <dsp:cNvPr id="0" name=""/>
        <dsp:cNvSpPr/>
      </dsp:nvSpPr>
      <dsp:spPr>
        <a:xfrm>
          <a:off x="327770" y="2190650"/>
          <a:ext cx="4588785" cy="708480"/>
        </a:xfrm>
        <a:prstGeom prst="round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dirty="0"/>
            <a:t>réseau Wi-Fi</a:t>
          </a:r>
        </a:p>
      </dsp:txBody>
      <dsp:txXfrm>
        <a:off x="362355" y="2225235"/>
        <a:ext cx="4519615" cy="639310"/>
      </dsp:txXfrm>
    </dsp:sp>
    <dsp:sp modelId="{58FFB9B5-567E-4BC8-B901-BC0AC4DA16C6}">
      <dsp:nvSpPr>
        <dsp:cNvPr id="0" name=""/>
        <dsp:cNvSpPr/>
      </dsp:nvSpPr>
      <dsp:spPr>
        <a:xfrm>
          <a:off x="0" y="3633530"/>
          <a:ext cx="6555407" cy="604800"/>
        </a:xfrm>
        <a:prstGeom prst="rect">
          <a:avLst/>
        </a:prstGeom>
        <a:solidFill>
          <a:schemeClr val="lt1">
            <a:alpha val="90000"/>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A06078-3B47-45AA-A6E2-1471ECF84C2D}">
      <dsp:nvSpPr>
        <dsp:cNvPr id="0" name=""/>
        <dsp:cNvSpPr/>
      </dsp:nvSpPr>
      <dsp:spPr>
        <a:xfrm>
          <a:off x="327770" y="3279290"/>
          <a:ext cx="4588785" cy="708480"/>
        </a:xfrm>
        <a:prstGeom prst="round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dirty="0"/>
            <a:t>tableaux interactifs</a:t>
          </a:r>
        </a:p>
      </dsp:txBody>
      <dsp:txXfrm>
        <a:off x="362355" y="3313875"/>
        <a:ext cx="4519615" cy="639310"/>
      </dsp:txXfrm>
    </dsp:sp>
    <dsp:sp modelId="{835B4533-F7CE-44C7-BD7E-040A571D6B17}">
      <dsp:nvSpPr>
        <dsp:cNvPr id="0" name=""/>
        <dsp:cNvSpPr/>
      </dsp:nvSpPr>
      <dsp:spPr>
        <a:xfrm>
          <a:off x="0" y="4722170"/>
          <a:ext cx="6555407" cy="604800"/>
        </a:xfrm>
        <a:prstGeom prst="rect">
          <a:avLst/>
        </a:prstGeom>
        <a:solidFill>
          <a:schemeClr val="lt1">
            <a:alpha val="90000"/>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77B8CB-1667-469C-B95A-D10A9C5046D6}">
      <dsp:nvSpPr>
        <dsp:cNvPr id="0" name=""/>
        <dsp:cNvSpPr/>
      </dsp:nvSpPr>
      <dsp:spPr>
        <a:xfrm>
          <a:off x="327770" y="4367930"/>
          <a:ext cx="4588785" cy="708480"/>
        </a:xfrm>
        <a:prstGeom prst="round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dirty="0"/>
            <a:t>matériel de visio-conférence</a:t>
          </a:r>
        </a:p>
      </dsp:txBody>
      <dsp:txXfrm>
        <a:off x="362355" y="4402515"/>
        <a:ext cx="4519615" cy="639310"/>
      </dsp:txXfrm>
    </dsp:sp>
    <dsp:sp modelId="{F43A1F11-4355-41C7-A76A-80B503FEA14A}">
      <dsp:nvSpPr>
        <dsp:cNvPr id="0" name=""/>
        <dsp:cNvSpPr/>
      </dsp:nvSpPr>
      <dsp:spPr>
        <a:xfrm>
          <a:off x="0" y="5810810"/>
          <a:ext cx="6555407" cy="604800"/>
        </a:xfrm>
        <a:prstGeom prst="rect">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E43973-227C-40F6-BB75-B73664DC395D}">
      <dsp:nvSpPr>
        <dsp:cNvPr id="0" name=""/>
        <dsp:cNvSpPr/>
      </dsp:nvSpPr>
      <dsp:spPr>
        <a:xfrm>
          <a:off x="327770" y="5456570"/>
          <a:ext cx="4588785" cy="70848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45" tIns="0" rIns="173445" bIns="0" numCol="1" spcCol="1270" anchor="ctr" anchorCtr="0">
          <a:noAutofit/>
        </a:bodyPr>
        <a:lstStyle/>
        <a:p>
          <a:pPr marL="0" lvl="0" indent="0" algn="l" defTabSz="1022350">
            <a:lnSpc>
              <a:spcPct val="90000"/>
            </a:lnSpc>
            <a:spcBef>
              <a:spcPct val="0"/>
            </a:spcBef>
            <a:spcAft>
              <a:spcPct val="35000"/>
            </a:spcAft>
            <a:buNone/>
          </a:pPr>
          <a:r>
            <a:rPr lang="fr-FR" sz="2300" kern="1200" dirty="0"/>
            <a:t>prêt du matériel informatique et audiovisuel</a:t>
          </a:r>
        </a:p>
      </dsp:txBody>
      <dsp:txXfrm>
        <a:off x="362355" y="5491155"/>
        <a:ext cx="4519615" cy="639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67E04-E9B3-48E1-B7CD-F46C39F020BA}">
      <dsp:nvSpPr>
        <dsp:cNvPr id="0" name=""/>
        <dsp:cNvSpPr/>
      </dsp:nvSpPr>
      <dsp:spPr>
        <a:xfrm>
          <a:off x="3571" y="99461"/>
          <a:ext cx="2833687" cy="17002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kern="1200" dirty="0"/>
            <a:t>Bibliothèque</a:t>
          </a:r>
        </a:p>
      </dsp:txBody>
      <dsp:txXfrm>
        <a:off x="3571" y="99461"/>
        <a:ext cx="2833687" cy="1700212"/>
      </dsp:txXfrm>
    </dsp:sp>
    <dsp:sp modelId="{6166A9DF-DB4C-4570-B74C-9A4C588D0771}">
      <dsp:nvSpPr>
        <dsp:cNvPr id="0" name=""/>
        <dsp:cNvSpPr/>
      </dsp:nvSpPr>
      <dsp:spPr>
        <a:xfrm>
          <a:off x="3120628" y="99461"/>
          <a:ext cx="2833687" cy="1700212"/>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kern="1200" dirty="0"/>
            <a:t>Audiovisuel</a:t>
          </a:r>
        </a:p>
      </dsp:txBody>
      <dsp:txXfrm>
        <a:off x="3120628" y="99461"/>
        <a:ext cx="2833687" cy="1700212"/>
      </dsp:txXfrm>
    </dsp:sp>
    <dsp:sp modelId="{8ACFE086-F363-4DC9-98EF-FECB40D31E04}">
      <dsp:nvSpPr>
        <dsp:cNvPr id="0" name=""/>
        <dsp:cNvSpPr/>
      </dsp:nvSpPr>
      <dsp:spPr>
        <a:xfrm>
          <a:off x="6237684" y="99461"/>
          <a:ext cx="2833687" cy="1700212"/>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kern="1200"/>
            <a:t>TICE</a:t>
          </a:r>
          <a:endParaRPr lang="fr-FR" sz="3600" kern="1200" dirty="0"/>
        </a:p>
      </dsp:txBody>
      <dsp:txXfrm>
        <a:off x="6237684" y="99461"/>
        <a:ext cx="2833687" cy="1700212"/>
      </dsp:txXfrm>
    </dsp:sp>
    <dsp:sp modelId="{DAD563F4-6B65-43FD-979E-A64017A6FB67}">
      <dsp:nvSpPr>
        <dsp:cNvPr id="0" name=""/>
        <dsp:cNvSpPr/>
      </dsp:nvSpPr>
      <dsp:spPr>
        <a:xfrm>
          <a:off x="9354740" y="99461"/>
          <a:ext cx="2833687" cy="1700212"/>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fr-FR" sz="3600" kern="1200" dirty="0"/>
            <a:t>Reprographie</a:t>
          </a:r>
        </a:p>
      </dsp:txBody>
      <dsp:txXfrm>
        <a:off x="9354740" y="99461"/>
        <a:ext cx="2833687" cy="17002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63E3C-7441-4FE6-851F-608635CA22AA}">
      <dsp:nvSpPr>
        <dsp:cNvPr id="0" name=""/>
        <dsp:cNvSpPr/>
      </dsp:nvSpPr>
      <dsp:spPr>
        <a:xfrm>
          <a:off x="0" y="240984"/>
          <a:ext cx="12192000" cy="8634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FR" sz="3600" kern="1200" dirty="0">
              <a:solidFill>
                <a:schemeClr val="tx1"/>
              </a:solidFill>
            </a:rPr>
            <a:t>Mini formations aux TICE</a:t>
          </a:r>
        </a:p>
      </dsp:txBody>
      <dsp:txXfrm>
        <a:off x="42151" y="283135"/>
        <a:ext cx="12107698" cy="779158"/>
      </dsp:txXfrm>
    </dsp:sp>
    <dsp:sp modelId="{98335987-2E7B-4062-BEA6-F184097FDCCA}">
      <dsp:nvSpPr>
        <dsp:cNvPr id="0" name=""/>
        <dsp:cNvSpPr/>
      </dsp:nvSpPr>
      <dsp:spPr>
        <a:xfrm>
          <a:off x="0" y="1104444"/>
          <a:ext cx="12192000" cy="1266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r-FR" sz="2800" kern="1200" dirty="0">
              <a:solidFill>
                <a:schemeClr val="tx1"/>
              </a:solidFill>
            </a:rPr>
            <a:t>identité numérique, organiser une réunion à distance, faire vivre un compte Facebook d’une institution, utiliser un wiki, une carte mentale, un tableau interactif pendant le cours, comment créer les cours dans Moodle, …)</a:t>
          </a:r>
        </a:p>
      </dsp:txBody>
      <dsp:txXfrm>
        <a:off x="0" y="1104444"/>
        <a:ext cx="12192000" cy="1266840"/>
      </dsp:txXfrm>
    </dsp:sp>
    <dsp:sp modelId="{B9BE9FEE-3135-476F-A7D1-BBD21BDB1D1A}">
      <dsp:nvSpPr>
        <dsp:cNvPr id="0" name=""/>
        <dsp:cNvSpPr/>
      </dsp:nvSpPr>
      <dsp:spPr>
        <a:xfrm>
          <a:off x="0" y="2371284"/>
          <a:ext cx="12192000" cy="8634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fr-FR" sz="3600" kern="1200" dirty="0">
              <a:solidFill>
                <a:schemeClr val="tx1"/>
              </a:solidFill>
            </a:rPr>
            <a:t>Formations Info express</a:t>
          </a:r>
        </a:p>
      </dsp:txBody>
      <dsp:txXfrm>
        <a:off x="42151" y="2413435"/>
        <a:ext cx="12107698" cy="779158"/>
      </dsp:txXfrm>
    </dsp:sp>
    <dsp:sp modelId="{E4339FBF-3F77-4531-9A5C-C8AB7E93E355}">
      <dsp:nvSpPr>
        <dsp:cNvPr id="0" name=""/>
        <dsp:cNvSpPr/>
      </dsp:nvSpPr>
      <dsp:spPr>
        <a:xfrm>
          <a:off x="0" y="3234744"/>
          <a:ext cx="12192000"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fr-FR" sz="2800" kern="1200"/>
            <a:t>Présentation des ressources, formations sur archives ouvertes, WOS, Google Scholar, Zotero, e-book, la rédaction du plan de gestion des données</a:t>
          </a:r>
        </a:p>
      </dsp:txBody>
      <dsp:txXfrm>
        <a:off x="0" y="3234744"/>
        <a:ext cx="12192000" cy="8756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6DAE7-6F46-4F5E-874B-9A684BA7EC73}">
      <dsp:nvSpPr>
        <dsp:cNvPr id="0" name=""/>
        <dsp:cNvSpPr/>
      </dsp:nvSpPr>
      <dsp:spPr>
        <a:xfrm>
          <a:off x="0" y="39687"/>
          <a:ext cx="3286125" cy="197167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kern="1200">
              <a:solidFill>
                <a:schemeClr val="tx1"/>
              </a:solidFill>
            </a:rPr>
            <a:t>Journées Open Access</a:t>
          </a:r>
          <a:endParaRPr lang="fr-FR" sz="4500" kern="1200" dirty="0">
            <a:solidFill>
              <a:schemeClr val="tx1"/>
            </a:solidFill>
          </a:endParaRPr>
        </a:p>
      </dsp:txBody>
      <dsp:txXfrm>
        <a:off x="0" y="39687"/>
        <a:ext cx="3286125" cy="1971675"/>
      </dsp:txXfrm>
    </dsp:sp>
    <dsp:sp modelId="{791F36E1-19FD-44D3-8ED1-3D26A688F250}">
      <dsp:nvSpPr>
        <dsp:cNvPr id="0" name=""/>
        <dsp:cNvSpPr/>
      </dsp:nvSpPr>
      <dsp:spPr>
        <a:xfrm>
          <a:off x="3614737" y="39687"/>
          <a:ext cx="3286125" cy="197167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kern="1200" dirty="0">
              <a:solidFill>
                <a:schemeClr val="tx1"/>
              </a:solidFill>
            </a:rPr>
            <a:t>Conférences</a:t>
          </a:r>
        </a:p>
      </dsp:txBody>
      <dsp:txXfrm>
        <a:off x="3614737" y="39687"/>
        <a:ext cx="3286125" cy="1971675"/>
      </dsp:txXfrm>
    </dsp:sp>
    <dsp:sp modelId="{F8D9D54C-83E4-473C-8520-97788BD453CE}">
      <dsp:nvSpPr>
        <dsp:cNvPr id="0" name=""/>
        <dsp:cNvSpPr/>
      </dsp:nvSpPr>
      <dsp:spPr>
        <a:xfrm>
          <a:off x="7229475" y="39687"/>
          <a:ext cx="3286125" cy="197167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kern="1200" dirty="0">
              <a:solidFill>
                <a:schemeClr val="tx1"/>
              </a:solidFill>
            </a:rPr>
            <a:t>Expositions</a:t>
          </a:r>
        </a:p>
      </dsp:txBody>
      <dsp:txXfrm>
        <a:off x="7229475" y="39687"/>
        <a:ext cx="3286125" cy="1971675"/>
      </dsp:txXfrm>
    </dsp:sp>
    <dsp:sp modelId="{2D30903C-44AA-49D0-B35C-4FE33FD96E09}">
      <dsp:nvSpPr>
        <dsp:cNvPr id="0" name=""/>
        <dsp:cNvSpPr/>
      </dsp:nvSpPr>
      <dsp:spPr>
        <a:xfrm>
          <a:off x="1807368" y="2339975"/>
          <a:ext cx="3286125" cy="1971675"/>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kern="1200" dirty="0">
              <a:solidFill>
                <a:schemeClr val="tx1"/>
              </a:solidFill>
            </a:rPr>
            <a:t>Concerts</a:t>
          </a:r>
        </a:p>
      </dsp:txBody>
      <dsp:txXfrm>
        <a:off x="1807368" y="2339975"/>
        <a:ext cx="3286125" cy="1971675"/>
      </dsp:txXfrm>
    </dsp:sp>
    <dsp:sp modelId="{528D42F4-2F7C-4D95-9F43-7E35C5FF4A16}">
      <dsp:nvSpPr>
        <dsp:cNvPr id="0" name=""/>
        <dsp:cNvSpPr/>
      </dsp:nvSpPr>
      <dsp:spPr>
        <a:xfrm>
          <a:off x="5422106" y="2339975"/>
          <a:ext cx="3286125" cy="197167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fr-FR" sz="4500" kern="1200" dirty="0">
              <a:solidFill>
                <a:schemeClr val="tx1"/>
              </a:solidFill>
            </a:rPr>
            <a:t>Jeux</a:t>
          </a:r>
        </a:p>
      </dsp:txBody>
      <dsp:txXfrm>
        <a:off x="5422106"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33935-B494-4770-AF7B-42F092AFC31A}">
      <dsp:nvSpPr>
        <dsp:cNvPr id="0" name=""/>
        <dsp:cNvSpPr/>
      </dsp:nvSpPr>
      <dsp:spPr>
        <a:xfrm>
          <a:off x="0" y="5041"/>
          <a:ext cx="12192000" cy="1031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fr-FR" sz="4300" kern="1200" dirty="0">
              <a:solidFill>
                <a:schemeClr val="tx1"/>
              </a:solidFill>
            </a:rPr>
            <a:t>Supports physiques</a:t>
          </a:r>
        </a:p>
      </dsp:txBody>
      <dsp:txXfrm>
        <a:off x="50347" y="55388"/>
        <a:ext cx="12091306" cy="930660"/>
      </dsp:txXfrm>
    </dsp:sp>
    <dsp:sp modelId="{5973821F-9726-433D-9563-FFF90644E7B9}">
      <dsp:nvSpPr>
        <dsp:cNvPr id="0" name=""/>
        <dsp:cNvSpPr/>
      </dsp:nvSpPr>
      <dsp:spPr>
        <a:xfrm>
          <a:off x="0" y="1036396"/>
          <a:ext cx="12192000" cy="1179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fr-FR" sz="3400" kern="1200" dirty="0">
              <a:solidFill>
                <a:schemeClr val="tx1"/>
              </a:solidFill>
            </a:rPr>
            <a:t>Posters</a:t>
          </a:r>
        </a:p>
        <a:p>
          <a:pPr marL="285750" lvl="1" indent="-285750" algn="l" defTabSz="1511300">
            <a:lnSpc>
              <a:spcPct val="90000"/>
            </a:lnSpc>
            <a:spcBef>
              <a:spcPct val="0"/>
            </a:spcBef>
            <a:spcAft>
              <a:spcPct val="20000"/>
            </a:spcAft>
            <a:buChar char="•"/>
          </a:pPr>
          <a:r>
            <a:rPr lang="fr-FR" sz="3400" kern="1200" dirty="0">
              <a:solidFill>
                <a:schemeClr val="tx1"/>
              </a:solidFill>
            </a:rPr>
            <a:t>Flyers</a:t>
          </a:r>
        </a:p>
      </dsp:txBody>
      <dsp:txXfrm>
        <a:off x="0" y="1036396"/>
        <a:ext cx="12192000" cy="1179382"/>
      </dsp:txXfrm>
    </dsp:sp>
    <dsp:sp modelId="{D0F99C69-7726-479B-B4DA-9843B7A543A4}">
      <dsp:nvSpPr>
        <dsp:cNvPr id="0" name=""/>
        <dsp:cNvSpPr/>
      </dsp:nvSpPr>
      <dsp:spPr>
        <a:xfrm>
          <a:off x="0" y="2215778"/>
          <a:ext cx="12192000" cy="103135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fr-FR" sz="4300" kern="1200" dirty="0">
              <a:solidFill>
                <a:schemeClr val="tx1"/>
              </a:solidFill>
            </a:rPr>
            <a:t>Internet</a:t>
          </a:r>
        </a:p>
      </dsp:txBody>
      <dsp:txXfrm>
        <a:off x="50347" y="2266125"/>
        <a:ext cx="12091306" cy="930660"/>
      </dsp:txXfrm>
    </dsp:sp>
    <dsp:sp modelId="{00B7E1E9-78BD-4034-AD67-CD4AD236F479}">
      <dsp:nvSpPr>
        <dsp:cNvPr id="0" name=""/>
        <dsp:cNvSpPr/>
      </dsp:nvSpPr>
      <dsp:spPr>
        <a:xfrm>
          <a:off x="0" y="3247133"/>
          <a:ext cx="12192000" cy="1780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7096"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fr-FR" sz="3400" kern="1200" dirty="0">
              <a:solidFill>
                <a:schemeClr val="tx1"/>
              </a:solidFill>
            </a:rPr>
            <a:t>Portail documentaire</a:t>
          </a:r>
        </a:p>
        <a:p>
          <a:pPr marL="285750" lvl="1" indent="-285750" algn="l" defTabSz="1511300">
            <a:lnSpc>
              <a:spcPct val="90000"/>
            </a:lnSpc>
            <a:spcBef>
              <a:spcPct val="0"/>
            </a:spcBef>
            <a:spcAft>
              <a:spcPct val="20000"/>
            </a:spcAft>
            <a:buChar char="•"/>
          </a:pPr>
          <a:r>
            <a:rPr lang="fr-FR" sz="3400" kern="1200" dirty="0">
              <a:solidFill>
                <a:schemeClr val="tx1"/>
              </a:solidFill>
            </a:rPr>
            <a:t>Réseau social du </a:t>
          </a:r>
          <a:r>
            <a:rPr lang="fr-FR" sz="3400" kern="1200" dirty="0" err="1">
              <a:solidFill>
                <a:schemeClr val="tx1"/>
              </a:solidFill>
            </a:rPr>
            <a:t>learning</a:t>
          </a:r>
          <a:r>
            <a:rPr lang="fr-FR" sz="3400" kern="1200" dirty="0">
              <a:solidFill>
                <a:schemeClr val="tx1"/>
              </a:solidFill>
            </a:rPr>
            <a:t> center</a:t>
          </a:r>
        </a:p>
        <a:p>
          <a:pPr marL="285750" lvl="1" indent="-285750" algn="l" defTabSz="1511300">
            <a:lnSpc>
              <a:spcPct val="90000"/>
            </a:lnSpc>
            <a:spcBef>
              <a:spcPct val="0"/>
            </a:spcBef>
            <a:spcAft>
              <a:spcPct val="20000"/>
            </a:spcAft>
            <a:buChar char="•"/>
          </a:pPr>
          <a:r>
            <a:rPr lang="fr-FR" sz="3400" kern="1200" dirty="0">
              <a:solidFill>
                <a:schemeClr val="tx1"/>
              </a:solidFill>
            </a:rPr>
            <a:t>Réseaux sociaux de l’Ecole</a:t>
          </a:r>
        </a:p>
      </dsp:txBody>
      <dsp:txXfrm>
        <a:off x="0" y="3247133"/>
        <a:ext cx="12192000" cy="1780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DDFB5-21EA-47AB-BB99-0DC19A60F33A}">
      <dsp:nvSpPr>
        <dsp:cNvPr id="0" name=""/>
        <dsp:cNvSpPr/>
      </dsp:nvSpPr>
      <dsp:spPr>
        <a:xfrm>
          <a:off x="0" y="41637"/>
          <a:ext cx="12192000" cy="24183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FR" sz="3900" b="1" kern="1200" dirty="0">
              <a:solidFill>
                <a:schemeClr val="tx1"/>
              </a:solidFill>
            </a:rPr>
            <a:t>Savoir utiliser le nouvel équipement physique</a:t>
          </a:r>
        </a:p>
        <a:p>
          <a:pPr marL="0" lvl="0" indent="0" algn="ctr" defTabSz="1733550">
            <a:lnSpc>
              <a:spcPct val="90000"/>
            </a:lnSpc>
            <a:spcBef>
              <a:spcPct val="0"/>
            </a:spcBef>
            <a:spcAft>
              <a:spcPct val="35000"/>
            </a:spcAft>
            <a:buNone/>
          </a:pPr>
          <a:r>
            <a:rPr lang="fr-FR" sz="3900" kern="1200" dirty="0">
              <a:solidFill>
                <a:schemeClr val="tx1"/>
              </a:solidFill>
            </a:rPr>
            <a:t>(tableau interactif, matériel audiovisuel et de visioconférence, tablettes, ordinateurs, …)</a:t>
          </a:r>
        </a:p>
      </dsp:txBody>
      <dsp:txXfrm>
        <a:off x="118056" y="159693"/>
        <a:ext cx="11955888" cy="2182278"/>
      </dsp:txXfrm>
    </dsp:sp>
    <dsp:sp modelId="{81BA54BF-84C1-45C4-9E49-5E70947962A9}">
      <dsp:nvSpPr>
        <dsp:cNvPr id="0" name=""/>
        <dsp:cNvSpPr/>
      </dsp:nvSpPr>
      <dsp:spPr>
        <a:xfrm>
          <a:off x="0" y="2572347"/>
          <a:ext cx="12192000" cy="241839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fr-FR" sz="3900" b="1" kern="1200" dirty="0">
              <a:solidFill>
                <a:schemeClr val="tx1"/>
              </a:solidFill>
            </a:rPr>
            <a:t>Savoir utiliser alimenter l’environnement virtuel</a:t>
          </a:r>
        </a:p>
        <a:p>
          <a:pPr marL="0" lvl="0" indent="0" algn="ctr" defTabSz="1733550">
            <a:lnSpc>
              <a:spcPct val="90000"/>
            </a:lnSpc>
            <a:spcBef>
              <a:spcPct val="0"/>
            </a:spcBef>
            <a:spcAft>
              <a:spcPct val="35000"/>
            </a:spcAft>
            <a:buNone/>
          </a:pPr>
          <a:r>
            <a:rPr lang="fr-FR" sz="3900" kern="1200" dirty="0">
              <a:solidFill>
                <a:schemeClr val="tx1"/>
              </a:solidFill>
            </a:rPr>
            <a:t>(portail de ressources, médias sociaux du LC, logiciel de réservation du matériel et des salles, …)</a:t>
          </a:r>
        </a:p>
      </dsp:txBody>
      <dsp:txXfrm>
        <a:off x="118056" y="2690403"/>
        <a:ext cx="11955888" cy="218227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3D9760-5268-447F-939E-33BA40C4596C}" type="datetimeFigureOut">
              <a:rPr lang="fr-FR" smtClean="0"/>
              <a:t>10/10/2018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592A8C-2E2A-4AFC-A626-EDFDCEC5936A}" type="slidenum">
              <a:rPr lang="fr-FR" smtClean="0"/>
              <a:t>‹N°›</a:t>
            </a:fld>
            <a:endParaRPr lang="fr-FR"/>
          </a:p>
        </p:txBody>
      </p:sp>
    </p:spTree>
    <p:extLst>
      <p:ext uri="{BB962C8B-B14F-4D97-AF65-F5344CB8AC3E}">
        <p14:creationId xmlns:p14="http://schemas.microsoft.com/office/powerpoint/2010/main" val="1863739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1</a:t>
            </a:fld>
            <a:endParaRPr lang="fr-FR"/>
          </a:p>
        </p:txBody>
      </p:sp>
    </p:spTree>
    <p:extLst>
      <p:ext uri="{BB962C8B-B14F-4D97-AF65-F5344CB8AC3E}">
        <p14:creationId xmlns:p14="http://schemas.microsoft.com/office/powerpoint/2010/main" val="3956971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15</a:t>
            </a:fld>
            <a:endParaRPr lang="fr-FR"/>
          </a:p>
        </p:txBody>
      </p:sp>
    </p:spTree>
    <p:extLst>
      <p:ext uri="{BB962C8B-B14F-4D97-AF65-F5344CB8AC3E}">
        <p14:creationId xmlns:p14="http://schemas.microsoft.com/office/powerpoint/2010/main" val="209367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63B2F87-C4C5-4243-91E9-BEFB4D606423}" type="slidenum">
              <a:rPr lang="fr-FR" smtClean="0"/>
              <a:t>27</a:t>
            </a:fld>
            <a:endParaRPr lang="fr-FR"/>
          </a:p>
        </p:txBody>
      </p:sp>
    </p:spTree>
    <p:extLst>
      <p:ext uri="{BB962C8B-B14F-4D97-AF65-F5344CB8AC3E}">
        <p14:creationId xmlns:p14="http://schemas.microsoft.com/office/powerpoint/2010/main" val="2097263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31</a:t>
            </a:fld>
            <a:endParaRPr lang="fr-FR"/>
          </a:p>
        </p:txBody>
      </p:sp>
    </p:spTree>
    <p:extLst>
      <p:ext uri="{BB962C8B-B14F-4D97-AF65-F5344CB8AC3E}">
        <p14:creationId xmlns:p14="http://schemas.microsoft.com/office/powerpoint/2010/main" val="1046634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ctr"/>
            <a:r>
              <a:rPr lang="fr-FR" b="1" dirty="0">
                <a:solidFill>
                  <a:schemeClr val="tx1"/>
                </a:solidFill>
              </a:rPr>
              <a:t>Partage des compétences entre les services</a:t>
            </a:r>
          </a:p>
          <a:p>
            <a:pPr lvl="0" algn="ctr"/>
            <a:r>
              <a:rPr lang="fr-FR" b="1" dirty="0">
                <a:solidFill>
                  <a:schemeClr val="tx1"/>
                </a:solidFill>
              </a:rPr>
              <a:t> </a:t>
            </a:r>
            <a:r>
              <a:rPr lang="fr-FR" dirty="0">
                <a:solidFill>
                  <a:schemeClr val="tx1"/>
                </a:solidFill>
              </a:rPr>
              <a:t>(documentaire, TICE, audiovisuel, reprographie)</a:t>
            </a:r>
          </a:p>
          <a:p>
            <a:endParaRPr lang="fr-FR" dirty="0"/>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40</a:t>
            </a:fld>
            <a:endParaRPr lang="fr-FR"/>
          </a:p>
        </p:txBody>
      </p:sp>
    </p:spTree>
    <p:extLst>
      <p:ext uri="{BB962C8B-B14F-4D97-AF65-F5344CB8AC3E}">
        <p14:creationId xmlns:p14="http://schemas.microsoft.com/office/powerpoint/2010/main" val="96846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41</a:t>
            </a:fld>
            <a:endParaRPr lang="fr-FR"/>
          </a:p>
        </p:txBody>
      </p:sp>
    </p:spTree>
    <p:extLst>
      <p:ext uri="{BB962C8B-B14F-4D97-AF65-F5344CB8AC3E}">
        <p14:creationId xmlns:p14="http://schemas.microsoft.com/office/powerpoint/2010/main" val="980975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dirty="0"/>
              <a:t>Communiquer régulièrement  avec fournisseurs, tutelle, personnels. Informer les personnels sur les enjeux, les raisons et les conséquences du changement.</a:t>
            </a:r>
          </a:p>
          <a:p>
            <a:pPr algn="just"/>
            <a:r>
              <a:rPr lang="fr-FR" dirty="0"/>
              <a:t>Analyser les différentes étapes d’appropriation du changement (crainte, évaluation, projection, implication) et d’évaluer le positionnement de chacun dans ces processus afin de savoir intervenir.</a:t>
            </a:r>
          </a:p>
          <a:p>
            <a:pPr algn="just"/>
            <a:r>
              <a:rPr lang="fr-FR" dirty="0"/>
              <a:t>Favoriser l’expression de résistance, montrer des points positifs du développement et la faisabilité du projet.</a:t>
            </a:r>
          </a:p>
          <a:p>
            <a:pPr algn="just"/>
            <a:r>
              <a:rPr lang="fr-FR" dirty="0"/>
              <a:t>Encourager, stimuler, féliciter et valoriser son équipe et utiliser technique des leviers d’implication (avoir, faire, être, participer, progresser et croire).</a:t>
            </a:r>
          </a:p>
          <a:p>
            <a:pPr algn="just"/>
            <a:r>
              <a:rPr lang="fr-FR" dirty="0"/>
              <a:t>Evaluer des compétences de chacun des acteurs durant des entretiens individuels mettre en place d’un plan de formation en lien avec le contexte du changement.</a:t>
            </a:r>
          </a:p>
          <a:p>
            <a:pPr algn="just"/>
            <a:r>
              <a:rPr lang="fr-FR" dirty="0"/>
              <a:t>Créer des groupes de travail et de réflexion sur les sous-projets. Choisir des pionniers de chaque sous-projet.</a:t>
            </a:r>
          </a:p>
          <a:p>
            <a:pPr algn="just"/>
            <a:r>
              <a:rPr lang="fr-FR" dirty="0"/>
              <a:t>Répartir des activités sous forme de planning et définir précisément des tâches en se référant à l’organigramme et à l’animation des équipes sous-projets. </a:t>
            </a:r>
          </a:p>
          <a:p>
            <a:endParaRPr lang="fr-FR" dirty="0"/>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42</a:t>
            </a:fld>
            <a:endParaRPr lang="fr-FR"/>
          </a:p>
        </p:txBody>
      </p:sp>
    </p:spTree>
    <p:extLst>
      <p:ext uri="{BB962C8B-B14F-4D97-AF65-F5344CB8AC3E}">
        <p14:creationId xmlns:p14="http://schemas.microsoft.com/office/powerpoint/2010/main" val="411044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 métier qui est en stagnation, qui n’évolue pas…</a:t>
            </a:r>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2</a:t>
            </a:fld>
            <a:endParaRPr lang="fr-FR"/>
          </a:p>
        </p:txBody>
      </p:sp>
    </p:spTree>
    <p:extLst>
      <p:ext uri="{BB962C8B-B14F-4D97-AF65-F5344CB8AC3E}">
        <p14:creationId xmlns:p14="http://schemas.microsoft.com/office/powerpoint/2010/main" val="2758535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5</a:t>
            </a:fld>
            <a:endParaRPr lang="fr-FR"/>
          </a:p>
        </p:txBody>
      </p:sp>
    </p:spTree>
    <p:extLst>
      <p:ext uri="{BB962C8B-B14F-4D97-AF65-F5344CB8AC3E}">
        <p14:creationId xmlns:p14="http://schemas.microsoft.com/office/powerpoint/2010/main" val="1869038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Savez-vous</a:t>
            </a:r>
            <a:r>
              <a:rPr lang="fr-FR" baseline="0" dirty="0"/>
              <a:t> ce que c’est un </a:t>
            </a:r>
            <a:r>
              <a:rPr lang="fr-FR" baseline="0" dirty="0" err="1"/>
              <a:t>learning</a:t>
            </a:r>
            <a:r>
              <a:rPr lang="fr-FR" baseline="0" dirty="0"/>
              <a:t> center ?</a:t>
            </a:r>
          </a:p>
          <a:p>
            <a:r>
              <a:rPr lang="fr-FR" baseline="0" dirty="0"/>
              <a:t>Connaissez-vous </a:t>
            </a:r>
            <a:r>
              <a:rPr lang="fr-FR" baseline="0" dirty="0" err="1"/>
              <a:t>qqs</a:t>
            </a:r>
            <a:r>
              <a:rPr lang="fr-FR" baseline="0" dirty="0"/>
              <a:t> exemples du </a:t>
            </a:r>
            <a:r>
              <a:rPr lang="fr-FR" baseline="0" dirty="0" err="1"/>
              <a:t>lc</a:t>
            </a:r>
            <a:r>
              <a:rPr lang="fr-FR" baseline="0" dirty="0"/>
              <a:t> ?</a:t>
            </a:r>
          </a:p>
          <a:p>
            <a:r>
              <a:rPr lang="fr-FR" baseline="0" dirty="0"/>
              <a:t>Atrium…..</a:t>
            </a:r>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6</a:t>
            </a:fld>
            <a:endParaRPr lang="fr-FR"/>
          </a:p>
        </p:txBody>
      </p:sp>
    </p:spTree>
    <p:extLst>
      <p:ext uri="{BB962C8B-B14F-4D97-AF65-F5344CB8AC3E}">
        <p14:creationId xmlns:p14="http://schemas.microsoft.com/office/powerpoint/2010/main" val="4223560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7</a:t>
            </a:fld>
            <a:endParaRPr lang="fr-FR"/>
          </a:p>
        </p:txBody>
      </p:sp>
    </p:spTree>
    <p:extLst>
      <p:ext uri="{BB962C8B-B14F-4D97-AF65-F5344CB8AC3E}">
        <p14:creationId xmlns:p14="http://schemas.microsoft.com/office/powerpoint/2010/main" val="89723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a:t>
            </a:r>
            <a:r>
              <a:rPr lang="fr-FR" baseline="0" dirty="0"/>
              <a:t> y a </a:t>
            </a:r>
            <a:r>
              <a:rPr lang="fr-FR" baseline="0" dirty="0" err="1"/>
              <a:t>bcp</a:t>
            </a:r>
            <a:r>
              <a:rPr lang="fr-FR" baseline="0" dirty="0"/>
              <a:t> de définition</a:t>
            </a:r>
          </a:p>
          <a:p>
            <a:r>
              <a:rPr lang="fr-FR" baseline="0" dirty="0"/>
              <a:t>Voir dans le rapport des ponts communs pour tous les LC</a:t>
            </a:r>
          </a:p>
          <a:p>
            <a:r>
              <a:rPr lang="fr-FR" baseline="0" dirty="0"/>
              <a:t>Zone de la bibliothèque (une partie dans la bibliothèque</a:t>
            </a:r>
          </a:p>
          <a:p>
            <a:r>
              <a:rPr lang="fr-FR" baseline="0" dirty="0"/>
              <a:t>A chacun son </a:t>
            </a:r>
            <a:r>
              <a:rPr lang="fr-FR" baseline="0" dirty="0" err="1"/>
              <a:t>learning</a:t>
            </a:r>
            <a:r>
              <a:rPr lang="fr-FR" baseline="0" dirty="0"/>
              <a:t> center</a:t>
            </a:r>
            <a:endParaRPr lang="fr-FR" dirty="0"/>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8</a:t>
            </a:fld>
            <a:endParaRPr lang="fr-FR"/>
          </a:p>
        </p:txBody>
      </p:sp>
    </p:spTree>
    <p:extLst>
      <p:ext uri="{BB962C8B-B14F-4D97-AF65-F5344CB8AC3E}">
        <p14:creationId xmlns:p14="http://schemas.microsoft.com/office/powerpoint/2010/main" val="2206601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Parler quand même</a:t>
            </a:r>
            <a:r>
              <a:rPr lang="fr-FR" baseline="0" dirty="0"/>
              <a:t> du LR à l’IUT de Nîmes, </a:t>
            </a:r>
            <a:r>
              <a:rPr lang="fr-FR" baseline="0" dirty="0" err="1"/>
              <a:t>Kedge</a:t>
            </a:r>
            <a:r>
              <a:rPr lang="fr-FR" baseline="0" dirty="0"/>
              <a:t> Business </a:t>
            </a:r>
            <a:r>
              <a:rPr lang="fr-FR" baseline="0" dirty="0" err="1"/>
              <a:t>School</a:t>
            </a:r>
            <a:r>
              <a:rPr lang="fr-FR" baseline="0" dirty="0"/>
              <a:t> (Marseille), Bordeaux</a:t>
            </a:r>
            <a:endParaRPr lang="fr-FR" dirty="0"/>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10</a:t>
            </a:fld>
            <a:endParaRPr lang="fr-FR"/>
          </a:p>
        </p:txBody>
      </p:sp>
    </p:spTree>
    <p:extLst>
      <p:ext uri="{BB962C8B-B14F-4D97-AF65-F5344CB8AC3E}">
        <p14:creationId xmlns:p14="http://schemas.microsoft.com/office/powerpoint/2010/main" val="3996098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9592A8C-2E2A-4AFC-A626-EDFDCEC5936A}" type="slidenum">
              <a:rPr lang="fr-FR" smtClean="0"/>
              <a:t>12</a:t>
            </a:fld>
            <a:endParaRPr lang="fr-FR"/>
          </a:p>
        </p:txBody>
      </p:sp>
    </p:spTree>
    <p:extLst>
      <p:ext uri="{BB962C8B-B14F-4D97-AF65-F5344CB8AC3E}">
        <p14:creationId xmlns:p14="http://schemas.microsoft.com/office/powerpoint/2010/main" val="3153401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Opération</a:t>
            </a:r>
            <a:r>
              <a:rPr lang="fr-FR" baseline="0" dirty="0"/>
              <a:t> Campus</a:t>
            </a:r>
          </a:p>
          <a:p>
            <a:endParaRPr lang="fr-FR" dirty="0"/>
          </a:p>
        </p:txBody>
      </p:sp>
      <p:sp>
        <p:nvSpPr>
          <p:cNvPr id="4" name="Espace réservé du numéro de diapositive 3"/>
          <p:cNvSpPr>
            <a:spLocks noGrp="1"/>
          </p:cNvSpPr>
          <p:nvPr>
            <p:ph type="sldNum" sz="quarter" idx="10"/>
          </p:nvPr>
        </p:nvSpPr>
        <p:spPr/>
        <p:txBody>
          <a:bodyPr/>
          <a:lstStyle/>
          <a:p>
            <a:fld id="{59592A8C-2E2A-4AFC-A626-EDFDCEC5936A}" type="slidenum">
              <a:rPr lang="fr-FR" smtClean="0"/>
              <a:t>13</a:t>
            </a:fld>
            <a:endParaRPr lang="fr-FR"/>
          </a:p>
        </p:txBody>
      </p:sp>
    </p:spTree>
    <p:extLst>
      <p:ext uri="{BB962C8B-B14F-4D97-AF65-F5344CB8AC3E}">
        <p14:creationId xmlns:p14="http://schemas.microsoft.com/office/powerpoint/2010/main" val="310895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00439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802028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6477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174579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118833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227A69C-BD15-4D39-A4C4-89FD8096132E}" type="datetimeFigureOut">
              <a:rPr lang="fr-FR" smtClean="0"/>
              <a:t>10/10/2018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85113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227A69C-BD15-4D39-A4C4-89FD8096132E}" type="datetimeFigureOut">
              <a:rPr lang="fr-FR" smtClean="0"/>
              <a:t>10/10/2018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1556658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227A69C-BD15-4D39-A4C4-89FD8096132E}" type="datetimeFigureOut">
              <a:rPr lang="fr-FR" smtClean="0"/>
              <a:t>10/10/2018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46169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27A69C-BD15-4D39-A4C4-89FD8096132E}" type="datetimeFigureOut">
              <a:rPr lang="fr-FR" smtClean="0"/>
              <a:t>10/10/2018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3623813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227A69C-BD15-4D39-A4C4-89FD8096132E}" type="datetimeFigureOut">
              <a:rPr lang="fr-FR" smtClean="0"/>
              <a:t>10/10/2018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2440861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227A69C-BD15-4D39-A4C4-89FD8096132E}" type="datetimeFigureOut">
              <a:rPr lang="fr-FR" smtClean="0"/>
              <a:t>10/10/2018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8DF17EA-1FE2-42EB-914F-2CBC8DD9F64A}" type="slidenum">
              <a:rPr lang="fr-FR" smtClean="0"/>
              <a:t>‹N°›</a:t>
            </a:fld>
            <a:endParaRPr lang="fr-FR"/>
          </a:p>
        </p:txBody>
      </p:sp>
    </p:spTree>
    <p:extLst>
      <p:ext uri="{BB962C8B-B14F-4D97-AF65-F5344CB8AC3E}">
        <p14:creationId xmlns:p14="http://schemas.microsoft.com/office/powerpoint/2010/main" val="4247873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7A69C-BD15-4D39-A4C4-89FD8096132E}" type="datetimeFigureOut">
              <a:rPr lang="fr-FR" smtClean="0"/>
              <a:t>10/10/2018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F17EA-1FE2-42EB-914F-2CBC8DD9F64A}" type="slidenum">
              <a:rPr lang="fr-FR" smtClean="0"/>
              <a:t>‹N°›</a:t>
            </a:fld>
            <a:endParaRPr lang="fr-FR"/>
          </a:p>
        </p:txBody>
      </p:sp>
    </p:spTree>
    <p:extLst>
      <p:ext uri="{BB962C8B-B14F-4D97-AF65-F5344CB8AC3E}">
        <p14:creationId xmlns:p14="http://schemas.microsoft.com/office/powerpoint/2010/main" val="4214743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29.png"/><Relationship Id="rId4" Type="http://schemas.openxmlformats.org/officeDocument/2006/relationships/image" Target="../media/image31.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7.jpeg"/><Relationship Id="rId7" Type="http://schemas.openxmlformats.org/officeDocument/2006/relationships/diagramColors" Target="../diagrams/colors4.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6937060" y="4073237"/>
            <a:ext cx="4554345" cy="1580218"/>
          </a:xfrm>
          <a:noFill/>
        </p:spPr>
        <p:txBody>
          <a:bodyPr>
            <a:normAutofit/>
          </a:bodyPr>
          <a:lstStyle/>
          <a:p>
            <a:r>
              <a:rPr lang="fr-FR" sz="2800" b="1" dirty="0">
                <a:latin typeface="Arial Narrow" panose="020B0606020202030204" pitchFamily="34" charset="0"/>
              </a:rPr>
              <a:t>Marcin Trzmielewski</a:t>
            </a:r>
          </a:p>
          <a:p>
            <a:r>
              <a:rPr lang="fr-FR" sz="2800" b="1" dirty="0">
                <a:latin typeface="Arial Narrow" panose="020B0606020202030204" pitchFamily="34" charset="0"/>
              </a:rPr>
              <a:t>Ancien étudiant en M2 GIMDOC et apprenti à </a:t>
            </a:r>
            <a:r>
              <a:rPr lang="fr-FR" sz="2800" b="1" dirty="0" err="1">
                <a:latin typeface="Arial Narrow" panose="020B0606020202030204" pitchFamily="34" charset="0"/>
              </a:rPr>
              <a:t>SupAgro</a:t>
            </a:r>
            <a:endParaRPr lang="fr-FR" sz="2800" b="1" dirty="0">
              <a:latin typeface="Arial Narrow" panose="020B0606020202030204" pitchFamily="34" charset="0"/>
            </a:endParaRPr>
          </a:p>
          <a:p>
            <a:endParaRPr lang="pl-PL" sz="2800" b="1" dirty="0">
              <a:latin typeface="Arial Narrow" panose="020B0606020202030204" pitchFamily="34" charset="0"/>
            </a:endParaRPr>
          </a:p>
        </p:txBody>
      </p:sp>
      <p:sp>
        <p:nvSpPr>
          <p:cNvPr id="12" name="Tytuł 1">
            <a:extLst>
              <a:ext uri="{FF2B5EF4-FFF2-40B4-BE49-F238E27FC236}">
                <a16:creationId xmlns:a16="http://schemas.microsoft.com/office/drawing/2014/main" id="{6446A89D-DE38-47E7-9D12-0719EF939465}"/>
              </a:ext>
            </a:extLst>
          </p:cNvPr>
          <p:cNvSpPr txBox="1">
            <a:spLocks/>
          </p:cNvSpPr>
          <p:nvPr/>
        </p:nvSpPr>
        <p:spPr>
          <a:xfrm>
            <a:off x="6532685" y="2177935"/>
            <a:ext cx="5283004" cy="1768235"/>
          </a:xfrm>
          <a:prstGeom prst="rect">
            <a:avLst/>
          </a:prstGeom>
          <a:no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fr-FR" sz="3600" b="1" dirty="0">
                <a:latin typeface="Arial Narrow" panose="020B0606020202030204" pitchFamily="34" charset="0"/>
              </a:rPr>
              <a:t>Un </a:t>
            </a:r>
            <a:r>
              <a:rPr lang="fr-FR" sz="3600" b="1" dirty="0" err="1">
                <a:latin typeface="Arial Narrow" panose="020B0606020202030204" pitchFamily="34" charset="0"/>
              </a:rPr>
              <a:t>learning</a:t>
            </a:r>
            <a:r>
              <a:rPr lang="fr-FR" sz="3600" b="1" dirty="0">
                <a:latin typeface="Arial Narrow" panose="020B0606020202030204" pitchFamily="34" charset="0"/>
              </a:rPr>
              <a:t> center pour Montpellier </a:t>
            </a:r>
            <a:r>
              <a:rPr lang="fr-FR" sz="3600" b="1" dirty="0" err="1">
                <a:latin typeface="Arial Narrow" panose="020B0606020202030204" pitchFamily="34" charset="0"/>
              </a:rPr>
              <a:t>SupAgro</a:t>
            </a:r>
            <a:endParaRPr lang="fr-FR" sz="3600" b="1" dirty="0">
              <a:latin typeface="Arial Narrow" panose="020B0606020202030204" pitchFamily="34" charset="0"/>
            </a:endParaRPr>
          </a:p>
        </p:txBody>
      </p:sp>
      <p:pic>
        <p:nvPicPr>
          <p:cNvPr id="13" name="Immagine 7">
            <a:extLst>
              <a:ext uri="{FF2B5EF4-FFF2-40B4-BE49-F238E27FC236}">
                <a16:creationId xmlns:a16="http://schemas.microsoft.com/office/drawing/2014/main" id="{87C82BDC-3D5D-467E-89A0-B6E2877AE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99" y="528455"/>
            <a:ext cx="6012147" cy="5695584"/>
          </a:xfrm>
          <a:prstGeom prst="rect">
            <a:avLst/>
          </a:prstGeom>
        </p:spPr>
      </p:pic>
      <p:pic>
        <p:nvPicPr>
          <p:cNvPr id="15" name="Picture 2" descr="isultati immagini per bambino contadino">
            <a:extLst>
              <a:ext uri="{FF2B5EF4-FFF2-40B4-BE49-F238E27FC236}">
                <a16:creationId xmlns:a16="http://schemas.microsoft.com/office/drawing/2014/main" id="{9F0FA29D-85FB-4691-A9ED-FC6E08AA72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5578" y="99218"/>
            <a:ext cx="3021978" cy="273032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937061" y="5632280"/>
            <a:ext cx="3965330" cy="646331"/>
          </a:xfrm>
          <a:prstGeom prst="rect">
            <a:avLst/>
          </a:prstGeom>
          <a:noFill/>
        </p:spPr>
        <p:txBody>
          <a:bodyPr wrap="square" rtlCol="0">
            <a:spAutoFit/>
          </a:bodyPr>
          <a:lstStyle/>
          <a:p>
            <a:pPr algn="ctr"/>
            <a:r>
              <a:rPr lang="fr-FR" dirty="0"/>
              <a:t>Journée professionnelle</a:t>
            </a:r>
          </a:p>
          <a:p>
            <a:pPr algn="ctr"/>
            <a:r>
              <a:rPr lang="fr-FR" dirty="0"/>
              <a:t>Université Paul Valéry, le 10.10.2018</a:t>
            </a:r>
          </a:p>
        </p:txBody>
      </p:sp>
    </p:spTree>
    <p:extLst>
      <p:ext uri="{BB962C8B-B14F-4D97-AF65-F5344CB8AC3E}">
        <p14:creationId xmlns:p14="http://schemas.microsoft.com/office/powerpoint/2010/main" val="26499672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Exemples de </a:t>
            </a:r>
            <a:r>
              <a:rPr lang="fr-FR" b="1" dirty="0" err="1"/>
              <a:t>learning</a:t>
            </a:r>
            <a:r>
              <a:rPr lang="fr-FR" b="1" dirty="0"/>
              <a:t> center</a:t>
            </a:r>
          </a:p>
        </p:txBody>
      </p:sp>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0078" y="2167768"/>
            <a:ext cx="3637101" cy="2828558"/>
          </a:xfr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1295" y="2167768"/>
            <a:ext cx="3637101" cy="2828558"/>
          </a:xfrm>
          <a:prstGeom prst="rect">
            <a:avLst/>
          </a:prstGeom>
        </p:spPr>
      </p:pic>
      <p:sp>
        <p:nvSpPr>
          <p:cNvPr id="6" name="Rectangle 5"/>
          <p:cNvSpPr/>
          <p:nvPr/>
        </p:nvSpPr>
        <p:spPr>
          <a:xfrm>
            <a:off x="290078" y="5207341"/>
            <a:ext cx="3637101" cy="8528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solidFill>
                  <a:schemeClr val="tx1"/>
                </a:solidFill>
                <a:latin typeface="Bahnschrift Condensed" panose="020B0502040204020203" pitchFamily="34" charset="0"/>
              </a:rPr>
              <a:t>Lilliad</a:t>
            </a:r>
            <a:r>
              <a:rPr lang="fr-FR" dirty="0">
                <a:solidFill>
                  <a:schemeClr val="tx1"/>
                </a:solidFill>
                <a:latin typeface="Bahnschrift Condensed" panose="020B0502040204020203" pitchFamily="34" charset="0"/>
              </a:rPr>
              <a:t> Learning Center Innovation</a:t>
            </a:r>
          </a:p>
          <a:p>
            <a:pPr algn="ctr"/>
            <a:r>
              <a:rPr lang="fr-FR" dirty="0">
                <a:solidFill>
                  <a:schemeClr val="tx1"/>
                </a:solidFill>
                <a:latin typeface="Bahnschrift Condensed" panose="020B0502040204020203" pitchFamily="34" charset="0"/>
              </a:rPr>
              <a:t>(Université de Lille)</a:t>
            </a:r>
          </a:p>
        </p:txBody>
      </p:sp>
      <p:sp>
        <p:nvSpPr>
          <p:cNvPr id="7" name="Rectangle 6"/>
          <p:cNvSpPr/>
          <p:nvPr/>
        </p:nvSpPr>
        <p:spPr>
          <a:xfrm>
            <a:off x="4210030" y="5207341"/>
            <a:ext cx="3688365" cy="8528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tx1"/>
                </a:solidFill>
                <a:latin typeface="Bahnschrift Condensed" panose="020B0502040204020203" pitchFamily="34" charset="0"/>
              </a:rPr>
              <a:t>Learning Centre </a:t>
            </a:r>
            <a:r>
              <a:rPr lang="fr-FR" dirty="0" err="1">
                <a:solidFill>
                  <a:schemeClr val="tx1"/>
                </a:solidFill>
                <a:latin typeface="Bahnschrift Condensed" panose="020B0502040204020203" pitchFamily="34" charset="0"/>
              </a:rPr>
              <a:t>SophiaTech</a:t>
            </a:r>
            <a:endParaRPr lang="fr-FR" dirty="0">
              <a:solidFill>
                <a:schemeClr val="tx1"/>
              </a:solidFill>
              <a:latin typeface="Bahnschrift Condensed" panose="020B0502040204020203" pitchFamily="34" charset="0"/>
            </a:endParaRPr>
          </a:p>
          <a:p>
            <a:pPr algn="ctr"/>
            <a:r>
              <a:rPr lang="fr-FR" dirty="0">
                <a:solidFill>
                  <a:schemeClr val="tx1"/>
                </a:solidFill>
                <a:latin typeface="Bahnschrift Condensed" panose="020B0502040204020203" pitchFamily="34" charset="0"/>
              </a:rPr>
              <a:t>(Université Nice Sophia Antipolis)</a:t>
            </a: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2512" y="2167768"/>
            <a:ext cx="3637101" cy="2828558"/>
          </a:xfrm>
          <a:prstGeom prst="rect">
            <a:avLst/>
          </a:prstGeom>
        </p:spPr>
      </p:pic>
      <p:sp>
        <p:nvSpPr>
          <p:cNvPr id="9" name="Rectangle 8"/>
          <p:cNvSpPr/>
          <p:nvPr/>
        </p:nvSpPr>
        <p:spPr>
          <a:xfrm>
            <a:off x="8232512" y="5207341"/>
            <a:ext cx="3637101" cy="8528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solidFill>
                  <a:schemeClr val="tx1"/>
                </a:solidFill>
                <a:latin typeface="Bahnschrift Condensed" panose="020B0502040204020203" pitchFamily="34" charset="0"/>
              </a:rPr>
              <a:t>Rolex Learning Center</a:t>
            </a:r>
          </a:p>
          <a:p>
            <a:pPr algn="ctr"/>
            <a:r>
              <a:rPr lang="fr-FR" dirty="0">
                <a:solidFill>
                  <a:schemeClr val="tx1"/>
                </a:solidFill>
                <a:latin typeface="Bahnschrift Condensed" panose="020B0502040204020203" pitchFamily="34" charset="0"/>
              </a:rPr>
              <a:t>(Ecole polytechnique fédérale de Lausanne)</a:t>
            </a:r>
          </a:p>
        </p:txBody>
      </p:sp>
    </p:spTree>
    <p:extLst>
      <p:ext uri="{BB962C8B-B14F-4D97-AF65-F5344CB8AC3E}">
        <p14:creationId xmlns:p14="http://schemas.microsoft.com/office/powerpoint/2010/main" val="34850535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651307" y="640081"/>
            <a:ext cx="4303078" cy="3681976"/>
          </a:xfrm>
          <a:noFill/>
        </p:spPr>
        <p:txBody>
          <a:bodyPr vert="horz" lIns="91440" tIns="45720" rIns="91440" bIns="45720" rtlCol="0" anchor="b">
            <a:normAutofit/>
          </a:bodyPr>
          <a:lstStyle/>
          <a:p>
            <a:pPr algn="ctr"/>
            <a:r>
              <a:rPr lang="en-US" b="1" dirty="0"/>
              <a:t>Un learning center pour </a:t>
            </a:r>
            <a:r>
              <a:rPr lang="en-US" b="1" dirty="0" err="1"/>
              <a:t>SupAgro</a:t>
            </a:r>
            <a:endParaRPr lang="en-US" b="1" dirty="0"/>
          </a:p>
        </p:txBody>
      </p:sp>
      <p:pic>
        <p:nvPicPr>
          <p:cNvPr id="4" name="Image 3">
            <a:extLst>
              <a:ext uri="{FF2B5EF4-FFF2-40B4-BE49-F238E27FC236}">
                <a16:creationId xmlns:a16="http://schemas.microsoft.com/office/drawing/2014/main" id="{F894126F-12F6-43E1-9CFB-A33998DAA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5781" y="0"/>
            <a:ext cx="6600305"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4255302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 name="Rectangle 2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 12" descr="Une image contenant personne, objet&#10;&#10;Description générée avec un niveau de confiance élevé">
            <a:extLst>
              <a:ext uri="{FF2B5EF4-FFF2-40B4-BE49-F238E27FC236}">
                <a16:creationId xmlns:a16="http://schemas.microsoft.com/office/drawing/2014/main" id="{3B6DB670-0738-4179-BB71-88A3450AAA3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re 1">
            <a:extLst>
              <a:ext uri="{FF2B5EF4-FFF2-40B4-BE49-F238E27FC236}">
                <a16:creationId xmlns:a16="http://schemas.microsoft.com/office/drawing/2014/main" id="{594C9B01-65FF-4506-B14A-C2721853D0AF}"/>
              </a:ext>
            </a:extLst>
          </p:cNvPr>
          <p:cNvSpPr>
            <a:spLocks noGrp="1"/>
          </p:cNvSpPr>
          <p:nvPr>
            <p:ph type="title"/>
          </p:nvPr>
        </p:nvSpPr>
        <p:spPr>
          <a:xfrm>
            <a:off x="708991" y="1102483"/>
            <a:ext cx="10774017" cy="2900518"/>
          </a:xfrm>
        </p:spPr>
        <p:txBody>
          <a:bodyPr vert="horz" lIns="91440" tIns="45720" rIns="91440" bIns="45720" rtlCol="0" anchor="b">
            <a:normAutofit/>
          </a:bodyPr>
          <a:lstStyle/>
          <a:p>
            <a:pPr algn="ctr"/>
            <a:r>
              <a:rPr lang="en-US" sz="6000" b="1" dirty="0">
                <a:solidFill>
                  <a:srgbClr val="FFFFFF"/>
                </a:solidFill>
              </a:rPr>
              <a:t>Rapprochement de </a:t>
            </a:r>
            <a:r>
              <a:rPr lang="en-US" sz="6000" b="1" dirty="0" err="1">
                <a:solidFill>
                  <a:srgbClr val="FFFFFF"/>
                </a:solidFill>
              </a:rPr>
              <a:t>l’équipe</a:t>
            </a:r>
            <a:r>
              <a:rPr lang="en-US" sz="6000" b="1" dirty="0">
                <a:solidFill>
                  <a:srgbClr val="FFFFFF"/>
                </a:solidFill>
              </a:rPr>
              <a:t> de documentation avec </a:t>
            </a:r>
            <a:br>
              <a:rPr lang="en-US" sz="6000" b="1" dirty="0">
                <a:solidFill>
                  <a:srgbClr val="FFFFFF"/>
                </a:solidFill>
              </a:rPr>
            </a:br>
            <a:r>
              <a:rPr lang="en-US" sz="6000" b="1" dirty="0">
                <a:solidFill>
                  <a:srgbClr val="FFFFFF"/>
                </a:solidFill>
              </a:rPr>
              <a:t>les </a:t>
            </a:r>
            <a:r>
              <a:rPr lang="en-US" sz="6000" b="1" dirty="0" err="1">
                <a:solidFill>
                  <a:srgbClr val="FFFFFF"/>
                </a:solidFill>
              </a:rPr>
              <a:t>équipes</a:t>
            </a:r>
            <a:r>
              <a:rPr lang="en-US" sz="6000" b="1" dirty="0">
                <a:solidFill>
                  <a:srgbClr val="FFFFFF"/>
                </a:solidFill>
              </a:rPr>
              <a:t> </a:t>
            </a:r>
            <a:r>
              <a:rPr lang="en-US" sz="6000" b="1" dirty="0" err="1">
                <a:solidFill>
                  <a:srgbClr val="FFFFFF"/>
                </a:solidFill>
              </a:rPr>
              <a:t>multimédias</a:t>
            </a:r>
            <a:r>
              <a:rPr lang="en-US" sz="6000" b="1" dirty="0">
                <a:solidFill>
                  <a:srgbClr val="FFFFFF"/>
                </a:solidFill>
              </a:rPr>
              <a:t> (2015)</a:t>
            </a:r>
          </a:p>
        </p:txBody>
      </p:sp>
    </p:spTree>
    <p:extLst>
      <p:ext uri="{BB962C8B-B14F-4D97-AF65-F5344CB8AC3E}">
        <p14:creationId xmlns:p14="http://schemas.microsoft.com/office/powerpoint/2010/main" val="2741141184"/>
      </p:ext>
    </p:extLst>
  </p:cSld>
  <p:clrMapOvr>
    <a:overrideClrMapping bg1="dk1" tx1="lt1" bg2="dk2" tx2="lt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p:spPr>
        <p:txBody>
          <a:bodyPr/>
          <a:lstStyle/>
          <a:p>
            <a:pPr algn="ctr"/>
            <a:r>
              <a:rPr lang="fr-FR" b="1" dirty="0"/>
              <a:t>Projet d’aménagement </a:t>
            </a:r>
            <a:br>
              <a:rPr lang="fr-FR" b="1" dirty="0"/>
            </a:br>
            <a:r>
              <a:rPr lang="fr-FR" b="1" dirty="0"/>
              <a:t>« Cœur d’Ecole Connecté »</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923926577"/>
              </p:ext>
            </p:extLst>
          </p:nvPr>
        </p:nvGraphicFramePr>
        <p:xfrm>
          <a:off x="0" y="1825625"/>
          <a:ext cx="1219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7104183" y="5328138"/>
            <a:ext cx="4888523" cy="1342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fr-FR" dirty="0">
                <a:solidFill>
                  <a:schemeClr val="tx1"/>
                </a:solidFill>
                <a:latin typeface="Bahnschrift Condensed" panose="020B0502040204020203" pitchFamily="34" charset="0"/>
              </a:rPr>
              <a:t>A.M.O. Assistance au Montage d’Opérations Architecturales et urbaines. Cahier des charges pour l’aménagement d’un Cœur d’école connecté sur le Campus de La Gaillarde à Montpellier. Indice 2-20 juillet 2017. Montpellier. Montpellier </a:t>
            </a:r>
            <a:r>
              <a:rPr lang="fr-FR" dirty="0" err="1">
                <a:solidFill>
                  <a:schemeClr val="tx1"/>
                </a:solidFill>
                <a:latin typeface="Bahnschrift Condensed" panose="020B0502040204020203" pitchFamily="34" charset="0"/>
              </a:rPr>
              <a:t>SupAgro</a:t>
            </a:r>
            <a:r>
              <a:rPr lang="fr-FR" dirty="0">
                <a:solidFill>
                  <a:schemeClr val="tx1"/>
                </a:solidFill>
                <a:latin typeface="Bahnschrift Condensed" panose="020B0502040204020203" pitchFamily="34" charset="0"/>
              </a:rPr>
              <a:t>, 2017.</a:t>
            </a:r>
          </a:p>
        </p:txBody>
      </p:sp>
      <p:sp>
        <p:nvSpPr>
          <p:cNvPr id="3" name="Rectangle : coins arrondis 2">
            <a:extLst>
              <a:ext uri="{FF2B5EF4-FFF2-40B4-BE49-F238E27FC236}">
                <a16:creationId xmlns:a16="http://schemas.microsoft.com/office/drawing/2014/main" id="{C4D744F6-44C4-49A7-9ABE-A0750ABBFD6F}"/>
              </a:ext>
            </a:extLst>
          </p:cNvPr>
          <p:cNvSpPr/>
          <p:nvPr/>
        </p:nvSpPr>
        <p:spPr>
          <a:xfrm>
            <a:off x="9027622" y="3158836"/>
            <a:ext cx="3164378" cy="116378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lvl="0" algn="ctr"/>
            <a:r>
              <a:rPr lang="fr-FR" dirty="0">
                <a:solidFill>
                  <a:schemeClr val="bg1"/>
                </a:solidFill>
              </a:rPr>
              <a:t>Une cafétéria</a:t>
            </a:r>
          </a:p>
          <a:p>
            <a:pPr lvl="0" algn="ctr"/>
            <a:r>
              <a:rPr lang="fr-FR" dirty="0">
                <a:solidFill>
                  <a:schemeClr val="bg1"/>
                </a:solidFill>
              </a:rPr>
              <a:t>Des salles de cours</a:t>
            </a:r>
          </a:p>
          <a:p>
            <a:pPr lvl="0" algn="ctr"/>
            <a:r>
              <a:rPr lang="fr-FR" dirty="0">
                <a:solidFill>
                  <a:schemeClr val="bg1"/>
                </a:solidFill>
              </a:rPr>
              <a:t>Un </a:t>
            </a:r>
            <a:r>
              <a:rPr lang="fr-FR" dirty="0" err="1">
                <a:solidFill>
                  <a:schemeClr val="bg1"/>
                </a:solidFill>
              </a:rPr>
              <a:t>learning</a:t>
            </a:r>
            <a:r>
              <a:rPr lang="fr-FR" dirty="0">
                <a:solidFill>
                  <a:schemeClr val="bg1"/>
                </a:solidFill>
              </a:rPr>
              <a:t> center</a:t>
            </a:r>
          </a:p>
        </p:txBody>
      </p:sp>
    </p:spTree>
    <p:extLst>
      <p:ext uri="{BB962C8B-B14F-4D97-AF65-F5344CB8AC3E}">
        <p14:creationId xmlns:p14="http://schemas.microsoft.com/office/powerpoint/2010/main" val="1232928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1C4760F0-9FB2-4004-8338-A56298964E3F}"/>
                                            </p:graphicEl>
                                          </p:spTgt>
                                        </p:tgtEl>
                                        <p:attrNameLst>
                                          <p:attrName>style.visibility</p:attrName>
                                        </p:attrNameLst>
                                      </p:cBhvr>
                                      <p:to>
                                        <p:strVal val="visible"/>
                                      </p:to>
                                    </p:set>
                                    <p:animEffect transition="in" filter="dissolve">
                                      <p:cBhvr>
                                        <p:cTn id="7" dur="500"/>
                                        <p:tgtEl>
                                          <p:spTgt spid="4">
                                            <p:graphicEl>
                                              <a:dgm id="{1C4760F0-9FB2-4004-8338-A56298964E3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48D688DC-E796-4788-8C78-47022FC0438C}"/>
                                            </p:graphicEl>
                                          </p:spTgt>
                                        </p:tgtEl>
                                        <p:attrNameLst>
                                          <p:attrName>style.visibility</p:attrName>
                                        </p:attrNameLst>
                                      </p:cBhvr>
                                      <p:to>
                                        <p:strVal val="visible"/>
                                      </p:to>
                                    </p:set>
                                    <p:animEffect transition="in" filter="dissolve">
                                      <p:cBhvr>
                                        <p:cTn id="12" dur="500"/>
                                        <p:tgtEl>
                                          <p:spTgt spid="4">
                                            <p:graphicEl>
                                              <a:dgm id="{48D688DC-E796-4788-8C78-47022FC0438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graphicEl>
                                              <a:dgm id="{3CA9107C-7412-43D7-A0C6-1BF56192AA1A}"/>
                                            </p:graphicEl>
                                          </p:spTgt>
                                        </p:tgtEl>
                                        <p:attrNameLst>
                                          <p:attrName>style.visibility</p:attrName>
                                        </p:attrNameLst>
                                      </p:cBhvr>
                                      <p:to>
                                        <p:strVal val="visible"/>
                                      </p:to>
                                    </p:set>
                                    <p:animEffect transition="in" filter="dissolve">
                                      <p:cBhvr>
                                        <p:cTn id="22" dur="500"/>
                                        <p:tgtEl>
                                          <p:spTgt spid="4">
                                            <p:graphicEl>
                                              <a:dgm id="{3CA9107C-7412-43D7-A0C6-1BF56192AA1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graphicEl>
                                              <a:dgm id="{5B32F6CF-216A-43B5-B62E-05E20C440338}"/>
                                            </p:graphicEl>
                                          </p:spTgt>
                                        </p:tgtEl>
                                        <p:attrNameLst>
                                          <p:attrName>style.visibility</p:attrName>
                                        </p:attrNameLst>
                                      </p:cBhvr>
                                      <p:to>
                                        <p:strVal val="visible"/>
                                      </p:to>
                                    </p:set>
                                    <p:animEffect transition="in" filter="dissolve">
                                      <p:cBhvr>
                                        <p:cTn id="27" dur="500"/>
                                        <p:tgtEl>
                                          <p:spTgt spid="4">
                                            <p:graphicEl>
                                              <a:dgm id="{5B32F6CF-216A-43B5-B62E-05E20C4403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print">
            <a:extLst>
              <a:ext uri="{28A0092B-C50C-407E-A947-70E740481C1C}">
                <a14:useLocalDpi xmlns:a14="http://schemas.microsoft.com/office/drawing/2010/main" val="0"/>
              </a:ext>
            </a:extLst>
          </a:blip>
          <a:srcRect b="5507"/>
          <a:stretch/>
        </p:blipFill>
        <p:spPr>
          <a:xfrm rot="16200000">
            <a:off x="3612037" y="26183"/>
            <a:ext cx="5338539" cy="7130581"/>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17973" b="-8427"/>
          <a:stretch/>
        </p:blipFill>
        <p:spPr>
          <a:xfrm>
            <a:off x="1337518" y="169374"/>
            <a:ext cx="2109117" cy="1615323"/>
          </a:xfrm>
          <a:prstGeom prst="rect">
            <a:avLst/>
          </a:prstGeom>
        </p:spPr>
      </p:pic>
      <p:sp>
        <p:nvSpPr>
          <p:cNvPr id="22" name="Rectangle 21"/>
          <p:cNvSpPr/>
          <p:nvPr/>
        </p:nvSpPr>
        <p:spPr>
          <a:xfrm>
            <a:off x="8066779" y="2995231"/>
            <a:ext cx="1887487" cy="3039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08"/>
          </a:p>
        </p:txBody>
      </p:sp>
      <p:pic>
        <p:nvPicPr>
          <p:cNvPr id="6" name="Image 5"/>
          <p:cNvPicPr>
            <a:picLocks noChangeAspect="1"/>
          </p:cNvPicPr>
          <p:nvPr/>
        </p:nvPicPr>
        <p:blipFill>
          <a:blip r:embed="rId4"/>
          <a:stretch>
            <a:fillRect/>
          </a:stretch>
        </p:blipFill>
        <p:spPr>
          <a:xfrm>
            <a:off x="1304657" y="3093934"/>
            <a:ext cx="2141978" cy="1321620"/>
          </a:xfrm>
          <a:prstGeom prst="rect">
            <a:avLst/>
          </a:prstGeom>
          <a:effectLst>
            <a:softEdge rad="127000"/>
          </a:effec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0760" y="4745597"/>
            <a:ext cx="2763863" cy="1554673"/>
          </a:xfrm>
          <a:prstGeom prst="rect">
            <a:avLst/>
          </a:prstGeom>
          <a:effectLst>
            <a:softEdge rad="127000"/>
          </a:effectLst>
        </p:spPr>
        <p:style>
          <a:lnRef idx="2">
            <a:schemeClr val="dk1"/>
          </a:lnRef>
          <a:fillRef idx="1">
            <a:schemeClr val="lt1"/>
          </a:fillRef>
          <a:effectRef idx="0">
            <a:schemeClr val="dk1"/>
          </a:effectRef>
          <a:fontRef idx="minor">
            <a:schemeClr val="dk1"/>
          </a:fontRef>
        </p:style>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5531" y="1235340"/>
            <a:ext cx="2699092" cy="1670595"/>
          </a:xfrm>
          <a:prstGeom prst="rect">
            <a:avLst/>
          </a:prstGeom>
          <a:effectLst>
            <a:softEdge rad="127000"/>
          </a:effectLst>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29382" y="5635419"/>
            <a:ext cx="1966452" cy="1106129"/>
          </a:xfrm>
          <a:prstGeom prst="rect">
            <a:avLst/>
          </a:prstGeom>
          <a:effectLst>
            <a:softEdge rad="127000"/>
          </a:effectLst>
        </p:spPr>
      </p:pic>
      <p:sp>
        <p:nvSpPr>
          <p:cNvPr id="12" name="Titre 1"/>
          <p:cNvSpPr txBox="1">
            <a:spLocks/>
          </p:cNvSpPr>
          <p:nvPr/>
        </p:nvSpPr>
        <p:spPr>
          <a:xfrm>
            <a:off x="1305457" y="4415554"/>
            <a:ext cx="1873646"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FangSong" panose="02010609060101010101" pitchFamily="49" charset="-122"/>
                <a:ea typeface="FangSong" panose="02010609060101010101" pitchFamily="49" charset="-122"/>
                <a:cs typeface="David" panose="020E0502060401010101" pitchFamily="34" charset="-79"/>
              </a:rPr>
              <a:t>INTERACTIONS</a:t>
            </a:r>
          </a:p>
        </p:txBody>
      </p:sp>
      <p:cxnSp>
        <p:nvCxnSpPr>
          <p:cNvPr id="15" name="Connecteur droit 14"/>
          <p:cNvCxnSpPr/>
          <p:nvPr/>
        </p:nvCxnSpPr>
        <p:spPr>
          <a:xfrm flipH="1">
            <a:off x="3179103" y="2510436"/>
            <a:ext cx="1632617" cy="8699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itre 1"/>
          <p:cNvSpPr txBox="1">
            <a:spLocks/>
          </p:cNvSpPr>
          <p:nvPr/>
        </p:nvSpPr>
        <p:spPr>
          <a:xfrm>
            <a:off x="3334805" y="4641823"/>
            <a:ext cx="1743046"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Intimité</a:t>
            </a:r>
          </a:p>
        </p:txBody>
      </p:sp>
      <p:sp>
        <p:nvSpPr>
          <p:cNvPr id="18" name="Titre 1"/>
          <p:cNvSpPr txBox="1">
            <a:spLocks/>
          </p:cNvSpPr>
          <p:nvPr/>
        </p:nvSpPr>
        <p:spPr>
          <a:xfrm>
            <a:off x="8852262" y="3093934"/>
            <a:ext cx="1990970" cy="402079"/>
          </a:xfrm>
          <a:prstGeom prst="rect">
            <a:avLst/>
          </a:prstGeom>
        </p:spPr>
        <p:txBody>
          <a:bodyPr vert="horz" lIns="20713" tIns="10357" rIns="20713" bIns="10357" rtlCol="0" anchor="ctr">
            <a:normAutofit fontScale="77500" lnSpcReduction="2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Palatino" pitchFamily="18" charset="0"/>
                <a:ea typeface="Batang" panose="02030600000101010101" pitchFamily="18" charset="-127"/>
              </a:rPr>
              <a:t>COLLABORATION</a:t>
            </a:r>
          </a:p>
        </p:txBody>
      </p:sp>
      <p:sp>
        <p:nvSpPr>
          <p:cNvPr id="19" name="Titre 1"/>
          <p:cNvSpPr txBox="1">
            <a:spLocks/>
          </p:cNvSpPr>
          <p:nvPr/>
        </p:nvSpPr>
        <p:spPr>
          <a:xfrm>
            <a:off x="1720916" y="5256443"/>
            <a:ext cx="2097958" cy="402079"/>
          </a:xfrm>
          <a:prstGeom prst="rect">
            <a:avLst/>
          </a:prstGeom>
        </p:spPr>
        <p:txBody>
          <a:bodyPr vert="horz" lIns="20713" tIns="10357" rIns="20713" bIns="10357" rtlCol="0" anchor="ctr">
            <a:normAutofit fontScale="85000" lnSpcReduction="1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Aharoni" panose="02010803020104030203" pitchFamily="2" charset="-79"/>
                <a:ea typeface="Batang" panose="02030600000101010101" pitchFamily="18" charset="-127"/>
                <a:cs typeface="Aharoni" panose="02010803020104030203" pitchFamily="2" charset="-79"/>
              </a:rPr>
              <a:t>Choix des postures</a:t>
            </a:r>
          </a:p>
        </p:txBody>
      </p:sp>
      <p:sp>
        <p:nvSpPr>
          <p:cNvPr id="20" name="Titre 1"/>
          <p:cNvSpPr txBox="1">
            <a:spLocks/>
          </p:cNvSpPr>
          <p:nvPr/>
        </p:nvSpPr>
        <p:spPr>
          <a:xfrm>
            <a:off x="4697461" y="6315739"/>
            <a:ext cx="1873646" cy="402079"/>
          </a:xfrm>
          <a:prstGeom prst="rect">
            <a:avLst/>
          </a:prstGeom>
        </p:spPr>
        <p:txBody>
          <a:bodyPr vert="horz" lIns="20713" tIns="10357" rIns="20713" bIns="10357" rtlCol="0" anchor="ctr">
            <a:normAutofit fontScale="925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Batang" panose="02030600000101010101" pitchFamily="18" charset="-127"/>
                <a:ea typeface="Batang" panose="02030600000101010101" pitchFamily="18" charset="-127"/>
                <a:cs typeface="Narkisim" panose="020E0502050101010101" pitchFamily="34" charset="-79"/>
              </a:rPr>
              <a:t>Concentration</a:t>
            </a:r>
          </a:p>
        </p:txBody>
      </p:sp>
      <p:cxnSp>
        <p:nvCxnSpPr>
          <p:cNvPr id="24" name="Connecteur droit 23"/>
          <p:cNvCxnSpPr/>
          <p:nvPr/>
        </p:nvCxnSpPr>
        <p:spPr>
          <a:xfrm flipH="1" flipV="1">
            <a:off x="2639929" y="1355378"/>
            <a:ext cx="1221732" cy="3968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a:off x="4270356" y="4817633"/>
            <a:ext cx="1938533" cy="102331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3751596" y="463869"/>
            <a:ext cx="1743046"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1993" dirty="0">
                <a:solidFill>
                  <a:schemeClr val="accent1">
                    <a:lumMod val="75000"/>
                  </a:schemeClr>
                </a:solidFill>
                <a:latin typeface="Lucida Handwriting" panose="03010101010101010101" pitchFamily="66" charset="0"/>
                <a:ea typeface="Batang" panose="02030600000101010101" pitchFamily="18" charset="-127"/>
              </a:rPr>
              <a:t>Liberté</a:t>
            </a:r>
          </a:p>
        </p:txBody>
      </p:sp>
      <p:sp>
        <p:nvSpPr>
          <p:cNvPr id="32" name="Titre 1"/>
          <p:cNvSpPr txBox="1">
            <a:spLocks/>
          </p:cNvSpPr>
          <p:nvPr/>
        </p:nvSpPr>
        <p:spPr>
          <a:xfrm>
            <a:off x="1337517" y="1717261"/>
            <a:ext cx="2023576" cy="402079"/>
          </a:xfrm>
          <a:prstGeom prst="rect">
            <a:avLst/>
          </a:prstGeom>
        </p:spPr>
        <p:txBody>
          <a:bodyPr vert="horz" lIns="20713" tIns="10357" rIns="20713" bIns="10357" rtlCol="0" anchor="ctr">
            <a:normAutofit fontScale="77500" lnSpcReduction="2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Confort acoustique</a:t>
            </a:r>
          </a:p>
        </p:txBody>
      </p:sp>
      <p:sp>
        <p:nvSpPr>
          <p:cNvPr id="33" name="Titre 1"/>
          <p:cNvSpPr txBox="1">
            <a:spLocks/>
          </p:cNvSpPr>
          <p:nvPr/>
        </p:nvSpPr>
        <p:spPr>
          <a:xfrm>
            <a:off x="8367220" y="3784597"/>
            <a:ext cx="1743046"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Ouverture</a:t>
            </a:r>
          </a:p>
        </p:txBody>
      </p:sp>
      <p:sp>
        <p:nvSpPr>
          <p:cNvPr id="34" name="Titre 1"/>
          <p:cNvSpPr txBox="1">
            <a:spLocks/>
          </p:cNvSpPr>
          <p:nvPr/>
        </p:nvSpPr>
        <p:spPr>
          <a:xfrm>
            <a:off x="5033725" y="6016762"/>
            <a:ext cx="2961546" cy="317540"/>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1800" b="1" dirty="0">
                <a:latin typeface="Century Gothic" panose="020B0502020202020204" pitchFamily="34" charset="0"/>
                <a:ea typeface="Batang" panose="02030600000101010101" pitchFamily="18" charset="-127"/>
              </a:rPr>
              <a:t>Diversité des espaces</a:t>
            </a:r>
          </a:p>
        </p:txBody>
      </p:sp>
      <p:cxnSp>
        <p:nvCxnSpPr>
          <p:cNvPr id="37" name="Connecteur droit 36"/>
          <p:cNvCxnSpPr/>
          <p:nvPr/>
        </p:nvCxnSpPr>
        <p:spPr>
          <a:xfrm flipH="1">
            <a:off x="6571107" y="1918300"/>
            <a:ext cx="2287410" cy="13170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flipV="1">
            <a:off x="6500863" y="4312329"/>
            <a:ext cx="1825092" cy="73157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2066915" y="2593152"/>
            <a:ext cx="1743046" cy="402079"/>
          </a:xfrm>
        </p:spPr>
        <p:txBody>
          <a:bodyPr>
            <a:normAutofit/>
          </a:bodyPr>
          <a:lstStyle/>
          <a:p>
            <a:r>
              <a:rPr lang="fr-FR" sz="2174" dirty="0">
                <a:solidFill>
                  <a:schemeClr val="accent1">
                    <a:lumMod val="75000"/>
                  </a:schemeClr>
                </a:solidFill>
                <a:latin typeface="Euphemia" panose="020B0503040102020104" pitchFamily="34" charset="0"/>
                <a:ea typeface="Batang" panose="02030600000101010101" pitchFamily="18" charset="-127"/>
              </a:rPr>
              <a:t>Echanges</a:t>
            </a:r>
          </a:p>
        </p:txBody>
      </p:sp>
      <p:pic>
        <p:nvPicPr>
          <p:cNvPr id="28" name="Espace réservé pour une image  2"/>
          <p:cNvPicPr>
            <a:picLocks noChangeAspect="1"/>
          </p:cNvPicPr>
          <p:nvPr/>
        </p:nvPicPr>
        <p:blipFill rotWithShape="1">
          <a:blip r:embed="rId8" cstate="print">
            <a:extLst>
              <a:ext uri="{28A0092B-C50C-407E-A947-70E740481C1C}">
                <a14:useLocalDpi xmlns:a14="http://schemas.microsoft.com/office/drawing/2010/main" val="0"/>
              </a:ext>
            </a:extLst>
          </a:blip>
          <a:srcRect l="3317" t="10306" r="7798" b="13088"/>
          <a:stretch/>
        </p:blipFill>
        <p:spPr>
          <a:xfrm>
            <a:off x="10341783" y="104850"/>
            <a:ext cx="532839" cy="228359"/>
          </a:xfrm>
          <a:prstGeom prst="rect">
            <a:avLst/>
          </a:prstGeom>
        </p:spPr>
      </p:pic>
      <p:pic>
        <p:nvPicPr>
          <p:cNvPr id="29" name="Image 28"/>
          <p:cNvPicPr>
            <a:picLocks noChangeAspect="1"/>
          </p:cNvPicPr>
          <p:nvPr/>
        </p:nvPicPr>
        <p:blipFill>
          <a:blip r:embed="rId9"/>
          <a:stretch>
            <a:fillRect/>
          </a:stretch>
        </p:blipFill>
        <p:spPr>
          <a:xfrm>
            <a:off x="9999244" y="77224"/>
            <a:ext cx="288608" cy="288608"/>
          </a:xfrm>
          <a:prstGeom prst="rect">
            <a:avLst/>
          </a:prstGeom>
        </p:spPr>
      </p:pic>
      <p:sp>
        <p:nvSpPr>
          <p:cNvPr id="30" name="Titre 1"/>
          <p:cNvSpPr txBox="1">
            <a:spLocks/>
          </p:cNvSpPr>
          <p:nvPr/>
        </p:nvSpPr>
        <p:spPr>
          <a:xfrm>
            <a:off x="7893191" y="52666"/>
            <a:ext cx="2250358"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1087" dirty="0">
                <a:latin typeface="Euphemia" panose="020B0503040102020104" pitchFamily="34" charset="0"/>
                <a:ea typeface="Batang" panose="02030600000101010101" pitchFamily="18" charset="-127"/>
              </a:rPr>
              <a:t>Bât. 08 R+1 </a:t>
            </a:r>
            <a:r>
              <a:rPr lang="fr-FR" sz="2174" dirty="0">
                <a:latin typeface="Euphemia" panose="020B0503040102020104" pitchFamily="34" charset="0"/>
                <a:ea typeface="Batang" panose="02030600000101010101" pitchFamily="18" charset="-127"/>
              </a:rPr>
              <a:t>_Le Hub</a:t>
            </a:r>
          </a:p>
        </p:txBody>
      </p:sp>
      <p:sp>
        <p:nvSpPr>
          <p:cNvPr id="4" name="ZoneTexte 3">
            <a:extLst>
              <a:ext uri="{FF2B5EF4-FFF2-40B4-BE49-F238E27FC236}">
                <a16:creationId xmlns:a16="http://schemas.microsoft.com/office/drawing/2014/main" id="{3E0E6E99-6197-4340-ADD3-172736522EB7}"/>
              </a:ext>
            </a:extLst>
          </p:cNvPr>
          <p:cNvSpPr txBox="1"/>
          <p:nvPr/>
        </p:nvSpPr>
        <p:spPr>
          <a:xfrm>
            <a:off x="170582" y="240381"/>
            <a:ext cx="595339" cy="6494085"/>
          </a:xfrm>
          <a:prstGeom prst="rect">
            <a:avLst/>
          </a:prstGeom>
          <a:noFill/>
        </p:spPr>
        <p:txBody>
          <a:bodyPr wrap="square" rtlCol="0">
            <a:spAutoFit/>
          </a:bodyPr>
          <a:lstStyle/>
          <a:p>
            <a:pPr algn="ctr"/>
            <a:r>
              <a:rPr lang="fr-FR" sz="3200" b="1" dirty="0">
                <a:latin typeface="Berlin Sans FB Demi" panose="020E0802020502020306" pitchFamily="34" charset="0"/>
              </a:rPr>
              <a:t>M</a:t>
            </a:r>
          </a:p>
          <a:p>
            <a:pPr algn="ctr"/>
            <a:r>
              <a:rPr lang="fr-FR" sz="3200" b="1" dirty="0">
                <a:latin typeface="Berlin Sans FB Demi" panose="020E0802020502020306" pitchFamily="34" charset="0"/>
              </a:rPr>
              <a:t>O</a:t>
            </a:r>
          </a:p>
          <a:p>
            <a:pPr algn="ctr"/>
            <a:r>
              <a:rPr lang="fr-FR" sz="3200" b="1" dirty="0">
                <a:latin typeface="Berlin Sans FB Demi" panose="020E0802020502020306" pitchFamily="34" charset="0"/>
              </a:rPr>
              <a:t>D</a:t>
            </a:r>
          </a:p>
          <a:p>
            <a:pPr algn="ctr"/>
            <a:r>
              <a:rPr lang="fr-FR" sz="3200" b="1" dirty="0">
                <a:latin typeface="Berlin Sans FB Demi" panose="020E0802020502020306" pitchFamily="34" charset="0"/>
              </a:rPr>
              <a:t>E</a:t>
            </a:r>
          </a:p>
          <a:p>
            <a:pPr algn="ctr"/>
            <a:r>
              <a:rPr lang="fr-FR" sz="3200" b="1" dirty="0">
                <a:latin typeface="Berlin Sans FB Demi" panose="020E0802020502020306" pitchFamily="34" charset="0"/>
              </a:rPr>
              <a:t>R</a:t>
            </a:r>
          </a:p>
          <a:p>
            <a:pPr algn="ctr"/>
            <a:r>
              <a:rPr lang="fr-FR" sz="3200" b="1" dirty="0">
                <a:latin typeface="Berlin Sans FB Demi" panose="020E0802020502020306" pitchFamily="34" charset="0"/>
              </a:rPr>
              <a:t>N</a:t>
            </a:r>
          </a:p>
          <a:p>
            <a:pPr algn="ctr"/>
            <a:r>
              <a:rPr lang="fr-FR" sz="3200" b="1" dirty="0">
                <a:latin typeface="Berlin Sans FB Demi" panose="020E0802020502020306" pitchFamily="34" charset="0"/>
              </a:rPr>
              <a:t>I</a:t>
            </a:r>
          </a:p>
          <a:p>
            <a:pPr algn="ctr"/>
            <a:r>
              <a:rPr lang="fr-FR" sz="3200" b="1" dirty="0">
                <a:latin typeface="Berlin Sans FB Demi" panose="020E0802020502020306" pitchFamily="34" charset="0"/>
              </a:rPr>
              <a:t>S</a:t>
            </a:r>
          </a:p>
          <a:p>
            <a:pPr algn="ctr"/>
            <a:r>
              <a:rPr lang="fr-FR" sz="3200" b="1" dirty="0">
                <a:latin typeface="Berlin Sans FB Demi" panose="020E0802020502020306" pitchFamily="34" charset="0"/>
              </a:rPr>
              <a:t>A</a:t>
            </a:r>
          </a:p>
          <a:p>
            <a:pPr algn="ctr"/>
            <a:r>
              <a:rPr lang="fr-FR" sz="3200" b="1" dirty="0">
                <a:latin typeface="Berlin Sans FB Demi" panose="020E0802020502020306" pitchFamily="34" charset="0"/>
              </a:rPr>
              <a:t>T</a:t>
            </a:r>
          </a:p>
          <a:p>
            <a:pPr algn="ctr"/>
            <a:r>
              <a:rPr lang="fr-FR" sz="3200" b="1" dirty="0">
                <a:latin typeface="Berlin Sans FB Demi" panose="020E0802020502020306" pitchFamily="34" charset="0"/>
              </a:rPr>
              <a:t>I</a:t>
            </a:r>
          </a:p>
          <a:p>
            <a:pPr algn="ctr"/>
            <a:r>
              <a:rPr lang="fr-FR" sz="3200" b="1" dirty="0">
                <a:latin typeface="Berlin Sans FB Demi" panose="020E0802020502020306" pitchFamily="34" charset="0"/>
              </a:rPr>
              <a:t>O</a:t>
            </a:r>
          </a:p>
          <a:p>
            <a:pPr algn="ctr"/>
            <a:r>
              <a:rPr lang="fr-FR" sz="3200" b="1" dirty="0">
                <a:latin typeface="Berlin Sans FB Demi" panose="020E0802020502020306" pitchFamily="34" charset="0"/>
              </a:rPr>
              <a:t>N</a:t>
            </a:r>
          </a:p>
        </p:txBody>
      </p:sp>
      <p:sp>
        <p:nvSpPr>
          <p:cNvPr id="35" name="ZoneTexte 34">
            <a:extLst>
              <a:ext uri="{FF2B5EF4-FFF2-40B4-BE49-F238E27FC236}">
                <a16:creationId xmlns:a16="http://schemas.microsoft.com/office/drawing/2014/main" id="{DCFDA61C-7602-4DC9-AC2F-EED5A2A13BE3}"/>
              </a:ext>
            </a:extLst>
          </p:cNvPr>
          <p:cNvSpPr txBox="1"/>
          <p:nvPr/>
        </p:nvSpPr>
        <p:spPr>
          <a:xfrm>
            <a:off x="11412513" y="379567"/>
            <a:ext cx="478016" cy="6001643"/>
          </a:xfrm>
          <a:prstGeom prst="rect">
            <a:avLst/>
          </a:prstGeom>
          <a:noFill/>
        </p:spPr>
        <p:txBody>
          <a:bodyPr wrap="none" rtlCol="0">
            <a:spAutoFit/>
          </a:bodyPr>
          <a:lstStyle/>
          <a:p>
            <a:pPr algn="ctr"/>
            <a:r>
              <a:rPr lang="fr-FR" sz="3200" dirty="0">
                <a:latin typeface="Berlin Sans FB Demi" panose="020E0802020502020306" pitchFamily="34" charset="0"/>
              </a:rPr>
              <a:t>D</a:t>
            </a: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a:p>
            <a:pPr algn="ctr"/>
            <a:endParaRPr lang="fr-FR" sz="3200" dirty="0">
              <a:latin typeface="Berlin Sans FB Demi" panose="020E0802020502020306" pitchFamily="34" charset="0"/>
            </a:endParaRPr>
          </a:p>
          <a:p>
            <a:pPr algn="ctr"/>
            <a:endParaRPr lang="fr-FR" sz="3200" dirty="0">
              <a:latin typeface="Berlin Sans FB Demi" panose="020E0802020502020306" pitchFamily="34" charset="0"/>
            </a:endParaRP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a:p>
            <a:pPr algn="ctr"/>
            <a:r>
              <a:rPr lang="fr-FR" sz="3200" dirty="0">
                <a:latin typeface="Berlin Sans FB Demi" panose="020E0802020502020306" pitchFamily="34" charset="0"/>
              </a:rPr>
              <a:t>P</a:t>
            </a:r>
          </a:p>
          <a:p>
            <a:pPr algn="ctr"/>
            <a:r>
              <a:rPr lang="fr-FR" sz="3200" dirty="0">
                <a:latin typeface="Berlin Sans FB Demi" panose="020E0802020502020306" pitchFamily="34" charset="0"/>
              </a:rPr>
              <a:t>A</a:t>
            </a:r>
          </a:p>
          <a:p>
            <a:pPr algn="ctr"/>
            <a:r>
              <a:rPr lang="fr-FR" sz="3200" dirty="0">
                <a:latin typeface="Berlin Sans FB Demi" panose="020E0802020502020306" pitchFamily="34" charset="0"/>
              </a:rPr>
              <a:t>C</a:t>
            </a: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p:txBody>
      </p:sp>
    </p:spTree>
    <p:extLst>
      <p:ext uri="{BB962C8B-B14F-4D97-AF65-F5344CB8AC3E}">
        <p14:creationId xmlns:p14="http://schemas.microsoft.com/office/powerpoint/2010/main" val="24696893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95441" y="21086"/>
            <a:ext cx="4894152" cy="6918028"/>
          </a:xfrm>
          <a:prstGeom prst="rect">
            <a:avLst/>
          </a:prstGeom>
        </p:spPr>
      </p:pic>
      <p:pic>
        <p:nvPicPr>
          <p:cNvPr id="6" name="Image 5"/>
          <p:cNvPicPr>
            <a:picLocks noChangeAspect="1"/>
          </p:cNvPicPr>
          <p:nvPr/>
        </p:nvPicPr>
        <p:blipFill rotWithShape="1">
          <a:blip r:embed="rId4" cstate="print">
            <a:extLst>
              <a:ext uri="{28A0092B-C50C-407E-A947-70E740481C1C}">
                <a14:useLocalDpi xmlns:a14="http://schemas.microsoft.com/office/drawing/2010/main" val="0"/>
              </a:ext>
            </a:extLst>
          </a:blip>
          <a:srcRect t="20228"/>
          <a:stretch/>
        </p:blipFill>
        <p:spPr>
          <a:xfrm>
            <a:off x="1483844" y="5394618"/>
            <a:ext cx="3073293" cy="1379038"/>
          </a:xfrm>
          <a:prstGeom prst="rect">
            <a:avLst/>
          </a:prstGeom>
          <a:effectLst>
            <a:softEdge rad="127000"/>
          </a:effectLst>
        </p:spPr>
      </p:pic>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59" r="1"/>
          <a:stretch/>
        </p:blipFill>
        <p:spPr>
          <a:xfrm>
            <a:off x="1625715" y="3301478"/>
            <a:ext cx="2533614" cy="1425998"/>
          </a:xfrm>
          <a:prstGeom prst="rect">
            <a:avLst/>
          </a:prstGeom>
          <a:effectLst>
            <a:softEdge rad="127000"/>
          </a:effectLst>
        </p:spPr>
      </p:pic>
      <p:pic>
        <p:nvPicPr>
          <p:cNvPr id="8" name="Image 7"/>
          <p:cNvPicPr>
            <a:picLocks noChangeAspect="1"/>
          </p:cNvPicPr>
          <p:nvPr/>
        </p:nvPicPr>
        <p:blipFill rotWithShape="1">
          <a:blip r:embed="rId6"/>
          <a:srcRect l="21617" t="41341" r="37777" b="7767"/>
          <a:stretch/>
        </p:blipFill>
        <p:spPr>
          <a:xfrm>
            <a:off x="8454703" y="5394618"/>
            <a:ext cx="1947384" cy="1372210"/>
          </a:xfrm>
          <a:prstGeom prst="rect">
            <a:avLst/>
          </a:prstGeom>
          <a:effectLst>
            <a:softEdge rad="127000"/>
          </a:effectLst>
        </p:spPr>
      </p:pic>
      <p:pic>
        <p:nvPicPr>
          <p:cNvPr id="9" name="Image 8"/>
          <p:cNvPicPr>
            <a:picLocks noChangeAspect="1"/>
          </p:cNvPicPr>
          <p:nvPr/>
        </p:nvPicPr>
        <p:blipFill rotWithShape="1">
          <a:blip r:embed="rId7"/>
          <a:srcRect l="57803" t="29805" r="21458" b="29107"/>
          <a:stretch/>
        </p:blipFill>
        <p:spPr>
          <a:xfrm>
            <a:off x="1809217" y="365127"/>
            <a:ext cx="1947487" cy="2169190"/>
          </a:xfrm>
          <a:prstGeom prst="rect">
            <a:avLst/>
          </a:prstGeom>
          <a:effectLst>
            <a:softEdge rad="127000"/>
          </a:effectLst>
        </p:spPr>
      </p:pic>
      <p:pic>
        <p:nvPicPr>
          <p:cNvPr id="10" name="Image 9"/>
          <p:cNvPicPr>
            <a:picLocks noChangeAspect="1"/>
          </p:cNvPicPr>
          <p:nvPr/>
        </p:nvPicPr>
        <p:blipFill rotWithShape="1">
          <a:blip r:embed="rId8" cstate="print">
            <a:extLst>
              <a:ext uri="{28A0092B-C50C-407E-A947-70E740481C1C}">
                <a14:useLocalDpi xmlns:a14="http://schemas.microsoft.com/office/drawing/2010/main" val="0"/>
              </a:ext>
            </a:extLst>
          </a:blip>
          <a:srcRect l="398" t="33033" r="59782" b="28445"/>
          <a:stretch/>
        </p:blipFill>
        <p:spPr>
          <a:xfrm>
            <a:off x="8695178" y="1110951"/>
            <a:ext cx="2207124" cy="1201083"/>
          </a:xfrm>
          <a:prstGeom prst="rect">
            <a:avLst/>
          </a:prstGeom>
          <a:effectLst>
            <a:softEdge rad="127000"/>
          </a:effectLst>
        </p:spPr>
      </p:pic>
      <p:sp>
        <p:nvSpPr>
          <p:cNvPr id="11" name="Titre 1"/>
          <p:cNvSpPr txBox="1">
            <a:spLocks/>
          </p:cNvSpPr>
          <p:nvPr/>
        </p:nvSpPr>
        <p:spPr>
          <a:xfrm>
            <a:off x="1417319" y="4713797"/>
            <a:ext cx="1873646"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ITC Avant Garde Pro Bk" panose="02000503030000020004" pitchFamily="50" charset="0"/>
                <a:ea typeface="FangSong" panose="02010609060101010101" pitchFamily="49" charset="-122"/>
                <a:cs typeface="David" panose="020E0502060401010101" pitchFamily="34" charset="-79"/>
              </a:rPr>
              <a:t>Calme</a:t>
            </a:r>
          </a:p>
        </p:txBody>
      </p:sp>
      <p:sp>
        <p:nvSpPr>
          <p:cNvPr id="12" name="Titre 1"/>
          <p:cNvSpPr txBox="1">
            <a:spLocks/>
          </p:cNvSpPr>
          <p:nvPr/>
        </p:nvSpPr>
        <p:spPr>
          <a:xfrm>
            <a:off x="3310589" y="566344"/>
            <a:ext cx="1743046" cy="402079"/>
          </a:xfrm>
          <a:prstGeom prst="rect">
            <a:avLst/>
          </a:prstGeom>
        </p:spPr>
        <p:txBody>
          <a:bodyPr vert="horz" lIns="20713" tIns="10357" rIns="20713" bIns="10357" rtlCol="0" anchor="ctr">
            <a:normAutofit fontScale="925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Confidentialité</a:t>
            </a:r>
          </a:p>
        </p:txBody>
      </p:sp>
      <p:sp>
        <p:nvSpPr>
          <p:cNvPr id="13" name="Titre 1"/>
          <p:cNvSpPr txBox="1">
            <a:spLocks/>
          </p:cNvSpPr>
          <p:nvPr/>
        </p:nvSpPr>
        <p:spPr>
          <a:xfrm>
            <a:off x="8953026" y="2333277"/>
            <a:ext cx="1990970" cy="402079"/>
          </a:xfrm>
          <a:prstGeom prst="rect">
            <a:avLst/>
          </a:prstGeom>
        </p:spPr>
        <p:txBody>
          <a:bodyPr vert="horz" lIns="20713" tIns="10357" rIns="20713" bIns="10357" rtlCol="0" anchor="ctr">
            <a:normAutofit fontScale="85000" lnSpcReduction="1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Palatino" pitchFamily="18" charset="0"/>
                <a:ea typeface="Batang" panose="02030600000101010101" pitchFamily="18" charset="-127"/>
              </a:rPr>
              <a:t>CONSULTATION</a:t>
            </a:r>
          </a:p>
        </p:txBody>
      </p:sp>
      <p:sp>
        <p:nvSpPr>
          <p:cNvPr id="14" name="Titre 1"/>
          <p:cNvSpPr txBox="1">
            <a:spLocks/>
          </p:cNvSpPr>
          <p:nvPr/>
        </p:nvSpPr>
        <p:spPr>
          <a:xfrm>
            <a:off x="2271039" y="5133623"/>
            <a:ext cx="2097958" cy="402079"/>
          </a:xfrm>
          <a:prstGeom prst="rect">
            <a:avLst/>
          </a:prstGeom>
        </p:spPr>
        <p:txBody>
          <a:bodyPr vert="horz" lIns="20713" tIns="10357" rIns="20713" bIns="10357" rtlCol="0" anchor="ctr">
            <a:normAutofit fontScale="85000" lnSpcReduction="1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Aharoni" panose="02010803020104030203" pitchFamily="2" charset="-79"/>
                <a:ea typeface="Batang" panose="02030600000101010101" pitchFamily="18" charset="-127"/>
                <a:cs typeface="Aharoni" panose="02010803020104030203" pitchFamily="2" charset="-79"/>
              </a:rPr>
              <a:t>Choix des postures</a:t>
            </a:r>
          </a:p>
        </p:txBody>
      </p:sp>
      <p:sp>
        <p:nvSpPr>
          <p:cNvPr id="15" name="Titre 1"/>
          <p:cNvSpPr txBox="1">
            <a:spLocks/>
          </p:cNvSpPr>
          <p:nvPr/>
        </p:nvSpPr>
        <p:spPr>
          <a:xfrm>
            <a:off x="5303251" y="6165961"/>
            <a:ext cx="2405338" cy="402079"/>
          </a:xfrm>
          <a:prstGeom prst="rect">
            <a:avLst/>
          </a:prstGeom>
        </p:spPr>
        <p:txBody>
          <a:bodyPr vert="horz" lIns="20713" tIns="10357" rIns="20713" bIns="10357" rtlCol="0" anchor="ctr">
            <a:normAutofit fontScale="85000" lnSpcReduction="1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400" b="1" dirty="0">
                <a:latin typeface="Kartika" panose="02020503030404060203" pitchFamily="18" charset="0"/>
                <a:ea typeface="Batang" panose="02030600000101010101" pitchFamily="18" charset="-127"/>
                <a:cs typeface="Kartika" panose="02020503030404060203" pitchFamily="18" charset="0"/>
              </a:rPr>
              <a:t>Intimité et Confort </a:t>
            </a:r>
          </a:p>
        </p:txBody>
      </p:sp>
      <p:sp>
        <p:nvSpPr>
          <p:cNvPr id="16" name="Titre 1"/>
          <p:cNvSpPr txBox="1">
            <a:spLocks/>
          </p:cNvSpPr>
          <p:nvPr/>
        </p:nvSpPr>
        <p:spPr>
          <a:xfrm>
            <a:off x="8339448" y="800509"/>
            <a:ext cx="2266034" cy="402079"/>
          </a:xfrm>
          <a:prstGeom prst="rect">
            <a:avLst/>
          </a:prstGeom>
        </p:spPr>
        <p:txBody>
          <a:bodyPr vert="horz" lIns="20713" tIns="10357" rIns="20713" bIns="10357" rtlCol="0" anchor="ctr">
            <a:normAutofit fontScale="77500" lnSpcReduction="2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Lucida Handwriting" panose="03010101010101010101" pitchFamily="66" charset="0"/>
                <a:ea typeface="Batang" panose="02030600000101010101" pitchFamily="18" charset="-127"/>
              </a:rPr>
              <a:t>TRAVAILLER SEUL</a:t>
            </a:r>
          </a:p>
        </p:txBody>
      </p:sp>
      <p:sp>
        <p:nvSpPr>
          <p:cNvPr id="17" name="Titre 1"/>
          <p:cNvSpPr txBox="1">
            <a:spLocks/>
          </p:cNvSpPr>
          <p:nvPr/>
        </p:nvSpPr>
        <p:spPr>
          <a:xfrm>
            <a:off x="1287013" y="2413131"/>
            <a:ext cx="2722241" cy="402079"/>
          </a:xfrm>
          <a:prstGeom prst="rect">
            <a:avLst/>
          </a:prstGeom>
        </p:spPr>
        <p:txBody>
          <a:bodyPr vert="horz" lIns="20713" tIns="10357" rIns="20713" bIns="10357" rtlCol="0" anchor="ctr">
            <a:normAutofit fontScale="85000" lnSpcReduction="1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Confort de conversation</a:t>
            </a:r>
          </a:p>
        </p:txBody>
      </p:sp>
      <p:sp>
        <p:nvSpPr>
          <p:cNvPr id="18" name="Titre 1"/>
          <p:cNvSpPr txBox="1">
            <a:spLocks/>
          </p:cNvSpPr>
          <p:nvPr/>
        </p:nvSpPr>
        <p:spPr>
          <a:xfrm>
            <a:off x="9429705" y="5061047"/>
            <a:ext cx="1506230" cy="390945"/>
          </a:xfrm>
          <a:prstGeom prst="rect">
            <a:avLst/>
          </a:prstGeom>
        </p:spPr>
        <p:txBody>
          <a:bodyPr vert="horz" lIns="20713" tIns="10357" rIns="20713" bIns="10357" rtlCol="0" anchor="ctr">
            <a:normAutofit fontScale="77500" lnSpcReduction="200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Euphemia" panose="020B0503040102020104" pitchFamily="34" charset="0"/>
                <a:ea typeface="Batang" panose="02030600000101010101" pitchFamily="18" charset="-127"/>
              </a:rPr>
              <a:t>Concentration</a:t>
            </a:r>
          </a:p>
        </p:txBody>
      </p:sp>
      <p:sp>
        <p:nvSpPr>
          <p:cNvPr id="19" name="Titre 1"/>
          <p:cNvSpPr txBox="1">
            <a:spLocks/>
          </p:cNvSpPr>
          <p:nvPr/>
        </p:nvSpPr>
        <p:spPr>
          <a:xfrm>
            <a:off x="5835581" y="5451992"/>
            <a:ext cx="2311951"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dirty="0">
                <a:solidFill>
                  <a:schemeClr val="accent1">
                    <a:lumMod val="75000"/>
                  </a:schemeClr>
                </a:solidFill>
                <a:latin typeface="Century Gothic" panose="020B0502020202020204" pitchFamily="34" charset="0"/>
                <a:ea typeface="Batang" panose="02030600000101010101" pitchFamily="18" charset="-127"/>
              </a:rPr>
              <a:t>Espaces privatifs</a:t>
            </a:r>
          </a:p>
        </p:txBody>
      </p:sp>
      <p:sp>
        <p:nvSpPr>
          <p:cNvPr id="20" name="Titre 1"/>
          <p:cNvSpPr txBox="1">
            <a:spLocks/>
          </p:cNvSpPr>
          <p:nvPr/>
        </p:nvSpPr>
        <p:spPr>
          <a:xfrm>
            <a:off x="1813871" y="2984681"/>
            <a:ext cx="2568141" cy="495419"/>
          </a:xfrm>
          <a:prstGeom prst="rect">
            <a:avLst/>
          </a:prstGeom>
        </p:spPr>
        <p:txBody>
          <a:bodyPr vert="horz" lIns="20713" tIns="10357" rIns="20713" bIns="10357" rtlCol="0" anchor="ctr">
            <a:normAutofit fontScale="92500"/>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2174" b="1" dirty="0">
                <a:solidFill>
                  <a:schemeClr val="accent1">
                    <a:lumMod val="75000"/>
                  </a:schemeClr>
                </a:solidFill>
                <a:latin typeface="Kalinga" panose="020B0502040204020203" pitchFamily="34" charset="0"/>
                <a:ea typeface="Batang" panose="02030600000101010101" pitchFamily="18" charset="-127"/>
                <a:cs typeface="Kalinga" panose="020B0502040204020203" pitchFamily="34" charset="0"/>
              </a:rPr>
              <a:t>Travailler ensemble</a:t>
            </a:r>
          </a:p>
        </p:txBody>
      </p:sp>
      <p:cxnSp>
        <p:nvCxnSpPr>
          <p:cNvPr id="23" name="Connecteur droit 22"/>
          <p:cNvCxnSpPr/>
          <p:nvPr/>
        </p:nvCxnSpPr>
        <p:spPr>
          <a:xfrm flipH="1">
            <a:off x="4009254" y="2881725"/>
            <a:ext cx="1044381" cy="9570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flipH="1" flipV="1">
            <a:off x="3320018" y="1635199"/>
            <a:ext cx="1396310" cy="3449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H="1">
            <a:off x="4495834" y="3466898"/>
            <a:ext cx="1510006" cy="27215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7474930" y="1835868"/>
            <a:ext cx="1345205" cy="4761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flipV="1">
            <a:off x="7584944" y="4342546"/>
            <a:ext cx="1235191" cy="11740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Espace réservé pour une image  2"/>
          <p:cNvPicPr>
            <a:picLocks noChangeAspect="1"/>
          </p:cNvPicPr>
          <p:nvPr/>
        </p:nvPicPr>
        <p:blipFill rotWithShape="1">
          <a:blip r:embed="rId9" cstate="print">
            <a:extLst>
              <a:ext uri="{28A0092B-C50C-407E-A947-70E740481C1C}">
                <a14:useLocalDpi xmlns:a14="http://schemas.microsoft.com/office/drawing/2010/main" val="0"/>
              </a:ext>
            </a:extLst>
          </a:blip>
          <a:srcRect l="3317" t="10306" r="7798" b="13088"/>
          <a:stretch/>
        </p:blipFill>
        <p:spPr>
          <a:xfrm>
            <a:off x="10341783" y="104850"/>
            <a:ext cx="532839" cy="228359"/>
          </a:xfrm>
          <a:prstGeom prst="rect">
            <a:avLst/>
          </a:prstGeom>
        </p:spPr>
      </p:pic>
      <p:pic>
        <p:nvPicPr>
          <p:cNvPr id="33" name="Image 32"/>
          <p:cNvPicPr>
            <a:picLocks noChangeAspect="1"/>
          </p:cNvPicPr>
          <p:nvPr/>
        </p:nvPicPr>
        <p:blipFill>
          <a:blip r:embed="rId10"/>
          <a:stretch>
            <a:fillRect/>
          </a:stretch>
        </p:blipFill>
        <p:spPr>
          <a:xfrm>
            <a:off x="9999244" y="77224"/>
            <a:ext cx="288608" cy="288608"/>
          </a:xfrm>
          <a:prstGeom prst="rect">
            <a:avLst/>
          </a:prstGeom>
        </p:spPr>
      </p:pic>
      <p:sp>
        <p:nvSpPr>
          <p:cNvPr id="41" name="Titre 1"/>
          <p:cNvSpPr txBox="1">
            <a:spLocks/>
          </p:cNvSpPr>
          <p:nvPr/>
        </p:nvSpPr>
        <p:spPr>
          <a:xfrm>
            <a:off x="7893191" y="52666"/>
            <a:ext cx="2250358" cy="402079"/>
          </a:xfrm>
          <a:prstGeom prst="rect">
            <a:avLst/>
          </a:prstGeom>
        </p:spPr>
        <p:txBody>
          <a:bodyPr vert="horz" lIns="20713" tIns="10357" rIns="20713" bIns="10357" rtlCol="0" anchor="ctr">
            <a:normAutofit/>
          </a:bodyPr>
          <a:lstStyle>
            <a:lvl1pPr algn="l" defTabSz="4036710" rtl="0" eaLnBrk="1" latinLnBrk="0" hangingPunct="1">
              <a:lnSpc>
                <a:spcPct val="90000"/>
              </a:lnSpc>
              <a:spcBef>
                <a:spcPct val="0"/>
              </a:spcBef>
              <a:buNone/>
              <a:defRPr sz="19424" kern="1200">
                <a:solidFill>
                  <a:schemeClr val="tx1"/>
                </a:solidFill>
                <a:latin typeface="+mj-lt"/>
                <a:ea typeface="+mj-ea"/>
                <a:cs typeface="+mj-cs"/>
              </a:defRPr>
            </a:lvl1pPr>
          </a:lstStyle>
          <a:p>
            <a:r>
              <a:rPr lang="fr-FR" sz="1087" dirty="0">
                <a:latin typeface="Euphemia" panose="020B0503040102020104" pitchFamily="34" charset="0"/>
                <a:ea typeface="Batang" panose="02030600000101010101" pitchFamily="18" charset="-127"/>
              </a:rPr>
              <a:t>Bât. 08 R+1 </a:t>
            </a:r>
            <a:r>
              <a:rPr lang="fr-FR" sz="2174" dirty="0">
                <a:latin typeface="Euphemia" panose="020B0503040102020104" pitchFamily="34" charset="0"/>
                <a:ea typeface="Batang" panose="02030600000101010101" pitchFamily="18" charset="-127"/>
              </a:rPr>
              <a:t>_Le Hub</a:t>
            </a:r>
          </a:p>
        </p:txBody>
      </p:sp>
      <p:cxnSp>
        <p:nvCxnSpPr>
          <p:cNvPr id="26" name="Connecteur droit 25"/>
          <p:cNvCxnSpPr/>
          <p:nvPr/>
        </p:nvCxnSpPr>
        <p:spPr>
          <a:xfrm>
            <a:off x="3983276" y="1842504"/>
            <a:ext cx="1604713" cy="949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017798" y="1877026"/>
            <a:ext cx="1604713" cy="9490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EC1CBC69-4B15-4446-84AE-1CE64E0D1F28}"/>
              </a:ext>
            </a:extLst>
          </p:cNvPr>
          <p:cNvSpPr txBox="1"/>
          <p:nvPr/>
        </p:nvSpPr>
        <p:spPr>
          <a:xfrm>
            <a:off x="170582" y="240381"/>
            <a:ext cx="595339" cy="6494085"/>
          </a:xfrm>
          <a:prstGeom prst="rect">
            <a:avLst/>
          </a:prstGeom>
          <a:noFill/>
        </p:spPr>
        <p:txBody>
          <a:bodyPr wrap="square" rtlCol="0">
            <a:spAutoFit/>
          </a:bodyPr>
          <a:lstStyle/>
          <a:p>
            <a:pPr algn="ctr"/>
            <a:r>
              <a:rPr lang="fr-FR" sz="3200" b="1" dirty="0">
                <a:latin typeface="Berlin Sans FB Demi" panose="020E0802020502020306" pitchFamily="34" charset="0"/>
              </a:rPr>
              <a:t>M</a:t>
            </a:r>
          </a:p>
          <a:p>
            <a:pPr algn="ctr"/>
            <a:r>
              <a:rPr lang="fr-FR" sz="3200" b="1" dirty="0">
                <a:latin typeface="Berlin Sans FB Demi" panose="020E0802020502020306" pitchFamily="34" charset="0"/>
              </a:rPr>
              <a:t>O</a:t>
            </a:r>
          </a:p>
          <a:p>
            <a:pPr algn="ctr"/>
            <a:r>
              <a:rPr lang="fr-FR" sz="3200" b="1" dirty="0">
                <a:latin typeface="Berlin Sans FB Demi" panose="020E0802020502020306" pitchFamily="34" charset="0"/>
              </a:rPr>
              <a:t>D</a:t>
            </a:r>
          </a:p>
          <a:p>
            <a:pPr algn="ctr"/>
            <a:r>
              <a:rPr lang="fr-FR" sz="3200" b="1" dirty="0">
                <a:latin typeface="Berlin Sans FB Demi" panose="020E0802020502020306" pitchFamily="34" charset="0"/>
              </a:rPr>
              <a:t>E</a:t>
            </a:r>
          </a:p>
          <a:p>
            <a:pPr algn="ctr"/>
            <a:r>
              <a:rPr lang="fr-FR" sz="3200" b="1" dirty="0">
                <a:latin typeface="Berlin Sans FB Demi" panose="020E0802020502020306" pitchFamily="34" charset="0"/>
              </a:rPr>
              <a:t>R</a:t>
            </a:r>
          </a:p>
          <a:p>
            <a:pPr algn="ctr"/>
            <a:r>
              <a:rPr lang="fr-FR" sz="3200" b="1" dirty="0">
                <a:latin typeface="Berlin Sans FB Demi" panose="020E0802020502020306" pitchFamily="34" charset="0"/>
              </a:rPr>
              <a:t>N</a:t>
            </a:r>
          </a:p>
          <a:p>
            <a:pPr algn="ctr"/>
            <a:r>
              <a:rPr lang="fr-FR" sz="3200" b="1" dirty="0">
                <a:latin typeface="Berlin Sans FB Demi" panose="020E0802020502020306" pitchFamily="34" charset="0"/>
              </a:rPr>
              <a:t>I</a:t>
            </a:r>
          </a:p>
          <a:p>
            <a:pPr algn="ctr"/>
            <a:r>
              <a:rPr lang="fr-FR" sz="3200" b="1" dirty="0">
                <a:latin typeface="Berlin Sans FB Demi" panose="020E0802020502020306" pitchFamily="34" charset="0"/>
              </a:rPr>
              <a:t>S</a:t>
            </a:r>
          </a:p>
          <a:p>
            <a:pPr algn="ctr"/>
            <a:r>
              <a:rPr lang="fr-FR" sz="3200" b="1" dirty="0">
                <a:latin typeface="Berlin Sans FB Demi" panose="020E0802020502020306" pitchFamily="34" charset="0"/>
              </a:rPr>
              <a:t>A</a:t>
            </a:r>
          </a:p>
          <a:p>
            <a:pPr algn="ctr"/>
            <a:r>
              <a:rPr lang="fr-FR" sz="3200" b="1" dirty="0">
                <a:latin typeface="Berlin Sans FB Demi" panose="020E0802020502020306" pitchFamily="34" charset="0"/>
              </a:rPr>
              <a:t>T</a:t>
            </a:r>
          </a:p>
          <a:p>
            <a:pPr algn="ctr"/>
            <a:r>
              <a:rPr lang="fr-FR" sz="3200" b="1" dirty="0">
                <a:latin typeface="Berlin Sans FB Demi" panose="020E0802020502020306" pitchFamily="34" charset="0"/>
              </a:rPr>
              <a:t>I</a:t>
            </a:r>
          </a:p>
          <a:p>
            <a:pPr algn="ctr"/>
            <a:r>
              <a:rPr lang="fr-FR" sz="3200" b="1" dirty="0">
                <a:latin typeface="Berlin Sans FB Demi" panose="020E0802020502020306" pitchFamily="34" charset="0"/>
              </a:rPr>
              <a:t>O</a:t>
            </a:r>
          </a:p>
          <a:p>
            <a:pPr algn="ctr"/>
            <a:r>
              <a:rPr lang="fr-FR" sz="3200" b="1" dirty="0">
                <a:latin typeface="Berlin Sans FB Demi" panose="020E0802020502020306" pitchFamily="34" charset="0"/>
              </a:rPr>
              <a:t>N</a:t>
            </a:r>
          </a:p>
        </p:txBody>
      </p:sp>
      <p:sp>
        <p:nvSpPr>
          <p:cNvPr id="34" name="ZoneTexte 33">
            <a:extLst>
              <a:ext uri="{FF2B5EF4-FFF2-40B4-BE49-F238E27FC236}">
                <a16:creationId xmlns:a16="http://schemas.microsoft.com/office/drawing/2014/main" id="{6C5B7CE9-C1D1-473F-A52D-8122D0E0963E}"/>
              </a:ext>
            </a:extLst>
          </p:cNvPr>
          <p:cNvSpPr txBox="1"/>
          <p:nvPr/>
        </p:nvSpPr>
        <p:spPr>
          <a:xfrm>
            <a:off x="11412513" y="379567"/>
            <a:ext cx="478016" cy="6001643"/>
          </a:xfrm>
          <a:prstGeom prst="rect">
            <a:avLst/>
          </a:prstGeom>
          <a:noFill/>
        </p:spPr>
        <p:txBody>
          <a:bodyPr wrap="none" rtlCol="0">
            <a:spAutoFit/>
          </a:bodyPr>
          <a:lstStyle/>
          <a:p>
            <a:pPr algn="ctr"/>
            <a:r>
              <a:rPr lang="fr-FR" sz="3200" dirty="0">
                <a:latin typeface="Berlin Sans FB Demi" panose="020E0802020502020306" pitchFamily="34" charset="0"/>
              </a:rPr>
              <a:t>D</a:t>
            </a: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a:p>
            <a:pPr algn="ctr"/>
            <a:endParaRPr lang="fr-FR" sz="3200" dirty="0">
              <a:latin typeface="Berlin Sans FB Demi" panose="020E0802020502020306" pitchFamily="34" charset="0"/>
            </a:endParaRPr>
          </a:p>
          <a:p>
            <a:pPr algn="ctr"/>
            <a:endParaRPr lang="fr-FR" sz="3200" dirty="0">
              <a:latin typeface="Berlin Sans FB Demi" panose="020E0802020502020306" pitchFamily="34" charset="0"/>
            </a:endParaRP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a:p>
            <a:pPr algn="ctr"/>
            <a:r>
              <a:rPr lang="fr-FR" sz="3200" dirty="0">
                <a:latin typeface="Berlin Sans FB Demi" panose="020E0802020502020306" pitchFamily="34" charset="0"/>
              </a:rPr>
              <a:t>P</a:t>
            </a:r>
          </a:p>
          <a:p>
            <a:pPr algn="ctr"/>
            <a:r>
              <a:rPr lang="fr-FR" sz="3200" dirty="0">
                <a:latin typeface="Berlin Sans FB Demi" panose="020E0802020502020306" pitchFamily="34" charset="0"/>
              </a:rPr>
              <a:t>A</a:t>
            </a:r>
          </a:p>
          <a:p>
            <a:pPr algn="ctr"/>
            <a:r>
              <a:rPr lang="fr-FR" sz="3200" dirty="0">
                <a:latin typeface="Berlin Sans FB Demi" panose="020E0802020502020306" pitchFamily="34" charset="0"/>
              </a:rPr>
              <a:t>C</a:t>
            </a:r>
          </a:p>
          <a:p>
            <a:pPr algn="ctr"/>
            <a:r>
              <a:rPr lang="fr-FR" sz="3200" dirty="0">
                <a:latin typeface="Berlin Sans FB Demi" panose="020E0802020502020306" pitchFamily="34" charset="0"/>
              </a:rPr>
              <a:t>E</a:t>
            </a:r>
          </a:p>
          <a:p>
            <a:pPr algn="ctr"/>
            <a:r>
              <a:rPr lang="fr-FR" sz="3200" dirty="0">
                <a:latin typeface="Berlin Sans FB Demi" panose="020E0802020502020306" pitchFamily="34" charset="0"/>
              </a:rPr>
              <a:t>S</a:t>
            </a:r>
          </a:p>
        </p:txBody>
      </p:sp>
    </p:spTree>
    <p:extLst>
      <p:ext uri="{BB962C8B-B14F-4D97-AF65-F5344CB8AC3E}">
        <p14:creationId xmlns:p14="http://schemas.microsoft.com/office/powerpoint/2010/main" val="354552424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 5" descr="Une image contenant texte&#10;&#10;Description générée avec un niveau de confiance élevé">
            <a:extLst>
              <a:ext uri="{FF2B5EF4-FFF2-40B4-BE49-F238E27FC236}">
                <a16:creationId xmlns:a16="http://schemas.microsoft.com/office/drawing/2014/main" id="{D8DB4FE9-4E83-436A-A1CF-84B5BD65C854}"/>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r="4455" b="-3"/>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aphicFrame>
        <p:nvGraphicFramePr>
          <p:cNvPr id="25" name="Diagramme 24">
            <a:extLst>
              <a:ext uri="{FF2B5EF4-FFF2-40B4-BE49-F238E27FC236}">
                <a16:creationId xmlns:a16="http://schemas.microsoft.com/office/drawing/2014/main" id="{60BB8396-8E8C-4960-8A92-116E9DA2B339}"/>
              </a:ext>
            </a:extLst>
          </p:cNvPr>
          <p:cNvGraphicFramePr/>
          <p:nvPr>
            <p:extLst>
              <p:ext uri="{D42A27DB-BD31-4B8C-83A1-F6EECF244321}">
                <p14:modId xmlns:p14="http://schemas.microsoft.com/office/powerpoint/2010/main" val="3303347278"/>
              </p:ext>
            </p:extLst>
          </p:nvPr>
        </p:nvGraphicFramePr>
        <p:xfrm>
          <a:off x="5431183" y="258417"/>
          <a:ext cx="6555408" cy="64289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re 1"/>
          <p:cNvSpPr>
            <a:spLocks noGrp="1"/>
          </p:cNvSpPr>
          <p:nvPr>
            <p:ph type="title"/>
          </p:nvPr>
        </p:nvSpPr>
        <p:spPr>
          <a:xfrm>
            <a:off x="183903" y="5950769"/>
            <a:ext cx="4838020" cy="747225"/>
          </a:xfrm>
          <a:solidFill>
            <a:schemeClr val="bg1"/>
          </a:solidFill>
        </p:spPr>
        <p:txBody>
          <a:bodyPr>
            <a:normAutofit fontScale="90000"/>
          </a:bodyPr>
          <a:lstStyle/>
          <a:p>
            <a:pPr algn="ctr"/>
            <a:r>
              <a:rPr lang="fr-FR" sz="3600" b="1" dirty="0">
                <a:solidFill>
                  <a:srgbClr val="000000"/>
                </a:solidFill>
              </a:rPr>
              <a:t>Nouvelle infrastructure multimédia</a:t>
            </a:r>
          </a:p>
        </p:txBody>
      </p:sp>
    </p:spTree>
    <p:extLst>
      <p:ext uri="{BB962C8B-B14F-4D97-AF65-F5344CB8AC3E}">
        <p14:creationId xmlns:p14="http://schemas.microsoft.com/office/powerpoint/2010/main" val="102377171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b="1" dirty="0"/>
              <a:t>Avant de commencer les travaux</a:t>
            </a:r>
          </a:p>
        </p:txBody>
      </p:sp>
      <p:pic>
        <p:nvPicPr>
          <p:cNvPr id="6" name="Espace réservé du contenu 5">
            <a:extLst>
              <a:ext uri="{FF2B5EF4-FFF2-40B4-BE49-F238E27FC236}">
                <a16:creationId xmlns:a16="http://schemas.microsoft.com/office/drawing/2014/main" id="{3139A9F5-02CA-4592-A298-BF97848EC9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883" r="8751" b="-1"/>
          <a:stretch/>
        </p:blipFill>
        <p:spPr>
          <a:xfrm>
            <a:off x="4654297" y="10"/>
            <a:ext cx="7537704" cy="6857990"/>
          </a:xfrm>
          <a:prstGeom prst="rect">
            <a:avLst/>
          </a:prstGeom>
        </p:spPr>
      </p:pic>
    </p:spTree>
    <p:extLst>
      <p:ext uri="{BB962C8B-B14F-4D97-AF65-F5344CB8AC3E}">
        <p14:creationId xmlns:p14="http://schemas.microsoft.com/office/powerpoint/2010/main" val="5248325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Espace réservé du contenu 8" descr="Une image contenant chat, intérieur, animal, mammifère&#10;&#10;Description générée avec un niveau de confiance très élevé">
            <a:extLst>
              <a:ext uri="{FF2B5EF4-FFF2-40B4-BE49-F238E27FC236}">
                <a16:creationId xmlns:a16="http://schemas.microsoft.com/office/drawing/2014/main" id="{4EA5DEE1-4DAC-4094-A621-33B22177486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0000"/>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2AA3513-F5D7-483B-948A-E77AFE252EE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Projet communiqué tard à la bibliothèque</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67154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0C5D9BEC-936B-4997-BEA5-DD7C2BAF9E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4547" y="139148"/>
            <a:ext cx="9322905" cy="6579704"/>
          </a:xfrm>
        </p:spPr>
      </p:pic>
    </p:spTree>
    <p:extLst>
      <p:ext uri="{BB962C8B-B14F-4D97-AF65-F5344CB8AC3E}">
        <p14:creationId xmlns:p14="http://schemas.microsoft.com/office/powerpoint/2010/main" val="408470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4930E-2603-44AA-92D2-C228CD0E1C15}"/>
              </a:ext>
            </a:extLst>
          </p:cNvPr>
          <p:cNvSpPr>
            <a:spLocks noGrp="1"/>
          </p:cNvSpPr>
          <p:nvPr>
            <p:ph type="title"/>
          </p:nvPr>
        </p:nvSpPr>
        <p:spPr>
          <a:xfrm>
            <a:off x="838200" y="365125"/>
            <a:ext cx="10515600" cy="1325563"/>
          </a:xfrm>
        </p:spPr>
        <p:txBody>
          <a:bodyPr/>
          <a:lstStyle/>
          <a:p>
            <a:pPr algn="ctr"/>
            <a:r>
              <a:rPr lang="fr-FR" b="1" dirty="0"/>
              <a:t>Clichés sur les bibliothécaires…</a:t>
            </a:r>
          </a:p>
        </p:txBody>
      </p:sp>
      <p:pic>
        <p:nvPicPr>
          <p:cNvPr id="5" name="Image 4" descr="Une image contenant photo&#10;&#10;Description générée avec un niveau de confiance élevé">
            <a:extLst>
              <a:ext uri="{FF2B5EF4-FFF2-40B4-BE49-F238E27FC236}">
                <a16:creationId xmlns:a16="http://schemas.microsoft.com/office/drawing/2014/main" id="{98CE4C2A-9F0C-4EDC-B383-CB102BB97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748" y="1409008"/>
            <a:ext cx="9210503" cy="5320145"/>
          </a:xfrm>
          <a:prstGeom prst="rect">
            <a:avLst/>
          </a:prstGeom>
        </p:spPr>
      </p:pic>
    </p:spTree>
    <p:extLst>
      <p:ext uri="{BB962C8B-B14F-4D97-AF65-F5344CB8AC3E}">
        <p14:creationId xmlns:p14="http://schemas.microsoft.com/office/powerpoint/2010/main" val="206558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Avant de commencer les travaux</a:t>
            </a:r>
          </a:p>
        </p:txBody>
      </p:sp>
      <p:pic>
        <p:nvPicPr>
          <p:cNvPr id="5"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060" y="1761027"/>
            <a:ext cx="8979877" cy="4192964"/>
          </a:xfrm>
          <a:prstGeom prst="rect">
            <a:avLst/>
          </a:prstGeom>
        </p:spPr>
      </p:pic>
      <p:sp>
        <p:nvSpPr>
          <p:cNvPr id="4" name="Rectangle 3"/>
          <p:cNvSpPr/>
          <p:nvPr/>
        </p:nvSpPr>
        <p:spPr>
          <a:xfrm>
            <a:off x="3651738" y="6109855"/>
            <a:ext cx="4888523"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Désherbage des collections</a:t>
            </a:r>
          </a:p>
        </p:txBody>
      </p:sp>
      <p:sp>
        <p:nvSpPr>
          <p:cNvPr id="3" name="Explosion : 8 points 2">
            <a:extLst>
              <a:ext uri="{FF2B5EF4-FFF2-40B4-BE49-F238E27FC236}">
                <a16:creationId xmlns:a16="http://schemas.microsoft.com/office/drawing/2014/main" id="{5FD58B97-0E7F-4FB7-9CCC-D7EA2A69B7BF}"/>
              </a:ext>
            </a:extLst>
          </p:cNvPr>
          <p:cNvSpPr/>
          <p:nvPr/>
        </p:nvSpPr>
        <p:spPr>
          <a:xfrm>
            <a:off x="7830589" y="2759826"/>
            <a:ext cx="3657600" cy="2826328"/>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Réduction d’espaces bibliothèque</a:t>
            </a:r>
          </a:p>
        </p:txBody>
      </p:sp>
    </p:spTree>
    <p:extLst>
      <p:ext uri="{BB962C8B-B14F-4D97-AF65-F5344CB8AC3E}">
        <p14:creationId xmlns:p14="http://schemas.microsoft.com/office/powerpoint/2010/main" val="256187328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Avant de commencer les travaux</a:t>
            </a:r>
          </a:p>
        </p:txBody>
      </p:sp>
      <p:pic>
        <p:nvPicPr>
          <p:cNvPr id="5"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173" y="1761027"/>
            <a:ext cx="7990609" cy="4234527"/>
          </a:xfrm>
          <a:prstGeom prst="rect">
            <a:avLst/>
          </a:prstGeom>
        </p:spPr>
      </p:pic>
      <p:sp>
        <p:nvSpPr>
          <p:cNvPr id="4" name="Rectangle 3"/>
          <p:cNvSpPr/>
          <p:nvPr/>
        </p:nvSpPr>
        <p:spPr>
          <a:xfrm>
            <a:off x="3651738" y="6109855"/>
            <a:ext cx="4888523"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Déménagement des collections</a:t>
            </a:r>
          </a:p>
        </p:txBody>
      </p:sp>
    </p:spTree>
    <p:extLst>
      <p:ext uri="{BB962C8B-B14F-4D97-AF65-F5344CB8AC3E}">
        <p14:creationId xmlns:p14="http://schemas.microsoft.com/office/powerpoint/2010/main" val="64325054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Avant de commencer les travaux</a:t>
            </a:r>
          </a:p>
        </p:txBody>
      </p:sp>
      <p:pic>
        <p:nvPicPr>
          <p:cNvPr id="8" name="Espace réservé du contenu 3"/>
          <p:cNvPicPr>
            <a:picLocks noChangeAspect="1"/>
          </p:cNvPicPr>
          <p:nvPr/>
        </p:nvPicPr>
        <p:blipFill rotWithShape="1">
          <a:blip r:embed="rId2" cstate="print">
            <a:extLst>
              <a:ext uri="{28A0092B-C50C-407E-A947-70E740481C1C}">
                <a14:useLocalDpi xmlns:a14="http://schemas.microsoft.com/office/drawing/2010/main" val="0"/>
              </a:ext>
            </a:extLst>
          </a:blip>
          <a:srcRect r="7787"/>
          <a:stretch/>
        </p:blipFill>
        <p:spPr>
          <a:xfrm>
            <a:off x="252046" y="1465996"/>
            <a:ext cx="7590692" cy="4508777"/>
          </a:xfrm>
          <a:prstGeom prst="rect">
            <a:avLst/>
          </a:prstGeom>
        </p:spPr>
      </p:pic>
      <p:pic>
        <p:nvPicPr>
          <p:cNvPr id="10"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68054" y="1465996"/>
            <a:ext cx="3771900" cy="4508777"/>
          </a:xfrm>
        </p:spPr>
      </p:pic>
      <p:sp>
        <p:nvSpPr>
          <p:cNvPr id="5" name="Rectangle 4"/>
          <p:cNvSpPr/>
          <p:nvPr/>
        </p:nvSpPr>
        <p:spPr>
          <a:xfrm>
            <a:off x="3651738" y="6109855"/>
            <a:ext cx="4888523"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Communication auprès d’usagers</a:t>
            </a:r>
          </a:p>
        </p:txBody>
      </p:sp>
    </p:spTree>
    <p:extLst>
      <p:ext uri="{BB962C8B-B14F-4D97-AF65-F5344CB8AC3E}">
        <p14:creationId xmlns:p14="http://schemas.microsoft.com/office/powerpoint/2010/main" val="169789252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112473" y="-1"/>
            <a:ext cx="3975652" cy="3995531"/>
          </a:xfrm>
          <a:noFill/>
        </p:spPr>
        <p:txBody>
          <a:bodyPr vert="horz" lIns="91440" tIns="45720" rIns="91440" bIns="45720" rtlCol="0" anchor="b">
            <a:normAutofit/>
          </a:bodyPr>
          <a:lstStyle/>
          <a:p>
            <a:r>
              <a:rPr lang="en-US" b="1" dirty="0" err="1"/>
              <a:t>Période</a:t>
            </a:r>
            <a:r>
              <a:rPr lang="en-US" b="1" dirty="0"/>
              <a:t> des travaux</a:t>
            </a:r>
            <a:br>
              <a:rPr lang="en-US" b="1" dirty="0"/>
            </a:br>
            <a:r>
              <a:rPr lang="en-US" b="1" dirty="0"/>
              <a:t>(18.06.2018 – …)</a:t>
            </a:r>
          </a:p>
        </p:txBody>
      </p:sp>
      <p:pic>
        <p:nvPicPr>
          <p:cNvPr id="5" name="Image 4" descr="Une image contenant intérieur&#10;&#10;Description générée avec un niveau de confiance élevé">
            <a:extLst>
              <a:ext uri="{FF2B5EF4-FFF2-40B4-BE49-F238E27FC236}">
                <a16:creationId xmlns:a16="http://schemas.microsoft.com/office/drawing/2014/main" id="{DAEDFB13-786A-4BF8-9A18-FC06B1859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8490" y="0"/>
            <a:ext cx="8163510" cy="6858000"/>
          </a:xfrm>
          <a:prstGeom prst="rect">
            <a:avLst/>
          </a:prstGeom>
        </p:spPr>
      </p:pic>
    </p:spTree>
    <p:extLst>
      <p:ext uri="{BB962C8B-B14F-4D97-AF65-F5344CB8AC3E}">
        <p14:creationId xmlns:p14="http://schemas.microsoft.com/office/powerpoint/2010/main" val="19220322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Période des travaux</a:t>
            </a:r>
          </a:p>
        </p:txBody>
      </p:sp>
      <p:pic>
        <p:nvPicPr>
          <p:cNvPr id="8" name="Espace réservé du conten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31" y="1690688"/>
            <a:ext cx="5814113" cy="4242521"/>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6337" y="1690688"/>
            <a:ext cx="6098132" cy="4242521"/>
          </a:xfrm>
          <a:prstGeom prst="rect">
            <a:avLst/>
          </a:prstGeom>
        </p:spPr>
      </p:pic>
      <p:sp>
        <p:nvSpPr>
          <p:cNvPr id="5" name="Rectangle 4"/>
          <p:cNvSpPr/>
          <p:nvPr/>
        </p:nvSpPr>
        <p:spPr>
          <a:xfrm>
            <a:off x="6621141" y="5990303"/>
            <a:ext cx="4888523" cy="789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et un local de remplacement pour la période de transition</a:t>
            </a:r>
          </a:p>
        </p:txBody>
      </p:sp>
      <p:sp>
        <p:nvSpPr>
          <p:cNvPr id="6" name="Rectangle 5"/>
          <p:cNvSpPr/>
          <p:nvPr/>
        </p:nvSpPr>
        <p:spPr>
          <a:xfrm>
            <a:off x="540325" y="6068289"/>
            <a:ext cx="4888523"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La bibliothèque durant les travaux…</a:t>
            </a:r>
          </a:p>
        </p:txBody>
      </p:sp>
    </p:spTree>
    <p:extLst>
      <p:ext uri="{BB962C8B-B14F-4D97-AF65-F5344CB8AC3E}">
        <p14:creationId xmlns:p14="http://schemas.microsoft.com/office/powerpoint/2010/main" val="16221380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Sous-projets : guichet unique</a:t>
            </a:r>
          </a:p>
        </p:txBody>
      </p:sp>
      <p:sp>
        <p:nvSpPr>
          <p:cNvPr id="3" name="Espace réservé du contenu 2"/>
          <p:cNvSpPr>
            <a:spLocks noGrp="1"/>
          </p:cNvSpPr>
          <p:nvPr>
            <p:ph idx="1"/>
          </p:nvPr>
        </p:nvSpPr>
        <p:spPr>
          <a:xfrm>
            <a:off x="0" y="1825624"/>
            <a:ext cx="12192000" cy="5032375"/>
          </a:xfrm>
        </p:spPr>
        <p:txBody>
          <a:bodyPr/>
          <a:lstStyle/>
          <a:p>
            <a:pPr marL="0" lvl="0" indent="0" algn="just">
              <a:buNone/>
            </a:pPr>
            <a:endParaRPr lang="fr-FR" dirty="0"/>
          </a:p>
        </p:txBody>
      </p:sp>
      <p:graphicFrame>
        <p:nvGraphicFramePr>
          <p:cNvPr id="4" name="Diagramme 3"/>
          <p:cNvGraphicFramePr/>
          <p:nvPr>
            <p:extLst>
              <p:ext uri="{D42A27DB-BD31-4B8C-83A1-F6EECF244321}">
                <p14:modId xmlns:p14="http://schemas.microsoft.com/office/powerpoint/2010/main" val="546462484"/>
              </p:ext>
            </p:extLst>
          </p:nvPr>
        </p:nvGraphicFramePr>
        <p:xfrm>
          <a:off x="0" y="4958862"/>
          <a:ext cx="12192000" cy="1899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tangolo arrotondato 12"/>
          <p:cNvSpPr/>
          <p:nvPr/>
        </p:nvSpPr>
        <p:spPr>
          <a:xfrm>
            <a:off x="0" y="1825624"/>
            <a:ext cx="12192000" cy="3133239"/>
          </a:xfrm>
          <a:prstGeom prst="roundRect">
            <a:avLst/>
          </a:prstGeom>
          <a:solidFill>
            <a:srgbClr val="92D05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lvl="0" algn="ctr"/>
            <a:r>
              <a:rPr lang="fr-FR" sz="3100" b="1" dirty="0">
                <a:solidFill>
                  <a:schemeClr val="tx1"/>
                </a:solidFill>
              </a:rPr>
              <a:t>Le guichet unique est un service de renseignement </a:t>
            </a:r>
            <a:r>
              <a:rPr lang="fr-FR" sz="3100" dirty="0">
                <a:solidFill>
                  <a:schemeClr val="tx1"/>
                </a:solidFill>
              </a:rPr>
              <a:t>qui</a:t>
            </a:r>
            <a:r>
              <a:rPr lang="fr-FR" sz="3100" b="1" dirty="0">
                <a:solidFill>
                  <a:schemeClr val="tx1"/>
                </a:solidFill>
              </a:rPr>
              <a:t> </a:t>
            </a:r>
            <a:r>
              <a:rPr lang="fr-FR" sz="3100" dirty="0">
                <a:solidFill>
                  <a:schemeClr val="tx1"/>
                </a:solidFill>
              </a:rPr>
              <a:t>fonctionne dans une logique de coopération entre personnels de la documentation et spécialistes des technologies travaillant au sein de l’école.</a:t>
            </a:r>
          </a:p>
          <a:p>
            <a:pPr lvl="0" algn="ctr"/>
            <a:endParaRPr lang="fr-FR" sz="3100" dirty="0">
              <a:solidFill>
                <a:schemeClr val="tx1"/>
              </a:solidFill>
            </a:endParaRPr>
          </a:p>
          <a:p>
            <a:pPr lvl="0" algn="ctr"/>
            <a:r>
              <a:rPr lang="fr-FR" sz="3100" dirty="0">
                <a:solidFill>
                  <a:schemeClr val="tx1"/>
                </a:solidFill>
              </a:rPr>
              <a:t>Il fournit aux usagers les services de renseignement sur :</a:t>
            </a:r>
          </a:p>
          <a:p>
            <a:pPr algn="ctr"/>
            <a:endParaRPr lang="fr-FR" sz="3100" dirty="0"/>
          </a:p>
        </p:txBody>
      </p:sp>
    </p:spTree>
    <p:extLst>
      <p:ext uri="{BB962C8B-B14F-4D97-AF65-F5344CB8AC3E}">
        <p14:creationId xmlns:p14="http://schemas.microsoft.com/office/powerpoint/2010/main" val="151949701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Sous-projets : portail de ressources</a:t>
            </a:r>
          </a:p>
        </p:txBody>
      </p:sp>
      <p:grpSp>
        <p:nvGrpSpPr>
          <p:cNvPr id="6" name="Gruppo 11"/>
          <p:cNvGrpSpPr/>
          <p:nvPr/>
        </p:nvGrpSpPr>
        <p:grpSpPr>
          <a:xfrm>
            <a:off x="0" y="1825623"/>
            <a:ext cx="12192000" cy="3335462"/>
            <a:chOff x="0" y="1260272"/>
            <a:chExt cx="11608905" cy="3346197"/>
          </a:xfrm>
          <a:solidFill>
            <a:srgbClr val="92D050"/>
          </a:solidFill>
        </p:grpSpPr>
        <p:sp>
          <p:nvSpPr>
            <p:cNvPr id="8" name="Rettangolo arrotondato 12"/>
            <p:cNvSpPr/>
            <p:nvPr/>
          </p:nvSpPr>
          <p:spPr>
            <a:xfrm>
              <a:off x="0" y="1260272"/>
              <a:ext cx="11608905" cy="334619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9" name="Rettangolo 13"/>
            <p:cNvSpPr/>
            <p:nvPr/>
          </p:nvSpPr>
          <p:spPr>
            <a:xfrm>
              <a:off x="163348" y="1423620"/>
              <a:ext cx="11282209" cy="30195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lvl="0" algn="just"/>
              <a:r>
                <a:rPr lang="fr-FR" sz="3200" b="1" dirty="0">
                  <a:solidFill>
                    <a:schemeClr val="tx1"/>
                  </a:solidFill>
                </a:rPr>
                <a:t>Le portail de ressources </a:t>
              </a:r>
              <a:r>
                <a:rPr lang="fr-FR" sz="3200" dirty="0">
                  <a:solidFill>
                    <a:schemeClr val="tx1"/>
                  </a:solidFill>
                </a:rPr>
                <a:t>a pour but de valoriser l’offre documentaire et pédagogique de </a:t>
              </a:r>
              <a:r>
                <a:rPr lang="fr-FR" sz="3200" dirty="0" err="1">
                  <a:solidFill>
                    <a:schemeClr val="tx1"/>
                  </a:solidFill>
                </a:rPr>
                <a:t>SupAgro</a:t>
              </a:r>
              <a:r>
                <a:rPr lang="fr-FR" sz="3200" dirty="0">
                  <a:solidFill>
                    <a:schemeClr val="tx1"/>
                  </a:solidFill>
                </a:rPr>
                <a:t> ainsi que les services innovants du </a:t>
              </a:r>
              <a:r>
                <a:rPr lang="fr-FR" sz="3200" dirty="0" err="1">
                  <a:solidFill>
                    <a:schemeClr val="tx1"/>
                  </a:solidFill>
                </a:rPr>
                <a:t>learning</a:t>
              </a:r>
              <a:r>
                <a:rPr lang="fr-FR" sz="3200" dirty="0">
                  <a:solidFill>
                    <a:schemeClr val="tx1"/>
                  </a:solidFill>
                </a:rPr>
                <a:t> center.</a:t>
              </a:r>
            </a:p>
          </p:txBody>
        </p:sp>
      </p:grpSp>
      <p:pic>
        <p:nvPicPr>
          <p:cNvPr id="10" name="Image 9"/>
          <p:cNvPicPr>
            <a:picLocks noChangeAspect="1"/>
          </p:cNvPicPr>
          <p:nvPr/>
        </p:nvPicPr>
        <p:blipFill rotWithShape="1">
          <a:blip r:embed="rId2"/>
          <a:srcRect b="18092"/>
          <a:stretch/>
        </p:blipFill>
        <p:spPr>
          <a:xfrm>
            <a:off x="0" y="1579311"/>
            <a:ext cx="4640848" cy="5144463"/>
          </a:xfrm>
          <a:prstGeom prst="rect">
            <a:avLst/>
          </a:prstGeom>
        </p:spPr>
      </p:pic>
      <p:pic>
        <p:nvPicPr>
          <p:cNvPr id="11" name="Espace réservé du contenu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4515"/>
          <a:stretch/>
        </p:blipFill>
        <p:spPr>
          <a:xfrm>
            <a:off x="4640848" y="1579311"/>
            <a:ext cx="7537878" cy="5278689"/>
          </a:xfrm>
        </p:spPr>
      </p:pic>
    </p:spTree>
    <p:extLst>
      <p:ext uri="{BB962C8B-B14F-4D97-AF65-F5344CB8AC3E}">
        <p14:creationId xmlns:p14="http://schemas.microsoft.com/office/powerpoint/2010/main" val="14716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FA508102-D57D-4FFE-B312-D8DCE4065719}"/>
              </a:ext>
            </a:extLst>
          </p:cNvPr>
          <p:cNvPicPr>
            <a:picLocks noChangeAspect="1"/>
          </p:cNvPicPr>
          <p:nvPr/>
        </p:nvPicPr>
        <p:blipFill>
          <a:blip r:embed="rId3"/>
          <a:stretch>
            <a:fillRect/>
          </a:stretch>
        </p:blipFill>
        <p:spPr>
          <a:xfrm>
            <a:off x="1572126" y="0"/>
            <a:ext cx="9047748" cy="6762020"/>
          </a:xfrm>
          <a:prstGeom prst="rect">
            <a:avLst/>
          </a:prstGeom>
        </p:spPr>
      </p:pic>
      <p:pic>
        <p:nvPicPr>
          <p:cNvPr id="38" name="Image 37">
            <a:extLst>
              <a:ext uri="{FF2B5EF4-FFF2-40B4-BE49-F238E27FC236}">
                <a16:creationId xmlns:a16="http://schemas.microsoft.com/office/drawing/2014/main" id="{46AEF92C-4653-40C1-8C99-231A6BBE4F7F}"/>
              </a:ext>
            </a:extLst>
          </p:cNvPr>
          <p:cNvPicPr>
            <a:picLocks noChangeAspect="1"/>
          </p:cNvPicPr>
          <p:nvPr/>
        </p:nvPicPr>
        <p:blipFill>
          <a:blip r:embed="rId4"/>
          <a:stretch>
            <a:fillRect/>
          </a:stretch>
        </p:blipFill>
        <p:spPr>
          <a:xfrm>
            <a:off x="7627520" y="2091762"/>
            <a:ext cx="4371975" cy="4686300"/>
          </a:xfrm>
          <a:prstGeom prst="rect">
            <a:avLst/>
          </a:prstGeom>
        </p:spPr>
      </p:pic>
    </p:spTree>
    <p:extLst>
      <p:ext uri="{BB962C8B-B14F-4D97-AF65-F5344CB8AC3E}">
        <p14:creationId xmlns:p14="http://schemas.microsoft.com/office/powerpoint/2010/main" val="1947447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p:spPr>
        <p:txBody>
          <a:bodyPr>
            <a:normAutofit/>
          </a:bodyPr>
          <a:lstStyle/>
          <a:p>
            <a:pPr lvl="0" algn="ctr"/>
            <a:r>
              <a:rPr lang="fr-FR" b="1" dirty="0"/>
              <a:t>Sous-projets : organisation de formations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33997109"/>
              </p:ext>
            </p:extLst>
          </p:nvPr>
        </p:nvGraphicFramePr>
        <p:xfrm>
          <a:off x="0" y="1825625"/>
          <a:ext cx="121920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407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3CB63E3C-7441-4FE6-851F-608635CA22AA}"/>
                                            </p:graphicEl>
                                          </p:spTgt>
                                        </p:tgtEl>
                                        <p:attrNameLst>
                                          <p:attrName>style.visibility</p:attrName>
                                        </p:attrNameLst>
                                      </p:cBhvr>
                                      <p:to>
                                        <p:strVal val="visible"/>
                                      </p:to>
                                    </p:set>
                                    <p:animEffect transition="in" filter="fade">
                                      <p:cBhvr>
                                        <p:cTn id="7" dur="500"/>
                                        <p:tgtEl>
                                          <p:spTgt spid="4">
                                            <p:graphicEl>
                                              <a:dgm id="{3CB63E3C-7441-4FE6-851F-608635CA22A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98335987-2E7B-4062-BEA6-F184097FDCCA}"/>
                                            </p:graphicEl>
                                          </p:spTgt>
                                        </p:tgtEl>
                                        <p:attrNameLst>
                                          <p:attrName>style.visibility</p:attrName>
                                        </p:attrNameLst>
                                      </p:cBhvr>
                                      <p:to>
                                        <p:strVal val="visible"/>
                                      </p:to>
                                    </p:set>
                                    <p:animEffect transition="in" filter="fade">
                                      <p:cBhvr>
                                        <p:cTn id="12" dur="500"/>
                                        <p:tgtEl>
                                          <p:spTgt spid="4">
                                            <p:graphicEl>
                                              <a:dgm id="{98335987-2E7B-4062-BEA6-F184097FDCC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B9BE9FEE-3135-476F-A7D1-BBD21BDB1D1A}"/>
                                            </p:graphicEl>
                                          </p:spTgt>
                                        </p:tgtEl>
                                        <p:attrNameLst>
                                          <p:attrName>style.visibility</p:attrName>
                                        </p:attrNameLst>
                                      </p:cBhvr>
                                      <p:to>
                                        <p:strVal val="visible"/>
                                      </p:to>
                                    </p:set>
                                    <p:animEffect transition="in" filter="fade">
                                      <p:cBhvr>
                                        <p:cTn id="17" dur="500"/>
                                        <p:tgtEl>
                                          <p:spTgt spid="4">
                                            <p:graphicEl>
                                              <a:dgm id="{B9BE9FEE-3135-476F-A7D1-BBD21BDB1D1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E4339FBF-3F77-4531-9A5C-C8AB7E93E355}"/>
                                            </p:graphicEl>
                                          </p:spTgt>
                                        </p:tgtEl>
                                        <p:attrNameLst>
                                          <p:attrName>style.visibility</p:attrName>
                                        </p:attrNameLst>
                                      </p:cBhvr>
                                      <p:to>
                                        <p:strVal val="visible"/>
                                      </p:to>
                                    </p:set>
                                    <p:animEffect transition="in" filter="fade">
                                      <p:cBhvr>
                                        <p:cTn id="22" dur="500"/>
                                        <p:tgtEl>
                                          <p:spTgt spid="4">
                                            <p:graphicEl>
                                              <a:dgm id="{E4339FBF-3F77-4531-9A5C-C8AB7E93E3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Sous-projets : organisation d’évènements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04182456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2684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C41D83-E940-4083-8D8B-E903FC5C1601}"/>
              </a:ext>
            </a:extLst>
          </p:cNvPr>
          <p:cNvSpPr>
            <a:spLocks noGrp="1"/>
          </p:cNvSpPr>
          <p:nvPr>
            <p:ph type="title"/>
          </p:nvPr>
        </p:nvSpPr>
        <p:spPr/>
        <p:txBody>
          <a:bodyPr/>
          <a:lstStyle/>
          <a:p>
            <a:pPr algn="ctr"/>
            <a:r>
              <a:rPr lang="fr-FR" b="1" dirty="0"/>
              <a:t>Bibliothécaire – profession en pleine évolution</a:t>
            </a:r>
          </a:p>
        </p:txBody>
      </p:sp>
      <p:pic>
        <p:nvPicPr>
          <p:cNvPr id="5" name="Espace réservé du contenu 4">
            <a:extLst>
              <a:ext uri="{FF2B5EF4-FFF2-40B4-BE49-F238E27FC236}">
                <a16:creationId xmlns:a16="http://schemas.microsoft.com/office/drawing/2014/main" id="{597497E6-6022-44B2-A28E-9BCE9D4A9E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44" y="1496290"/>
            <a:ext cx="10341032" cy="4996585"/>
          </a:xfrm>
        </p:spPr>
      </p:pic>
    </p:spTree>
    <p:extLst>
      <p:ext uri="{BB962C8B-B14F-4D97-AF65-F5344CB8AC3E}">
        <p14:creationId xmlns:p14="http://schemas.microsoft.com/office/powerpoint/2010/main" val="371191127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p:spPr>
        <p:txBody>
          <a:bodyPr>
            <a:normAutofit/>
          </a:bodyPr>
          <a:lstStyle/>
          <a:p>
            <a:pPr lvl="0" algn="ctr"/>
            <a:r>
              <a:rPr lang="fr-FR" b="1" dirty="0"/>
              <a:t>Sous-projets : projet de communication</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825810578"/>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86243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b="1"/>
              <a:t>Travaux effectués jusqu’à présent</a:t>
            </a:r>
            <a:endParaRPr lang="en-US" b="1" dirty="0"/>
          </a:p>
        </p:txBody>
      </p:sp>
      <p:pic>
        <p:nvPicPr>
          <p:cNvPr id="10" name="Image 9">
            <a:extLst>
              <a:ext uri="{FF2B5EF4-FFF2-40B4-BE49-F238E27FC236}">
                <a16:creationId xmlns:a16="http://schemas.microsoft.com/office/drawing/2014/main" id="{AF25B762-3AA5-4C99-B5BE-29884A109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490" y="0"/>
            <a:ext cx="8163510" cy="6858000"/>
          </a:xfrm>
          <a:prstGeom prst="rect">
            <a:avLst/>
          </a:prstGeom>
        </p:spPr>
      </p:pic>
    </p:spTree>
    <p:extLst>
      <p:ext uri="{BB962C8B-B14F-4D97-AF65-F5344CB8AC3E}">
        <p14:creationId xmlns:p14="http://schemas.microsoft.com/office/powerpoint/2010/main" val="11941769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378"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Bureaux</a:t>
            </a:r>
          </a:p>
        </p:txBody>
      </p:sp>
      <p:sp>
        <p:nvSpPr>
          <p:cNvPr id="12" name="Rectangle 11">
            <a:extLst>
              <a:ext uri="{FF2B5EF4-FFF2-40B4-BE49-F238E27FC236}">
                <a16:creationId xmlns:a16="http://schemas.microsoft.com/office/drawing/2014/main" id="{D37F6C91-7150-4014-BA7B-932D9CA15A73}"/>
              </a:ext>
            </a:extLst>
          </p:cNvPr>
          <p:cNvSpPr/>
          <p:nvPr/>
        </p:nvSpPr>
        <p:spPr>
          <a:xfrm>
            <a:off x="6683109"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Tisanerie</a:t>
            </a:r>
          </a:p>
        </p:txBody>
      </p:sp>
      <p:pic>
        <p:nvPicPr>
          <p:cNvPr id="7" name="Image 6" descr="Une image contenant mur, intérieur, plancher, table&#10;&#10;Description générée avec un niveau de confiance très élevé">
            <a:extLst>
              <a:ext uri="{FF2B5EF4-FFF2-40B4-BE49-F238E27FC236}">
                <a16:creationId xmlns:a16="http://schemas.microsoft.com/office/drawing/2014/main" id="{1232AEFA-9070-435B-BE95-281F4BBF5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49" y="169519"/>
            <a:ext cx="5632173" cy="5758263"/>
          </a:xfrm>
          <a:prstGeom prst="rect">
            <a:avLst/>
          </a:prstGeom>
        </p:spPr>
      </p:pic>
      <p:pic>
        <p:nvPicPr>
          <p:cNvPr id="6" name="Image 5" descr="Une image contenant mur, intérieur, fenêtre, plancher&#10;&#10;Description générée avec un niveau de confiance très élevé">
            <a:extLst>
              <a:ext uri="{FF2B5EF4-FFF2-40B4-BE49-F238E27FC236}">
                <a16:creationId xmlns:a16="http://schemas.microsoft.com/office/drawing/2014/main" id="{6DC4F3B9-32C8-45B3-9B90-5C5119D51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4114" y="169518"/>
            <a:ext cx="5905849" cy="5758264"/>
          </a:xfrm>
          <a:prstGeom prst="rect">
            <a:avLst/>
          </a:prstGeom>
        </p:spPr>
      </p:pic>
    </p:spTree>
    <p:extLst>
      <p:ext uri="{BB962C8B-B14F-4D97-AF65-F5344CB8AC3E}">
        <p14:creationId xmlns:p14="http://schemas.microsoft.com/office/powerpoint/2010/main" val="28471984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plancher, intérieur, mur, plafond&#10;&#10;Description générée avec un niveau de confiance très élevé">
            <a:extLst>
              <a:ext uri="{FF2B5EF4-FFF2-40B4-BE49-F238E27FC236}">
                <a16:creationId xmlns:a16="http://schemas.microsoft.com/office/drawing/2014/main" id="{1E92B611-D773-4C38-9580-FF8B4ED9E6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8893" y="169521"/>
            <a:ext cx="8766313" cy="5758265"/>
          </a:xfrm>
          <a:prstGeom prst="rect">
            <a:avLst/>
          </a:prstGeom>
        </p:spPr>
      </p:pic>
      <p:sp>
        <p:nvSpPr>
          <p:cNvPr id="12" name="Rectangle 11">
            <a:extLst>
              <a:ext uri="{FF2B5EF4-FFF2-40B4-BE49-F238E27FC236}">
                <a16:creationId xmlns:a16="http://schemas.microsoft.com/office/drawing/2014/main" id="{D37F6C91-7150-4014-BA7B-932D9CA15A73}"/>
              </a:ext>
            </a:extLst>
          </p:cNvPr>
          <p:cNvSpPr/>
          <p:nvPr/>
        </p:nvSpPr>
        <p:spPr>
          <a:xfrm>
            <a:off x="3627177"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Guichet unique</a:t>
            </a:r>
          </a:p>
        </p:txBody>
      </p:sp>
    </p:spTree>
    <p:extLst>
      <p:ext uri="{BB962C8B-B14F-4D97-AF65-F5344CB8AC3E}">
        <p14:creationId xmlns:p14="http://schemas.microsoft.com/office/powerpoint/2010/main" val="41296184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378"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Bibliothèque</a:t>
            </a:r>
          </a:p>
        </p:txBody>
      </p:sp>
      <p:sp>
        <p:nvSpPr>
          <p:cNvPr id="12" name="Rectangle 11">
            <a:extLst>
              <a:ext uri="{FF2B5EF4-FFF2-40B4-BE49-F238E27FC236}">
                <a16:creationId xmlns:a16="http://schemas.microsoft.com/office/drawing/2014/main" id="{D37F6C91-7150-4014-BA7B-932D9CA15A73}"/>
              </a:ext>
            </a:extLst>
          </p:cNvPr>
          <p:cNvSpPr/>
          <p:nvPr/>
        </p:nvSpPr>
        <p:spPr>
          <a:xfrm>
            <a:off x="6683109"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Salle open </a:t>
            </a:r>
            <a:r>
              <a:rPr lang="fr-FR" sz="2800" dirty="0" err="1">
                <a:solidFill>
                  <a:schemeClr val="tx1"/>
                </a:solidFill>
                <a:latin typeface="Bahnschrift Condensed" panose="020B0502040204020203" pitchFamily="34" charset="0"/>
              </a:rPr>
              <a:t>space</a:t>
            </a:r>
            <a:endParaRPr lang="fr-FR" sz="2800" dirty="0">
              <a:solidFill>
                <a:schemeClr val="tx1"/>
              </a:solidFill>
              <a:latin typeface="Bahnschrift Condensed" panose="020B0502040204020203" pitchFamily="34" charset="0"/>
            </a:endParaRPr>
          </a:p>
        </p:txBody>
      </p:sp>
      <p:pic>
        <p:nvPicPr>
          <p:cNvPr id="6" name="Image 5" descr="Une image contenant intérieur, bibliothèque, plancher, scène&#10;&#10;Description générée avec un niveau de confiance très élevé">
            <a:extLst>
              <a:ext uri="{FF2B5EF4-FFF2-40B4-BE49-F238E27FC236}">
                <a16:creationId xmlns:a16="http://schemas.microsoft.com/office/drawing/2014/main" id="{B5B1388C-75C0-4E5F-8B9B-DA1540A4CD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50" y="169520"/>
            <a:ext cx="5588402" cy="5758264"/>
          </a:xfrm>
          <a:prstGeom prst="rect">
            <a:avLst/>
          </a:prstGeom>
        </p:spPr>
      </p:pic>
      <p:pic>
        <p:nvPicPr>
          <p:cNvPr id="3" name="Image 2" descr="Une image contenant intérieur, fenêtre, plancher, mur&#10;&#10;Description générée avec un niveau de confiance très élevé">
            <a:extLst>
              <a:ext uri="{FF2B5EF4-FFF2-40B4-BE49-F238E27FC236}">
                <a16:creationId xmlns:a16="http://schemas.microsoft.com/office/drawing/2014/main" id="{18C0474D-C59C-446F-9D14-8099E0972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9520"/>
            <a:ext cx="5883964" cy="5758264"/>
          </a:xfrm>
          <a:prstGeom prst="rect">
            <a:avLst/>
          </a:prstGeom>
        </p:spPr>
      </p:pic>
    </p:spTree>
    <p:extLst>
      <p:ext uri="{BB962C8B-B14F-4D97-AF65-F5344CB8AC3E}">
        <p14:creationId xmlns:p14="http://schemas.microsoft.com/office/powerpoint/2010/main" val="428353655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41127" y="6156497"/>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Espaces de travail à plusieurs</a:t>
            </a:r>
          </a:p>
        </p:txBody>
      </p:sp>
      <p:pic>
        <p:nvPicPr>
          <p:cNvPr id="8" name="Image 7" descr="Une image contenant plancher, intérieur, canapé, table&#10;&#10;Description générée avec un niveau de confiance très élevé">
            <a:extLst>
              <a:ext uri="{FF2B5EF4-FFF2-40B4-BE49-F238E27FC236}">
                <a16:creationId xmlns:a16="http://schemas.microsoft.com/office/drawing/2014/main" id="{C1433CAA-349B-4ECF-AC1A-E4AE508E89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9520"/>
            <a:ext cx="5883964" cy="5758264"/>
          </a:xfrm>
          <a:prstGeom prst="rect">
            <a:avLst/>
          </a:prstGeom>
        </p:spPr>
      </p:pic>
      <p:pic>
        <p:nvPicPr>
          <p:cNvPr id="10" name="Image 9" descr="Une image contenant intérieur, table, mur&#10;&#10;Description générée avec un niveau de confiance très élevé">
            <a:extLst>
              <a:ext uri="{FF2B5EF4-FFF2-40B4-BE49-F238E27FC236}">
                <a16:creationId xmlns:a16="http://schemas.microsoft.com/office/drawing/2014/main" id="{73412290-06C0-486F-A6CE-F14CC5DDC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036" y="169520"/>
            <a:ext cx="5592416" cy="5758264"/>
          </a:xfrm>
          <a:prstGeom prst="rect">
            <a:avLst/>
          </a:prstGeom>
        </p:spPr>
      </p:pic>
    </p:spTree>
    <p:extLst>
      <p:ext uri="{BB962C8B-B14F-4D97-AF65-F5344CB8AC3E}">
        <p14:creationId xmlns:p14="http://schemas.microsoft.com/office/powerpoint/2010/main" val="231225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41127" y="6054741"/>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Salles de travail collaboratif</a:t>
            </a:r>
          </a:p>
        </p:txBody>
      </p:sp>
      <p:pic>
        <p:nvPicPr>
          <p:cNvPr id="4" name="Image 3" descr="Une image contenant mur, intérieur, plancher, fenêtre&#10;&#10;Description générée avec un niveau de confiance très élevé">
            <a:extLst>
              <a:ext uri="{FF2B5EF4-FFF2-40B4-BE49-F238E27FC236}">
                <a16:creationId xmlns:a16="http://schemas.microsoft.com/office/drawing/2014/main" id="{54010440-2B7C-4A42-9104-C8F9A12C02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036" y="169520"/>
            <a:ext cx="5592416" cy="5758264"/>
          </a:xfrm>
          <a:prstGeom prst="rect">
            <a:avLst/>
          </a:prstGeom>
        </p:spPr>
      </p:pic>
      <p:pic>
        <p:nvPicPr>
          <p:cNvPr id="8" name="Image 7" descr="Une image contenant mur, intérieur, plancher, pièce&#10;&#10;Description générée avec un niveau de confiance très élevé">
            <a:extLst>
              <a:ext uri="{FF2B5EF4-FFF2-40B4-BE49-F238E27FC236}">
                <a16:creationId xmlns:a16="http://schemas.microsoft.com/office/drawing/2014/main" id="{DD23169B-947F-4068-9268-6146F1C94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9520"/>
            <a:ext cx="5883964" cy="5758264"/>
          </a:xfrm>
          <a:prstGeom prst="rect">
            <a:avLst/>
          </a:prstGeom>
        </p:spPr>
      </p:pic>
    </p:spTree>
    <p:extLst>
      <p:ext uri="{BB962C8B-B14F-4D97-AF65-F5344CB8AC3E}">
        <p14:creationId xmlns:p14="http://schemas.microsoft.com/office/powerpoint/2010/main" val="112194860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5378"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Zone de confort</a:t>
            </a:r>
          </a:p>
        </p:txBody>
      </p:sp>
      <p:sp>
        <p:nvSpPr>
          <p:cNvPr id="12" name="Rectangle 11">
            <a:extLst>
              <a:ext uri="{FF2B5EF4-FFF2-40B4-BE49-F238E27FC236}">
                <a16:creationId xmlns:a16="http://schemas.microsoft.com/office/drawing/2014/main" id="{D37F6C91-7150-4014-BA7B-932D9CA15A73}"/>
              </a:ext>
            </a:extLst>
          </p:cNvPr>
          <p:cNvSpPr/>
          <p:nvPr/>
        </p:nvSpPr>
        <p:spPr>
          <a:xfrm>
            <a:off x="6683109" y="6054740"/>
            <a:ext cx="4709746" cy="6337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Zone zen</a:t>
            </a:r>
          </a:p>
        </p:txBody>
      </p:sp>
      <p:pic>
        <p:nvPicPr>
          <p:cNvPr id="3" name="Image 2" descr="Une image contenant intérieur, fenêtre, plancher, mur&#10;&#10;Description générée avec un niveau de confiance très élevé">
            <a:extLst>
              <a:ext uri="{FF2B5EF4-FFF2-40B4-BE49-F238E27FC236}">
                <a16:creationId xmlns:a16="http://schemas.microsoft.com/office/drawing/2014/main" id="{18C0474D-C59C-446F-9D14-8099E09724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9520"/>
            <a:ext cx="5883964" cy="5758264"/>
          </a:xfrm>
          <a:prstGeom prst="rect">
            <a:avLst/>
          </a:prstGeom>
        </p:spPr>
      </p:pic>
      <p:pic>
        <p:nvPicPr>
          <p:cNvPr id="4" name="Image 3" descr="Une image contenant intérieur, mur, rouge, plancher&#10;&#10;Description générée avec un niveau de confiance très élevé">
            <a:extLst>
              <a:ext uri="{FF2B5EF4-FFF2-40B4-BE49-F238E27FC236}">
                <a16:creationId xmlns:a16="http://schemas.microsoft.com/office/drawing/2014/main" id="{9814F4DA-F045-4A59-8101-38A4D2DEB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9520"/>
            <a:ext cx="5883965" cy="5108713"/>
          </a:xfrm>
          <a:prstGeom prst="rect">
            <a:avLst/>
          </a:prstGeom>
        </p:spPr>
      </p:pic>
      <p:pic>
        <p:nvPicPr>
          <p:cNvPr id="8" name="Image 7" descr="Une image contenant intérieur, plancher, fenêtre, mur&#10;&#10;Description générée avec un niveau de confiance très élevé">
            <a:extLst>
              <a:ext uri="{FF2B5EF4-FFF2-40B4-BE49-F238E27FC236}">
                <a16:creationId xmlns:a16="http://schemas.microsoft.com/office/drawing/2014/main" id="{DFC5CFD7-B87A-4FE7-B303-14E09B6B5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035" y="169520"/>
            <a:ext cx="5588402" cy="5758264"/>
          </a:xfrm>
          <a:prstGeom prst="rect">
            <a:avLst/>
          </a:prstGeom>
        </p:spPr>
      </p:pic>
    </p:spTree>
    <p:extLst>
      <p:ext uri="{BB962C8B-B14F-4D97-AF65-F5344CB8AC3E}">
        <p14:creationId xmlns:p14="http://schemas.microsoft.com/office/powerpoint/2010/main" val="240856124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 mur, plancher, table&#10;&#10;Description générée avec un niveau de confiance très élevé">
            <a:extLst>
              <a:ext uri="{FF2B5EF4-FFF2-40B4-BE49-F238E27FC236}">
                <a16:creationId xmlns:a16="http://schemas.microsoft.com/office/drawing/2014/main" id="{9F17491B-1AF0-4635-841A-7B0624405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62" y="169521"/>
            <a:ext cx="8891381" cy="6518958"/>
          </a:xfrm>
          <a:prstGeom prst="rect">
            <a:avLst/>
          </a:prstGeom>
        </p:spPr>
      </p:pic>
      <p:sp>
        <p:nvSpPr>
          <p:cNvPr id="9" name="Rectangle 8">
            <a:extLst>
              <a:ext uri="{FF2B5EF4-FFF2-40B4-BE49-F238E27FC236}">
                <a16:creationId xmlns:a16="http://schemas.microsoft.com/office/drawing/2014/main" id="{B6FCCFC5-D4BA-4390-92AD-BA4E2609C9F7}"/>
              </a:ext>
            </a:extLst>
          </p:cNvPr>
          <p:cNvSpPr/>
          <p:nvPr/>
        </p:nvSpPr>
        <p:spPr>
          <a:xfrm>
            <a:off x="9481930" y="2524817"/>
            <a:ext cx="2199034" cy="18083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800" dirty="0">
                <a:solidFill>
                  <a:schemeClr val="tx1"/>
                </a:solidFill>
                <a:latin typeface="Bahnschrift Condensed" panose="020B0502040204020203" pitchFamily="34" charset="0"/>
              </a:rPr>
              <a:t>Salle</a:t>
            </a:r>
          </a:p>
          <a:p>
            <a:pPr algn="ctr"/>
            <a:r>
              <a:rPr lang="fr-FR" sz="2800" dirty="0">
                <a:solidFill>
                  <a:schemeClr val="tx1"/>
                </a:solidFill>
                <a:latin typeface="Bahnschrift Condensed" panose="020B0502040204020203" pitchFamily="34" charset="0"/>
              </a:rPr>
              <a:t> de</a:t>
            </a:r>
          </a:p>
          <a:p>
            <a:pPr algn="ctr"/>
            <a:r>
              <a:rPr lang="fr-FR" sz="2800" dirty="0">
                <a:solidFill>
                  <a:schemeClr val="tx1"/>
                </a:solidFill>
                <a:latin typeface="Bahnschrift Condensed" panose="020B0502040204020203" pitchFamily="34" charset="0"/>
              </a:rPr>
              <a:t> visioconférence</a:t>
            </a:r>
          </a:p>
        </p:txBody>
      </p:sp>
    </p:spTree>
    <p:extLst>
      <p:ext uri="{BB962C8B-B14F-4D97-AF65-F5344CB8AC3E}">
        <p14:creationId xmlns:p14="http://schemas.microsoft.com/office/powerpoint/2010/main" val="10743315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pPr algn="ctr"/>
            <a:r>
              <a:rPr lang="fr-FR" b="1" dirty="0"/>
              <a:t>Nouvelles compétences pour les agents</a:t>
            </a:r>
            <a:endParaRPr lang="en-US" b="1" dirty="0"/>
          </a:p>
        </p:txBody>
      </p:sp>
      <p:pic>
        <p:nvPicPr>
          <p:cNvPr id="9" name="Image 8">
            <a:extLst>
              <a:ext uri="{FF2B5EF4-FFF2-40B4-BE49-F238E27FC236}">
                <a16:creationId xmlns:a16="http://schemas.microsoft.com/office/drawing/2014/main" id="{22D878F4-5941-4728-B9E2-EE18CF855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296" y="0"/>
            <a:ext cx="7537704" cy="6858000"/>
          </a:xfrm>
          <a:prstGeom prst="rect">
            <a:avLst/>
          </a:prstGeom>
        </p:spPr>
      </p:pic>
    </p:spTree>
    <p:extLst>
      <p:ext uri="{BB962C8B-B14F-4D97-AF65-F5344CB8AC3E}">
        <p14:creationId xmlns:p14="http://schemas.microsoft.com/office/powerpoint/2010/main" val="37666458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170B7-892B-464D-BDC6-BE7D9D4B4BFC}"/>
              </a:ext>
            </a:extLst>
          </p:cNvPr>
          <p:cNvSpPr>
            <a:spLocks noGrp="1"/>
          </p:cNvSpPr>
          <p:nvPr>
            <p:ph type="title"/>
          </p:nvPr>
        </p:nvSpPr>
        <p:spPr>
          <a:xfrm>
            <a:off x="838200" y="365125"/>
            <a:ext cx="10515600" cy="1110385"/>
          </a:xfrm>
        </p:spPr>
        <p:txBody>
          <a:bodyPr>
            <a:normAutofit fontScale="90000"/>
          </a:bodyPr>
          <a:lstStyle/>
          <a:p>
            <a:pPr algn="ctr"/>
            <a:r>
              <a:rPr lang="fr-FR" b="1" dirty="0"/>
              <a:t>…qui change en même temps que son environnement de travail</a:t>
            </a:r>
          </a:p>
        </p:txBody>
      </p:sp>
      <p:sp>
        <p:nvSpPr>
          <p:cNvPr id="7" name="Espace réservé du contenu 6">
            <a:extLst>
              <a:ext uri="{FF2B5EF4-FFF2-40B4-BE49-F238E27FC236}">
                <a16:creationId xmlns:a16="http://schemas.microsoft.com/office/drawing/2014/main" id="{61E4DBC3-12B8-43BC-91E7-F6C716689784}"/>
              </a:ext>
            </a:extLst>
          </p:cNvPr>
          <p:cNvSpPr>
            <a:spLocks noGrp="1"/>
          </p:cNvSpPr>
          <p:nvPr>
            <p:ph idx="1"/>
          </p:nvPr>
        </p:nvSpPr>
        <p:spPr/>
        <p:txBody>
          <a:bodyPr/>
          <a:lstStyle/>
          <a:p>
            <a:endParaRPr lang="fr-FR"/>
          </a:p>
        </p:txBody>
      </p:sp>
      <p:pic>
        <p:nvPicPr>
          <p:cNvPr id="8" name="Espace réservé du contenu 4" descr="Une image contenant intérieur, plafond, bâtiment, terrain&#10;&#10;Description générée avec un niveau de confiance très élevé">
            <a:extLst>
              <a:ext uri="{FF2B5EF4-FFF2-40B4-BE49-F238E27FC236}">
                <a16:creationId xmlns:a16="http://schemas.microsoft.com/office/drawing/2014/main" id="{91D7092B-0F73-401E-8333-025073063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475510"/>
            <a:ext cx="10515600" cy="5320145"/>
          </a:xfrm>
          <a:prstGeom prst="rect">
            <a:avLst/>
          </a:prstGeom>
        </p:spPr>
      </p:pic>
    </p:spTree>
    <p:extLst>
      <p:ext uri="{BB962C8B-B14F-4D97-AF65-F5344CB8AC3E}">
        <p14:creationId xmlns:p14="http://schemas.microsoft.com/office/powerpoint/2010/main" val="58932827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Nouvelles compétences pour les agents</a:t>
            </a:r>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149914651"/>
              </p:ext>
            </p:extLst>
          </p:nvPr>
        </p:nvGraphicFramePr>
        <p:xfrm>
          <a:off x="0" y="1825624"/>
          <a:ext cx="12192000" cy="5032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93340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0C9A0-FFF3-41FB-8D18-4967D61F791E}"/>
              </a:ext>
            </a:extLst>
          </p:cNvPr>
          <p:cNvSpPr>
            <a:spLocks noGrp="1"/>
          </p:cNvSpPr>
          <p:nvPr>
            <p:ph type="title"/>
          </p:nvPr>
        </p:nvSpPr>
        <p:spPr>
          <a:xfrm>
            <a:off x="651307" y="640081"/>
            <a:ext cx="3570173" cy="3681976"/>
          </a:xfrm>
          <a:noFill/>
        </p:spPr>
        <p:txBody>
          <a:bodyPr vert="horz" lIns="91440" tIns="45720" rIns="91440" bIns="45720" rtlCol="0" anchor="b">
            <a:normAutofit/>
          </a:bodyPr>
          <a:lstStyle/>
          <a:p>
            <a:r>
              <a:rPr lang="fr-FR" b="1" dirty="0"/>
              <a:t>Comment conduire un tel changement ?</a:t>
            </a:r>
            <a:endParaRPr lang="en-US" b="1" dirty="0"/>
          </a:p>
        </p:txBody>
      </p:sp>
      <p:pic>
        <p:nvPicPr>
          <p:cNvPr id="5" name="Image 4" descr="Une image contenant texte&#10;&#10;Description générée avec un niveau de confiance très élevé">
            <a:extLst>
              <a:ext uri="{FF2B5EF4-FFF2-40B4-BE49-F238E27FC236}">
                <a16:creationId xmlns:a16="http://schemas.microsoft.com/office/drawing/2014/main" id="{9CB7AB21-C3AD-4C0D-980C-7ED9F14AD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0"/>
            <a:ext cx="7537704" cy="6858000"/>
          </a:xfrm>
          <a:prstGeom prst="rect">
            <a:avLst/>
          </a:prstGeom>
        </p:spPr>
      </p:pic>
    </p:spTree>
    <p:extLst>
      <p:ext uri="{BB962C8B-B14F-4D97-AF65-F5344CB8AC3E}">
        <p14:creationId xmlns:p14="http://schemas.microsoft.com/office/powerpoint/2010/main" val="515900769"/>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 y="0"/>
            <a:ext cx="12192001" cy="1325563"/>
          </a:xfrm>
        </p:spPr>
        <p:txBody>
          <a:bodyPr/>
          <a:lstStyle/>
          <a:p>
            <a:pPr algn="ctr"/>
            <a:r>
              <a:rPr lang="fr-FR" dirty="0"/>
              <a:t>Conduite du changement</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754896811"/>
              </p:ext>
            </p:extLst>
          </p:nvPr>
        </p:nvGraphicFramePr>
        <p:xfrm>
          <a:off x="1" y="1013791"/>
          <a:ext cx="12192000" cy="5844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8487507" y="3154841"/>
            <a:ext cx="3704492" cy="370315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fr-FR" dirty="0">
                <a:solidFill>
                  <a:schemeClr val="tx1"/>
                </a:solidFill>
                <a:latin typeface="Bahnschrift Condensed" panose="020B0502040204020203" pitchFamily="34" charset="0"/>
              </a:rPr>
              <a:t>1) HECQUARD Françoise. </a:t>
            </a:r>
            <a:r>
              <a:rPr lang="fr-FR" i="1" dirty="0">
                <a:solidFill>
                  <a:schemeClr val="tx1"/>
                </a:solidFill>
                <a:latin typeface="Bahnschrift Condensed" panose="020B0502040204020203" pitchFamily="34" charset="0"/>
              </a:rPr>
              <a:t>Manager une équipe en bibliothèque</a:t>
            </a:r>
            <a:r>
              <a:rPr lang="fr-FR" dirty="0">
                <a:solidFill>
                  <a:schemeClr val="tx1"/>
                </a:solidFill>
                <a:latin typeface="Bahnschrift Condensed" panose="020B0502040204020203" pitchFamily="34" charset="0"/>
              </a:rPr>
              <a:t>. Paris : Editions du Cercle de la Librairie, 2014, 323 p. </a:t>
            </a:r>
          </a:p>
          <a:p>
            <a:pPr algn="just"/>
            <a:endParaRPr lang="fr-FR" dirty="0">
              <a:solidFill>
                <a:schemeClr val="tx1"/>
              </a:solidFill>
              <a:latin typeface="Bahnschrift Condensed" panose="020B0502040204020203" pitchFamily="34" charset="0"/>
            </a:endParaRPr>
          </a:p>
          <a:p>
            <a:pPr algn="just"/>
            <a:r>
              <a:rPr lang="fr-FR" dirty="0">
                <a:solidFill>
                  <a:schemeClr val="tx1"/>
                </a:solidFill>
                <a:latin typeface="Bahnschrift Condensed" panose="020B0502040204020203" pitchFamily="34" charset="0"/>
              </a:rPr>
              <a:t>2) MULLER Joëlle. Le management en bibliothèque : technique de gestion ou art. In : </a:t>
            </a:r>
            <a:r>
              <a:rPr lang="fr-FR" i="1" dirty="0">
                <a:solidFill>
                  <a:schemeClr val="tx1"/>
                </a:solidFill>
                <a:latin typeface="Bahnschrift Condensed" panose="020B0502040204020203" pitchFamily="34" charset="0"/>
              </a:rPr>
              <a:t>Lectures : la revue des bibliothèques</a:t>
            </a:r>
            <a:r>
              <a:rPr lang="fr-FR" dirty="0">
                <a:solidFill>
                  <a:schemeClr val="tx1"/>
                </a:solidFill>
                <a:latin typeface="Bahnschrift Condensed" panose="020B0502040204020203" pitchFamily="34" charset="0"/>
              </a:rPr>
              <a:t>. n° 149, 2007, p. 20-21.</a:t>
            </a:r>
          </a:p>
          <a:p>
            <a:pPr algn="just"/>
            <a:endParaRPr lang="fr-FR" dirty="0">
              <a:solidFill>
                <a:schemeClr val="tx1"/>
              </a:solidFill>
              <a:latin typeface="Bahnschrift Condensed" panose="020B0502040204020203" pitchFamily="34" charset="0"/>
            </a:endParaRPr>
          </a:p>
          <a:p>
            <a:pPr algn="just"/>
            <a:r>
              <a:rPr lang="fr-FR" dirty="0">
                <a:solidFill>
                  <a:schemeClr val="tx1"/>
                </a:solidFill>
                <a:latin typeface="Bahnschrift Condensed" panose="020B0502040204020203" pitchFamily="34" charset="0"/>
              </a:rPr>
              <a:t>3) TESTA Jean-Pierre, LAFARGUE Jérôme, TILHET-COARTET Virginie. </a:t>
            </a:r>
            <a:r>
              <a:rPr lang="fr-FR" i="1" dirty="0">
                <a:solidFill>
                  <a:schemeClr val="tx1"/>
                </a:solidFill>
                <a:latin typeface="Bahnschrift Condensed" panose="020B0502040204020203" pitchFamily="34" charset="0"/>
              </a:rPr>
              <a:t>La boîte à outils du leadership</a:t>
            </a:r>
            <a:r>
              <a:rPr lang="fr-FR" dirty="0">
                <a:solidFill>
                  <a:schemeClr val="tx1"/>
                </a:solidFill>
                <a:latin typeface="Bahnschrift Condensed" panose="020B0502040204020203" pitchFamily="34" charset="0"/>
              </a:rPr>
              <a:t>, Paris : </a:t>
            </a:r>
            <a:r>
              <a:rPr lang="fr-FR" dirty="0" err="1">
                <a:solidFill>
                  <a:schemeClr val="tx1"/>
                </a:solidFill>
                <a:latin typeface="Bahnschrift Condensed" panose="020B0502040204020203" pitchFamily="34" charset="0"/>
              </a:rPr>
              <a:t>Dunod</a:t>
            </a:r>
            <a:r>
              <a:rPr lang="fr-FR" dirty="0">
                <a:solidFill>
                  <a:schemeClr val="tx1"/>
                </a:solidFill>
                <a:latin typeface="Bahnschrift Condensed" panose="020B0502040204020203" pitchFamily="34" charset="0"/>
              </a:rPr>
              <a:t>, 2013, 192 p. (La boîte à outils) </a:t>
            </a:r>
          </a:p>
        </p:txBody>
      </p:sp>
    </p:spTree>
    <p:extLst>
      <p:ext uri="{BB962C8B-B14F-4D97-AF65-F5344CB8AC3E}">
        <p14:creationId xmlns:p14="http://schemas.microsoft.com/office/powerpoint/2010/main" val="87423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FAF34662-DD6D-4116-9B52-3D7B1F82C2FD}"/>
                                            </p:graphicEl>
                                          </p:spTgt>
                                        </p:tgtEl>
                                        <p:attrNameLst>
                                          <p:attrName>style.visibility</p:attrName>
                                        </p:attrNameLst>
                                      </p:cBhvr>
                                      <p:to>
                                        <p:strVal val="visible"/>
                                      </p:to>
                                    </p:set>
                                    <p:animEffect transition="in" filter="fade">
                                      <p:cBhvr>
                                        <p:cTn id="7" dur="500"/>
                                        <p:tgtEl>
                                          <p:spTgt spid="4">
                                            <p:graphicEl>
                                              <a:dgm id="{FAF34662-DD6D-4116-9B52-3D7B1F82C2F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F8252D1C-EF70-40D9-9DC0-35091AC252D2}"/>
                                            </p:graphicEl>
                                          </p:spTgt>
                                        </p:tgtEl>
                                        <p:attrNameLst>
                                          <p:attrName>style.visibility</p:attrName>
                                        </p:attrNameLst>
                                      </p:cBhvr>
                                      <p:to>
                                        <p:strVal val="visible"/>
                                      </p:to>
                                    </p:set>
                                    <p:animEffect transition="in" filter="fade">
                                      <p:cBhvr>
                                        <p:cTn id="12" dur="500"/>
                                        <p:tgtEl>
                                          <p:spTgt spid="4">
                                            <p:graphicEl>
                                              <a:dgm id="{F8252D1C-EF70-40D9-9DC0-35091AC252D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6DF8BFC1-9C12-423D-AF48-8B42E0A52858}"/>
                                            </p:graphicEl>
                                          </p:spTgt>
                                        </p:tgtEl>
                                        <p:attrNameLst>
                                          <p:attrName>style.visibility</p:attrName>
                                        </p:attrNameLst>
                                      </p:cBhvr>
                                      <p:to>
                                        <p:strVal val="visible"/>
                                      </p:to>
                                    </p:set>
                                    <p:animEffect transition="in" filter="fade">
                                      <p:cBhvr>
                                        <p:cTn id="17" dur="500"/>
                                        <p:tgtEl>
                                          <p:spTgt spid="4">
                                            <p:graphicEl>
                                              <a:dgm id="{6DF8BFC1-9C12-423D-AF48-8B42E0A5285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A0CBA70C-563B-490F-ACA4-E55A1750CFAB}"/>
                                            </p:graphicEl>
                                          </p:spTgt>
                                        </p:tgtEl>
                                        <p:attrNameLst>
                                          <p:attrName>style.visibility</p:attrName>
                                        </p:attrNameLst>
                                      </p:cBhvr>
                                      <p:to>
                                        <p:strVal val="visible"/>
                                      </p:to>
                                    </p:set>
                                    <p:animEffect transition="in" filter="fade">
                                      <p:cBhvr>
                                        <p:cTn id="22" dur="500"/>
                                        <p:tgtEl>
                                          <p:spTgt spid="4">
                                            <p:graphicEl>
                                              <a:dgm id="{A0CBA70C-563B-490F-ACA4-E55A1750CFAB}"/>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7ACBDEF9-EEFF-4183-BFF6-1ABB177254E7}"/>
                                            </p:graphicEl>
                                          </p:spTgt>
                                        </p:tgtEl>
                                        <p:attrNameLst>
                                          <p:attrName>style.visibility</p:attrName>
                                        </p:attrNameLst>
                                      </p:cBhvr>
                                      <p:to>
                                        <p:strVal val="visible"/>
                                      </p:to>
                                    </p:set>
                                    <p:animEffect transition="in" filter="fade">
                                      <p:cBhvr>
                                        <p:cTn id="27" dur="500"/>
                                        <p:tgtEl>
                                          <p:spTgt spid="4">
                                            <p:graphicEl>
                                              <a:dgm id="{7ACBDEF9-EEFF-4183-BFF6-1ABB177254E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C9FA0488-CDBC-4DD5-AFE7-ED7B5B5A04C4}"/>
                                            </p:graphicEl>
                                          </p:spTgt>
                                        </p:tgtEl>
                                        <p:attrNameLst>
                                          <p:attrName>style.visibility</p:attrName>
                                        </p:attrNameLst>
                                      </p:cBhvr>
                                      <p:to>
                                        <p:strVal val="visible"/>
                                      </p:to>
                                    </p:set>
                                    <p:animEffect transition="in" filter="fade">
                                      <p:cBhvr>
                                        <p:cTn id="32" dur="500"/>
                                        <p:tgtEl>
                                          <p:spTgt spid="4">
                                            <p:graphicEl>
                                              <a:dgm id="{C9FA0488-CDBC-4DD5-AFE7-ED7B5B5A04C4}"/>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2CD976A3-1A7F-4DA4-B783-70C1DD508C7D}"/>
                                            </p:graphicEl>
                                          </p:spTgt>
                                        </p:tgtEl>
                                        <p:attrNameLst>
                                          <p:attrName>style.visibility</p:attrName>
                                        </p:attrNameLst>
                                      </p:cBhvr>
                                      <p:to>
                                        <p:strVal val="visible"/>
                                      </p:to>
                                    </p:set>
                                    <p:animEffect transition="in" filter="fade">
                                      <p:cBhvr>
                                        <p:cTn id="37" dur="500"/>
                                        <p:tgtEl>
                                          <p:spTgt spid="4">
                                            <p:graphicEl>
                                              <a:dgm id="{2CD976A3-1A7F-4DA4-B783-70C1DD508C7D}"/>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F983DA87-DA29-4C52-9D1B-569EB1505EA0}"/>
                                            </p:graphicEl>
                                          </p:spTgt>
                                        </p:tgtEl>
                                        <p:attrNameLst>
                                          <p:attrName>style.visibility</p:attrName>
                                        </p:attrNameLst>
                                      </p:cBhvr>
                                      <p:to>
                                        <p:strVal val="visible"/>
                                      </p:to>
                                    </p:set>
                                    <p:animEffect transition="in" filter="fade">
                                      <p:cBhvr>
                                        <p:cTn id="42" dur="500"/>
                                        <p:tgtEl>
                                          <p:spTgt spid="4">
                                            <p:graphicEl>
                                              <a:dgm id="{F983DA87-DA29-4C52-9D1B-569EB1505EA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Symbol zastępczy zawartości 4">
            <a:extLst>
              <a:ext uri="{FF2B5EF4-FFF2-40B4-BE49-F238E27FC236}">
                <a16:creationId xmlns:a16="http://schemas.microsoft.com/office/drawing/2014/main" id="{8C6CF4CB-B68A-4365-A97C-2313E1784B08}"/>
              </a:ext>
            </a:extLst>
          </p:cNvPr>
          <p:cNvPicPr>
            <a:picLocks noChangeAspect="1"/>
          </p:cNvPicPr>
          <p:nvPr/>
        </p:nvPicPr>
        <p:blipFill rotWithShape="1">
          <a:blip r:embed="rId2">
            <a:alphaModFix/>
            <a:extLst/>
          </a:blip>
          <a:srcRect r="-5" b="-5"/>
          <a:stretch/>
        </p:blipFill>
        <p:spPr>
          <a:xfrm>
            <a:off x="4966012" y="198387"/>
            <a:ext cx="3765946" cy="376594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Obraz 28" descr="Obraz zawierający zegar, obiekt, rzecz, monitor&#10;&#10;Opis wygenerowany przy wysokim poziomie pewności">
            <a:extLst>
              <a:ext uri="{FF2B5EF4-FFF2-40B4-BE49-F238E27FC236}">
                <a16:creationId xmlns:a16="http://schemas.microsoft.com/office/drawing/2014/main" id="{88FDE1BD-1D33-489F-ADD7-CE142BF73969}"/>
              </a:ext>
            </a:extLst>
          </p:cNvPr>
          <p:cNvPicPr>
            <a:picLocks noChangeAspect="1"/>
          </p:cNvPicPr>
          <p:nvPr/>
        </p:nvPicPr>
        <p:blipFill rotWithShape="1">
          <a:blip r:embed="rId3">
            <a:alphaModFix/>
            <a:extLst/>
          </a:blip>
          <a:srcRect t="16698" r="2" b="22955"/>
          <a:stretch/>
        </p:blipFill>
        <p:spPr>
          <a:xfrm>
            <a:off x="1199077" y="4"/>
            <a:ext cx="4125131" cy="2489417"/>
          </a:xfrm>
          <a:custGeom>
            <a:avLst/>
            <a:gdLst>
              <a:gd name="connsiteX0" fmla="*/ 44777 w 4125131"/>
              <a:gd name="connsiteY0" fmla="*/ 0 h 2489417"/>
              <a:gd name="connsiteX1" fmla="*/ 4080354 w 4125131"/>
              <a:gd name="connsiteY1" fmla="*/ 0 h 2489417"/>
              <a:gd name="connsiteX2" fmla="*/ 4083227 w 4125131"/>
              <a:gd name="connsiteY2" fmla="*/ 11173 h 2489417"/>
              <a:gd name="connsiteX3" fmla="*/ 4125131 w 4125131"/>
              <a:gd name="connsiteY3" fmla="*/ 426852 h 2489417"/>
              <a:gd name="connsiteX4" fmla="*/ 2062565 w 4125131"/>
              <a:gd name="connsiteY4" fmla="*/ 2489417 h 2489417"/>
              <a:gd name="connsiteX5" fmla="*/ 0 w 4125131"/>
              <a:gd name="connsiteY5" fmla="*/ 426852 h 2489417"/>
              <a:gd name="connsiteX6" fmla="*/ 41904 w 4125131"/>
              <a:gd name="connsiteY6" fmla="*/ 11173 h 248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131" h="2489417">
                <a:moveTo>
                  <a:pt x="44777" y="0"/>
                </a:moveTo>
                <a:lnTo>
                  <a:pt x="4080354" y="0"/>
                </a:lnTo>
                <a:lnTo>
                  <a:pt x="4083227" y="11173"/>
                </a:lnTo>
                <a:cubicBezTo>
                  <a:pt x="4110702" y="145441"/>
                  <a:pt x="4125131" y="284462"/>
                  <a:pt x="4125131" y="426852"/>
                </a:cubicBezTo>
                <a:cubicBezTo>
                  <a:pt x="4125131" y="1565976"/>
                  <a:pt x="3201689" y="2489417"/>
                  <a:pt x="2062565" y="2489417"/>
                </a:cubicBezTo>
                <a:cubicBezTo>
                  <a:pt x="923442" y="2489417"/>
                  <a:pt x="0" y="1565976"/>
                  <a:pt x="0" y="426852"/>
                </a:cubicBezTo>
                <a:cubicBezTo>
                  <a:pt x="0" y="284462"/>
                  <a:pt x="14429" y="145441"/>
                  <a:pt x="41904" y="11173"/>
                </a:cubicBezTo>
                <a:close/>
              </a:path>
            </a:pathLst>
          </a:custGeom>
          <a:effectLst>
            <a:softEdge rad="0"/>
          </a:effectLst>
        </p:spPr>
      </p:pic>
      <p:pic>
        <p:nvPicPr>
          <p:cNvPr id="8" name="Image 7" descr="Une image contenant clipart&#10;&#10;Description générée avec un niveau de confiance élevé">
            <a:extLst>
              <a:ext uri="{FF2B5EF4-FFF2-40B4-BE49-F238E27FC236}">
                <a16:creationId xmlns:a16="http://schemas.microsoft.com/office/drawing/2014/main" id="{1378102E-3759-483F-A2C2-364F838110BE}"/>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483" r="6444" b="2"/>
          <a:stretch/>
        </p:blipFill>
        <p:spPr>
          <a:xfrm>
            <a:off x="-2" y="1998084"/>
            <a:ext cx="4231752" cy="4859916"/>
          </a:xfrm>
          <a:custGeom>
            <a:avLst/>
            <a:gdLst>
              <a:gd name="connsiteX0" fmla="*/ 1051869 w 4231752"/>
              <a:gd name="connsiteY0" fmla="*/ 0 h 4859916"/>
              <a:gd name="connsiteX1" fmla="*/ 4231752 w 4231752"/>
              <a:gd name="connsiteY1" fmla="*/ 3179883 h 4859916"/>
              <a:gd name="connsiteX2" fmla="*/ 3847958 w 4231752"/>
              <a:gd name="connsiteY2" fmla="*/ 4695604 h 4859916"/>
              <a:gd name="connsiteX3" fmla="*/ 3748135 w 4231752"/>
              <a:gd name="connsiteY3" fmla="*/ 4859916 h 4859916"/>
              <a:gd name="connsiteX4" fmla="*/ 0 w 4231752"/>
              <a:gd name="connsiteY4" fmla="*/ 4859916 h 4859916"/>
              <a:gd name="connsiteX5" fmla="*/ 0 w 4231752"/>
              <a:gd name="connsiteY5" fmla="*/ 181856 h 4859916"/>
              <a:gd name="connsiteX6" fmla="*/ 106268 w 4231752"/>
              <a:gd name="connsiteY6" fmla="*/ 142962 h 4859916"/>
              <a:gd name="connsiteX7" fmla="*/ 1051869 w 4231752"/>
              <a:gd name="connsiteY7" fmla="*/ 0 h 48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1752" h="4859916">
                <a:moveTo>
                  <a:pt x="1051869" y="0"/>
                </a:moveTo>
                <a:cubicBezTo>
                  <a:pt x="2808070" y="0"/>
                  <a:pt x="4231752" y="1423682"/>
                  <a:pt x="4231752" y="3179883"/>
                </a:cubicBezTo>
                <a:cubicBezTo>
                  <a:pt x="4231752" y="3728696"/>
                  <a:pt x="4092721" y="4245036"/>
                  <a:pt x="3847958" y="4695604"/>
                </a:cubicBezTo>
                <a:lnTo>
                  <a:pt x="3748135" y="4859916"/>
                </a:lnTo>
                <a:lnTo>
                  <a:pt x="0" y="4859916"/>
                </a:lnTo>
                <a:lnTo>
                  <a:pt x="0" y="181856"/>
                </a:lnTo>
                <a:lnTo>
                  <a:pt x="106268" y="142962"/>
                </a:lnTo>
                <a:cubicBezTo>
                  <a:pt x="404983" y="50052"/>
                  <a:pt x="722581" y="0"/>
                  <a:pt x="1051869" y="0"/>
                </a:cubicBezTo>
                <a:close/>
              </a:path>
            </a:pathLst>
          </a:custGeom>
          <a:effectLst>
            <a:softEdge rad="0"/>
          </a:effectLst>
        </p:spPr>
      </p:pic>
      <p:pic>
        <p:nvPicPr>
          <p:cNvPr id="6" name="Image 5" descr="Une image contenant clipart&#10;&#10;Description générée avec un niveau de confiance très élevé">
            <a:extLst>
              <a:ext uri="{FF2B5EF4-FFF2-40B4-BE49-F238E27FC236}">
                <a16:creationId xmlns:a16="http://schemas.microsoft.com/office/drawing/2014/main" id="{041F3252-3CDF-4E0A-BFCC-F24AA9F7093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3910" r="3947" b="1"/>
          <a:stretch/>
        </p:blipFill>
        <p:spPr>
          <a:xfrm>
            <a:off x="8845406" y="4"/>
            <a:ext cx="3346597" cy="3631921"/>
          </a:xfrm>
          <a:custGeom>
            <a:avLst/>
            <a:gdLst>
              <a:gd name="connsiteX0" fmla="*/ 416855 w 3346597"/>
              <a:gd name="connsiteY0" fmla="*/ 0 h 3631921"/>
              <a:gd name="connsiteX1" fmla="*/ 3346597 w 3346597"/>
              <a:gd name="connsiteY1" fmla="*/ 0 h 3631921"/>
              <a:gd name="connsiteX2" fmla="*/ 3346597 w 3346597"/>
              <a:gd name="connsiteY2" fmla="*/ 3384403 h 3631921"/>
              <a:gd name="connsiteX3" fmla="*/ 3209678 w 3346597"/>
              <a:gd name="connsiteY3" fmla="*/ 3450360 h 3631921"/>
              <a:gd name="connsiteX4" fmla="*/ 2310376 w 3346597"/>
              <a:gd name="connsiteY4" fmla="*/ 3631921 h 3631921"/>
              <a:gd name="connsiteX5" fmla="*/ 0 w 3346597"/>
              <a:gd name="connsiteY5" fmla="*/ 1321546 h 3631921"/>
              <a:gd name="connsiteX6" fmla="*/ 394576 w 3346597"/>
              <a:gd name="connsiteY6" fmla="*/ 29794 h 363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6597" h="3631921">
                <a:moveTo>
                  <a:pt x="416855" y="0"/>
                </a:moveTo>
                <a:lnTo>
                  <a:pt x="3346597" y="0"/>
                </a:lnTo>
                <a:lnTo>
                  <a:pt x="3346597" y="3384403"/>
                </a:lnTo>
                <a:lnTo>
                  <a:pt x="3209678" y="3450360"/>
                </a:lnTo>
                <a:cubicBezTo>
                  <a:pt x="2933269" y="3567272"/>
                  <a:pt x="2629372" y="3631921"/>
                  <a:pt x="2310376" y="3631921"/>
                </a:cubicBezTo>
                <a:cubicBezTo>
                  <a:pt x="1034390" y="3631921"/>
                  <a:pt x="0" y="2597531"/>
                  <a:pt x="0" y="1321546"/>
                </a:cubicBezTo>
                <a:cubicBezTo>
                  <a:pt x="0" y="843052"/>
                  <a:pt x="145461" y="398532"/>
                  <a:pt x="394576" y="29794"/>
                </a:cubicBezTo>
                <a:close/>
              </a:path>
            </a:pathLst>
          </a:custGeom>
          <a:effectLst>
            <a:softEdge rad="0"/>
          </a:effectLst>
        </p:spPr>
      </p:pic>
      <p:pic>
        <p:nvPicPr>
          <p:cNvPr id="54" name="Picture 53">
            <a:extLst>
              <a:ext uri="{FF2B5EF4-FFF2-40B4-BE49-F238E27FC236}">
                <a16:creationId xmlns:a16="http://schemas.microsoft.com/office/drawing/2014/main" id="{5E090A9D-9BD2-4EB9-A6B7-8D042B6E4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4B5B1B88-948F-48AC-8617-01CC0A997CF7}"/>
              </a:ext>
            </a:extLst>
          </p:cNvPr>
          <p:cNvSpPr>
            <a:spLocks noGrp="1"/>
          </p:cNvSpPr>
          <p:nvPr>
            <p:ph type="title"/>
          </p:nvPr>
        </p:nvSpPr>
        <p:spPr>
          <a:xfrm>
            <a:off x="4966012" y="5059192"/>
            <a:ext cx="6425867" cy="1160633"/>
          </a:xfrm>
        </p:spPr>
        <p:txBody>
          <a:bodyPr vert="horz" lIns="91440" tIns="45720" rIns="91440" bIns="45720" rtlCol="0" anchor="t">
            <a:normAutofit/>
          </a:bodyPr>
          <a:lstStyle/>
          <a:p>
            <a:pPr algn="r"/>
            <a:r>
              <a:rPr lang="en-US" sz="3600" b="1" kern="1200" dirty="0" err="1">
                <a:solidFill>
                  <a:srgbClr val="000000"/>
                </a:solidFill>
                <a:latin typeface="+mj-lt"/>
                <a:ea typeface="+mj-ea"/>
                <a:cs typeface="+mj-cs"/>
              </a:rPr>
              <a:t>Créez</a:t>
            </a:r>
            <a:r>
              <a:rPr lang="en-US" sz="3600" b="1" kern="1200" dirty="0">
                <a:solidFill>
                  <a:srgbClr val="000000"/>
                </a:solidFill>
                <a:latin typeface="+mj-lt"/>
                <a:ea typeface="+mj-ea"/>
                <a:cs typeface="+mj-cs"/>
              </a:rPr>
              <a:t> un </a:t>
            </a:r>
            <a:r>
              <a:rPr lang="en-US" sz="3600" b="1" kern="1200" dirty="0" err="1">
                <a:solidFill>
                  <a:srgbClr val="000000"/>
                </a:solidFill>
                <a:latin typeface="+mj-lt"/>
                <a:ea typeface="+mj-ea"/>
                <a:cs typeface="+mj-cs"/>
              </a:rPr>
              <a:t>réseau</a:t>
            </a:r>
            <a:r>
              <a:rPr lang="en-US" sz="3600" b="1" kern="1200" dirty="0">
                <a:solidFill>
                  <a:srgbClr val="000000"/>
                </a:solidFill>
                <a:latin typeface="+mj-lt"/>
                <a:ea typeface="+mj-ea"/>
                <a:cs typeface="+mj-cs"/>
              </a:rPr>
              <a:t> !</a:t>
            </a:r>
          </a:p>
        </p:txBody>
      </p:sp>
    </p:spTree>
    <p:extLst>
      <p:ext uri="{BB962C8B-B14F-4D97-AF65-F5344CB8AC3E}">
        <p14:creationId xmlns:p14="http://schemas.microsoft.com/office/powerpoint/2010/main" val="172722855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28" descr="Obraz zawierający zegar, obiekt, rzecz, monitor&#10;&#10;Opis wygenerowany przy wysokim poziomie pewności">
            <a:extLst>
              <a:ext uri="{FF2B5EF4-FFF2-40B4-BE49-F238E27FC236}">
                <a16:creationId xmlns:a16="http://schemas.microsoft.com/office/drawing/2014/main" id="{84B41321-AD3B-4C74-9236-70D3163C2409}"/>
              </a:ext>
            </a:extLst>
          </p:cNvPr>
          <p:cNvPicPr>
            <a:picLocks noGrp="1" noChangeAspect="1"/>
          </p:cNvPicPr>
          <p:nvPr>
            <p:ph idx="1"/>
          </p:nvPr>
        </p:nvPicPr>
        <p:blipFill>
          <a:blip r:embed="rId2"/>
          <a:stretch>
            <a:fillRect/>
          </a:stretch>
        </p:blipFill>
        <p:spPr>
          <a:xfrm>
            <a:off x="605444" y="540644"/>
            <a:ext cx="2187631" cy="1629294"/>
          </a:xfrm>
          <a:prstGeom prst="rect">
            <a:avLst/>
          </a:prstGeom>
        </p:spPr>
      </p:pic>
      <p:pic>
        <p:nvPicPr>
          <p:cNvPr id="8" name="Symbol zastępczy zawartości 4">
            <a:extLst>
              <a:ext uri="{FF2B5EF4-FFF2-40B4-BE49-F238E27FC236}">
                <a16:creationId xmlns:a16="http://schemas.microsoft.com/office/drawing/2014/main" id="{8E8F3486-6A15-4DDE-8A19-0FCCA381FB49}"/>
              </a:ext>
            </a:extLst>
          </p:cNvPr>
          <p:cNvPicPr>
            <a:picLocks noChangeAspect="1"/>
          </p:cNvPicPr>
          <p:nvPr/>
        </p:nvPicPr>
        <p:blipFill>
          <a:blip r:embed="rId3"/>
          <a:stretch>
            <a:fillRect/>
          </a:stretch>
        </p:blipFill>
        <p:spPr>
          <a:xfrm>
            <a:off x="605444" y="2419954"/>
            <a:ext cx="2187631" cy="1578205"/>
          </a:xfrm>
          <a:prstGeom prst="rect">
            <a:avLst/>
          </a:prstGeom>
        </p:spPr>
      </p:pic>
      <p:sp>
        <p:nvSpPr>
          <p:cNvPr id="9" name="pole tekstowe 12">
            <a:extLst>
              <a:ext uri="{FF2B5EF4-FFF2-40B4-BE49-F238E27FC236}">
                <a16:creationId xmlns:a16="http://schemas.microsoft.com/office/drawing/2014/main" id="{AEAFA535-BBEB-4A03-BD09-CDB7D1191C59}"/>
              </a:ext>
            </a:extLst>
          </p:cNvPr>
          <p:cNvSpPr txBox="1"/>
          <p:nvPr/>
        </p:nvSpPr>
        <p:spPr>
          <a:xfrm>
            <a:off x="3255228" y="1062903"/>
            <a:ext cx="5423259" cy="569387"/>
          </a:xfrm>
          <a:prstGeom prst="rect">
            <a:avLst/>
          </a:prstGeom>
          <a:noFill/>
          <a:ln w="38100">
            <a:solidFill>
              <a:schemeClr val="accent1"/>
            </a:solidFill>
          </a:ln>
        </p:spPr>
        <p:txBody>
          <a:bodyPr wrap="square" rtlCol="0">
            <a:spAutoFit/>
          </a:bodyPr>
          <a:lstStyle/>
          <a:p>
            <a:r>
              <a:rPr lang="pl-PL" sz="3100" dirty="0"/>
              <a:t>marcin.trzmielewski@gmail.com</a:t>
            </a:r>
          </a:p>
        </p:txBody>
      </p:sp>
      <p:pic>
        <p:nvPicPr>
          <p:cNvPr id="4" name="Image 3" descr="Une image contenant clipart&#10;&#10;Description générée avec un niveau de confiance élevé">
            <a:extLst>
              <a:ext uri="{FF2B5EF4-FFF2-40B4-BE49-F238E27FC236}">
                <a16:creationId xmlns:a16="http://schemas.microsoft.com/office/drawing/2014/main" id="{50D2FF4A-D6D7-4322-86EE-D0DE96993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14" y="4376158"/>
            <a:ext cx="1848889" cy="1578205"/>
          </a:xfrm>
          <a:prstGeom prst="rect">
            <a:avLst/>
          </a:prstGeom>
        </p:spPr>
      </p:pic>
      <p:pic>
        <p:nvPicPr>
          <p:cNvPr id="5" name="Image 4">
            <a:extLst>
              <a:ext uri="{FF2B5EF4-FFF2-40B4-BE49-F238E27FC236}">
                <a16:creationId xmlns:a16="http://schemas.microsoft.com/office/drawing/2014/main" id="{47AF2448-439F-4689-8E1B-9D69CA3BE102}"/>
              </a:ext>
            </a:extLst>
          </p:cNvPr>
          <p:cNvPicPr>
            <a:picLocks noChangeAspect="1"/>
          </p:cNvPicPr>
          <p:nvPr/>
        </p:nvPicPr>
        <p:blipFill>
          <a:blip r:embed="rId5"/>
          <a:stretch>
            <a:fillRect/>
          </a:stretch>
        </p:blipFill>
        <p:spPr>
          <a:xfrm>
            <a:off x="3255228" y="4376159"/>
            <a:ext cx="5423259" cy="1578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 5">
            <a:extLst>
              <a:ext uri="{FF2B5EF4-FFF2-40B4-BE49-F238E27FC236}">
                <a16:creationId xmlns:a16="http://schemas.microsoft.com/office/drawing/2014/main" id="{C318D331-B4CD-4F44-859B-0357D085DC94}"/>
              </a:ext>
            </a:extLst>
          </p:cNvPr>
          <p:cNvPicPr>
            <a:picLocks noChangeAspect="1"/>
          </p:cNvPicPr>
          <p:nvPr/>
        </p:nvPicPr>
        <p:blipFill>
          <a:blip r:embed="rId6"/>
          <a:stretch>
            <a:fillRect/>
          </a:stretch>
        </p:blipFill>
        <p:spPr>
          <a:xfrm>
            <a:off x="3255228" y="2481841"/>
            <a:ext cx="5423259" cy="1454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7465909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iel, extérieur, arbre&#10;&#10;Description générée avec un niveau de confiance très élevé">
            <a:extLst>
              <a:ext uri="{FF2B5EF4-FFF2-40B4-BE49-F238E27FC236}">
                <a16:creationId xmlns:a16="http://schemas.microsoft.com/office/drawing/2014/main" id="{79EB81B5-0A62-46B8-9336-A8DD21012421}"/>
              </a:ext>
            </a:extLst>
          </p:cNvPr>
          <p:cNvPicPr>
            <a:picLocks noChangeAspect="1"/>
          </p:cNvPicPr>
          <p:nvPr/>
        </p:nvPicPr>
        <p:blipFill rotWithShape="1">
          <a:blip r:embed="rId2">
            <a:extLst>
              <a:ext uri="{28A0092B-C50C-407E-A947-70E740481C1C}">
                <a14:useLocalDpi xmlns:a14="http://schemas.microsoft.com/office/drawing/2010/main" val="0"/>
              </a:ext>
            </a:extLst>
          </a:blip>
          <a:srcRect l="18626" r="11291" b="-1"/>
          <a:stretch/>
        </p:blipFill>
        <p:spPr>
          <a:xfrm>
            <a:off x="643467" y="686485"/>
            <a:ext cx="10905066" cy="5485029"/>
          </a:xfrm>
          <a:prstGeom prst="rect">
            <a:avLst/>
          </a:prstGeom>
        </p:spPr>
      </p:pic>
      <p:pic>
        <p:nvPicPr>
          <p:cNvPr id="10" name="Picture 2" descr="isultati immagini per bambino contadino">
            <a:extLst>
              <a:ext uri="{FF2B5EF4-FFF2-40B4-BE49-F238E27FC236}">
                <a16:creationId xmlns:a16="http://schemas.microsoft.com/office/drawing/2014/main" id="{A45D8AB3-1AC2-4CB2-974C-CAB5508967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8107" y="485331"/>
            <a:ext cx="5486400" cy="6015048"/>
          </a:xfrm>
          <a:prstGeom prst="rect">
            <a:avLst/>
          </a:prstGeom>
          <a:noFill/>
          <a:extLst>
            <a:ext uri="{909E8E84-426E-40DD-AFC4-6F175D3DCCD1}">
              <a14:hiddenFill xmlns:a14="http://schemas.microsoft.com/office/drawing/2010/main">
                <a:solidFill>
                  <a:srgbClr val="FFFFFF"/>
                </a:solidFill>
              </a14:hiddenFill>
            </a:ext>
          </a:extLst>
        </p:spPr>
      </p:pic>
      <p:sp>
        <p:nvSpPr>
          <p:cNvPr id="11" name="Bulle narrative : ronde 10">
            <a:extLst>
              <a:ext uri="{FF2B5EF4-FFF2-40B4-BE49-F238E27FC236}">
                <a16:creationId xmlns:a16="http://schemas.microsoft.com/office/drawing/2014/main" id="{67158EEE-FB56-4CAA-A249-9B028A96FCF8}"/>
              </a:ext>
            </a:extLst>
          </p:cNvPr>
          <p:cNvSpPr/>
          <p:nvPr/>
        </p:nvSpPr>
        <p:spPr>
          <a:xfrm>
            <a:off x="9476509" y="357620"/>
            <a:ext cx="2715491" cy="1363579"/>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solidFill>
                <a:latin typeface="Arial Narrow" panose="020B0606020202030204" pitchFamily="34" charset="0"/>
              </a:rPr>
              <a:t>Des questions ?</a:t>
            </a:r>
          </a:p>
        </p:txBody>
      </p:sp>
    </p:spTree>
    <p:extLst>
      <p:ext uri="{BB962C8B-B14F-4D97-AF65-F5344CB8AC3E}">
        <p14:creationId xmlns:p14="http://schemas.microsoft.com/office/powerpoint/2010/main" val="108276278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ymbol zastępczy zawartości 4">
            <a:extLst>
              <a:ext uri="{FF2B5EF4-FFF2-40B4-BE49-F238E27FC236}">
                <a16:creationId xmlns:a16="http://schemas.microsoft.com/office/drawing/2014/main" id="{50A57D61-C8B7-4E37-9632-A473246E119E}"/>
              </a:ext>
            </a:extLst>
          </p:cNvPr>
          <p:cNvGraphicFramePr>
            <a:graphicFrameLocks/>
          </p:cNvGraphicFramePr>
          <p:nvPr>
            <p:extLst>
              <p:ext uri="{D42A27DB-BD31-4B8C-83A1-F6EECF244321}">
                <p14:modId xmlns:p14="http://schemas.microsoft.com/office/powerpoint/2010/main" val="3480972421"/>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8830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05D31D24-A25B-48EC-88A3-E9B413F29C43}"/>
                                            </p:graphicEl>
                                          </p:spTgt>
                                        </p:tgtEl>
                                        <p:attrNameLst>
                                          <p:attrName>style.visibility</p:attrName>
                                        </p:attrNameLst>
                                      </p:cBhvr>
                                      <p:to>
                                        <p:strVal val="visible"/>
                                      </p:to>
                                    </p:set>
                                    <p:animEffect transition="in" filter="dissolve">
                                      <p:cBhvr>
                                        <p:cTn id="7" dur="500"/>
                                        <p:tgtEl>
                                          <p:spTgt spid="4">
                                            <p:graphicEl>
                                              <a:dgm id="{05D31D24-A25B-48EC-88A3-E9B413F29C43}"/>
                                            </p:graphic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graphicEl>
                                              <a:dgm id="{1D97D109-F795-45BB-9F6D-838A306E73EF}"/>
                                            </p:graphicEl>
                                          </p:spTgt>
                                        </p:tgtEl>
                                        <p:attrNameLst>
                                          <p:attrName>style.visibility</p:attrName>
                                        </p:attrNameLst>
                                      </p:cBhvr>
                                      <p:to>
                                        <p:strVal val="visible"/>
                                      </p:to>
                                    </p:set>
                                    <p:animEffect transition="in" filter="dissolve">
                                      <p:cBhvr>
                                        <p:cTn id="10" dur="500"/>
                                        <p:tgtEl>
                                          <p:spTgt spid="4">
                                            <p:graphicEl>
                                              <a:dgm id="{1D97D109-F795-45BB-9F6D-838A306E73EF}"/>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graphicEl>
                                              <a:dgm id="{3CC9CCDF-7264-4376-9B58-CDC177275B15}"/>
                                            </p:graphicEl>
                                          </p:spTgt>
                                        </p:tgtEl>
                                        <p:attrNameLst>
                                          <p:attrName>style.visibility</p:attrName>
                                        </p:attrNameLst>
                                      </p:cBhvr>
                                      <p:to>
                                        <p:strVal val="visible"/>
                                      </p:to>
                                    </p:set>
                                    <p:animEffect transition="in" filter="dissolve">
                                      <p:cBhvr>
                                        <p:cTn id="15" dur="500"/>
                                        <p:tgtEl>
                                          <p:spTgt spid="4">
                                            <p:graphicEl>
                                              <a:dgm id="{3CC9CCDF-7264-4376-9B58-CDC177275B15}"/>
                                            </p:graphic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graphicEl>
                                              <a:dgm id="{339290A4-660F-4495-BC1E-A24D63FE266C}"/>
                                            </p:graphicEl>
                                          </p:spTgt>
                                        </p:tgtEl>
                                        <p:attrNameLst>
                                          <p:attrName>style.visibility</p:attrName>
                                        </p:attrNameLst>
                                      </p:cBhvr>
                                      <p:to>
                                        <p:strVal val="visible"/>
                                      </p:to>
                                    </p:set>
                                    <p:animEffect transition="in" filter="dissolve">
                                      <p:cBhvr>
                                        <p:cTn id="18" dur="500"/>
                                        <p:tgtEl>
                                          <p:spTgt spid="4">
                                            <p:graphicEl>
                                              <a:dgm id="{339290A4-660F-4495-BC1E-A24D63FE266C}"/>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
                                            <p:graphicEl>
                                              <a:dgm id="{3C9D1AAB-2631-4FD2-9B41-142D24688402}"/>
                                            </p:graphicEl>
                                          </p:spTgt>
                                        </p:tgtEl>
                                        <p:attrNameLst>
                                          <p:attrName>style.visibility</p:attrName>
                                        </p:attrNameLst>
                                      </p:cBhvr>
                                      <p:to>
                                        <p:strVal val="visible"/>
                                      </p:to>
                                    </p:set>
                                    <p:animEffect transition="in" filter="dissolve">
                                      <p:cBhvr>
                                        <p:cTn id="23" dur="500"/>
                                        <p:tgtEl>
                                          <p:spTgt spid="4">
                                            <p:graphicEl>
                                              <a:dgm id="{3C9D1AAB-2631-4FD2-9B41-142D24688402}"/>
                                            </p:graphic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
                                            <p:graphicEl>
                                              <a:dgm id="{7DB08C6C-CDD5-403B-8CA7-C6E1FFD1750B}"/>
                                            </p:graphicEl>
                                          </p:spTgt>
                                        </p:tgtEl>
                                        <p:attrNameLst>
                                          <p:attrName>style.visibility</p:attrName>
                                        </p:attrNameLst>
                                      </p:cBhvr>
                                      <p:to>
                                        <p:strVal val="visible"/>
                                      </p:to>
                                    </p:set>
                                    <p:animEffect transition="in" filter="dissolve">
                                      <p:cBhvr>
                                        <p:cTn id="26" dur="500"/>
                                        <p:tgtEl>
                                          <p:spTgt spid="4">
                                            <p:graphicEl>
                                              <a:dgm id="{7DB08C6C-CDD5-403B-8CA7-C6E1FFD1750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
                                            <p:graphicEl>
                                              <a:dgm id="{2AED9A84-6F83-42F2-AFA0-A6A77A2D36B9}"/>
                                            </p:graphicEl>
                                          </p:spTgt>
                                        </p:tgtEl>
                                        <p:attrNameLst>
                                          <p:attrName>style.visibility</p:attrName>
                                        </p:attrNameLst>
                                      </p:cBhvr>
                                      <p:to>
                                        <p:strVal val="visible"/>
                                      </p:to>
                                    </p:set>
                                    <p:animEffect transition="in" filter="dissolve">
                                      <p:cBhvr>
                                        <p:cTn id="31" dur="500"/>
                                        <p:tgtEl>
                                          <p:spTgt spid="4">
                                            <p:graphicEl>
                                              <a:dgm id="{2AED9A84-6F83-42F2-AFA0-A6A77A2D36B9}"/>
                                            </p:graphic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
                                            <p:graphicEl>
                                              <a:dgm id="{9E5DBCA8-31A8-405A-A85D-CCF5C67AD7C9}"/>
                                            </p:graphicEl>
                                          </p:spTgt>
                                        </p:tgtEl>
                                        <p:attrNameLst>
                                          <p:attrName>style.visibility</p:attrName>
                                        </p:attrNameLst>
                                      </p:cBhvr>
                                      <p:to>
                                        <p:strVal val="visible"/>
                                      </p:to>
                                    </p:set>
                                    <p:animEffect transition="in" filter="dissolve">
                                      <p:cBhvr>
                                        <p:cTn id="34" dur="500"/>
                                        <p:tgtEl>
                                          <p:spTgt spid="4">
                                            <p:graphicEl>
                                              <a:dgm id="{9E5DBCA8-31A8-405A-A85D-CCF5C67AD7C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r>
              <a:rPr lang="fr-FR" sz="4800" b="1" dirty="0"/>
              <a:t>Un </a:t>
            </a:r>
            <a:r>
              <a:rPr lang="fr-FR" sz="4800" b="1" dirty="0" err="1"/>
              <a:t>learning</a:t>
            </a:r>
            <a:r>
              <a:rPr lang="fr-FR" sz="4800" b="1" dirty="0"/>
              <a:t> center, qu’est-ce que c’est ?</a:t>
            </a:r>
            <a:endParaRPr lang="fr-FR" sz="4800" dirty="0"/>
          </a:p>
        </p:txBody>
      </p:sp>
      <p:sp>
        <p:nvSpPr>
          <p:cNvPr id="4" name="Ellipse 3">
            <a:extLst>
              <a:ext uri="{FF2B5EF4-FFF2-40B4-BE49-F238E27FC236}">
                <a16:creationId xmlns:a16="http://schemas.microsoft.com/office/drawing/2014/main" id="{F2218FF7-BBF8-4AF3-9328-CE3B842AEFB9}"/>
              </a:ext>
            </a:extLst>
          </p:cNvPr>
          <p:cNvSpPr/>
          <p:nvPr/>
        </p:nvSpPr>
        <p:spPr>
          <a:xfrm>
            <a:off x="4189614" y="2795503"/>
            <a:ext cx="4229271" cy="2790649"/>
          </a:xfrm>
          <a:prstGeom prst="ellipse">
            <a:avLst/>
          </a:prstGeom>
          <a:blipFill>
            <a:blip r:embed="rId3" cstate="print">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endParaRPr lang="fr-FR" dirty="0"/>
          </a:p>
        </p:txBody>
      </p:sp>
    </p:spTree>
    <p:extLst>
      <p:ext uri="{BB962C8B-B14F-4D97-AF65-F5344CB8AC3E}">
        <p14:creationId xmlns:p14="http://schemas.microsoft.com/office/powerpoint/2010/main" val="1918517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Concept du </a:t>
            </a:r>
            <a:r>
              <a:rPr lang="fr-FR" b="1" dirty="0" err="1"/>
              <a:t>learning</a:t>
            </a:r>
            <a:r>
              <a:rPr lang="fr-FR" b="1" dirty="0"/>
              <a:t> center</a:t>
            </a:r>
          </a:p>
        </p:txBody>
      </p:sp>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7412" y="1793692"/>
            <a:ext cx="2934800" cy="1749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761" y="1793692"/>
            <a:ext cx="896451" cy="8440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943" y="1787159"/>
            <a:ext cx="2934800" cy="1749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7151" y="1787158"/>
            <a:ext cx="2934800" cy="1756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4963" y="3803096"/>
            <a:ext cx="4606894" cy="2736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p:cNvPicPr>
            <a:picLocks noChangeAspect="1"/>
          </p:cNvPicPr>
          <p:nvPr/>
        </p:nvPicPr>
        <p:blipFill>
          <a:blip r:embed="rId8"/>
          <a:stretch>
            <a:fillRect/>
          </a:stretch>
        </p:blipFill>
        <p:spPr>
          <a:xfrm>
            <a:off x="6738937" y="1567469"/>
            <a:ext cx="3873014" cy="5238143"/>
          </a:xfrm>
          <a:prstGeom prst="rect">
            <a:avLst/>
          </a:prstGeom>
        </p:spPr>
      </p:pic>
    </p:spTree>
    <p:extLst>
      <p:ext uri="{BB962C8B-B14F-4D97-AF65-F5344CB8AC3E}">
        <p14:creationId xmlns:p14="http://schemas.microsoft.com/office/powerpoint/2010/main" val="2466141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73918"/>
            <a:ext cx="10515600" cy="1325563"/>
          </a:xfrm>
        </p:spPr>
        <p:txBody>
          <a:bodyPr/>
          <a:lstStyle/>
          <a:p>
            <a:pPr algn="ctr"/>
            <a:r>
              <a:rPr lang="fr-FR" b="1" dirty="0"/>
              <a:t>Un exemple de définition du </a:t>
            </a:r>
            <a:r>
              <a:rPr lang="fr-FR" b="1" dirty="0" err="1"/>
              <a:t>learning</a:t>
            </a:r>
            <a:r>
              <a:rPr lang="fr-FR" b="1" dirty="0"/>
              <a:t> center</a:t>
            </a:r>
          </a:p>
        </p:txBody>
      </p:sp>
      <p:sp>
        <p:nvSpPr>
          <p:cNvPr id="4" name="Rectangle 3"/>
          <p:cNvSpPr/>
          <p:nvPr/>
        </p:nvSpPr>
        <p:spPr>
          <a:xfrm>
            <a:off x="5891645" y="5301761"/>
            <a:ext cx="5860473" cy="115099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fr-FR" dirty="0">
                <a:solidFill>
                  <a:schemeClr val="tx1"/>
                </a:solidFill>
                <a:latin typeface="Bahnschrift Condensed" panose="020B0502040204020203" pitchFamily="34" charset="0"/>
              </a:rPr>
              <a:t>JOUGUELET Suzanne. </a:t>
            </a:r>
            <a:r>
              <a:rPr lang="fr-FR" i="1" dirty="0">
                <a:solidFill>
                  <a:schemeClr val="tx1"/>
                </a:solidFill>
                <a:latin typeface="Bahnschrift Condensed" panose="020B0502040204020203" pitchFamily="34" charset="0"/>
              </a:rPr>
              <a:t>Les </a:t>
            </a:r>
            <a:r>
              <a:rPr lang="fr-FR" i="1" dirty="0" err="1">
                <a:solidFill>
                  <a:schemeClr val="tx1"/>
                </a:solidFill>
                <a:latin typeface="Bahnschrift Condensed" panose="020B0502040204020203" pitchFamily="34" charset="0"/>
              </a:rPr>
              <a:t>learning</a:t>
            </a:r>
            <a:r>
              <a:rPr lang="fr-FR" i="1" dirty="0">
                <a:solidFill>
                  <a:schemeClr val="tx1"/>
                </a:solidFill>
                <a:latin typeface="Bahnschrift Condensed" panose="020B0502040204020203" pitchFamily="34" charset="0"/>
              </a:rPr>
              <a:t> centres : un modèle international de bibliothèque intégrée à l’enseignement et à la recherche</a:t>
            </a:r>
            <a:r>
              <a:rPr lang="fr-FR" dirty="0">
                <a:solidFill>
                  <a:schemeClr val="tx1"/>
                </a:solidFill>
                <a:latin typeface="Bahnschrift Condensed" panose="020B0502040204020203" pitchFamily="34" charset="0"/>
              </a:rPr>
              <a:t>. Paris : Inspection générale des bibliothèques. 2009.</a:t>
            </a:r>
          </a:p>
        </p:txBody>
      </p:sp>
      <p:grpSp>
        <p:nvGrpSpPr>
          <p:cNvPr id="5" name="Gruppo 11"/>
          <p:cNvGrpSpPr/>
          <p:nvPr/>
        </p:nvGrpSpPr>
        <p:grpSpPr>
          <a:xfrm>
            <a:off x="0" y="1654741"/>
            <a:ext cx="12192000" cy="3335462"/>
            <a:chOff x="0" y="1260272"/>
            <a:chExt cx="11608905" cy="3346197"/>
          </a:xfrm>
          <a:solidFill>
            <a:srgbClr val="92D050"/>
          </a:solidFill>
        </p:grpSpPr>
        <p:sp>
          <p:nvSpPr>
            <p:cNvPr id="6" name="Rettangolo arrotondato 12"/>
            <p:cNvSpPr/>
            <p:nvPr/>
          </p:nvSpPr>
          <p:spPr>
            <a:xfrm>
              <a:off x="0" y="1260272"/>
              <a:ext cx="11608905" cy="334619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ttangolo 13"/>
            <p:cNvSpPr/>
            <p:nvPr/>
          </p:nvSpPr>
          <p:spPr>
            <a:xfrm>
              <a:off x="163348" y="1423620"/>
              <a:ext cx="11282209" cy="30195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67640" tIns="167640" rIns="167640" bIns="167640" numCol="1" spcCol="1270" anchor="ctr" anchorCtr="0">
              <a:noAutofit/>
            </a:bodyPr>
            <a:lstStyle/>
            <a:p>
              <a:pPr algn="just"/>
              <a:r>
                <a:rPr lang="fr-FR" sz="3200" dirty="0">
                  <a:solidFill>
                    <a:schemeClr val="tx1"/>
                  </a:solidFill>
                </a:rPr>
                <a:t>« </a:t>
              </a:r>
              <a:r>
                <a:rPr lang="fr-FR" sz="3200" u="sng" dirty="0">
                  <a:solidFill>
                    <a:schemeClr val="tx1"/>
                  </a:solidFill>
                </a:rPr>
                <a:t>Zone</a:t>
              </a:r>
              <a:r>
                <a:rPr lang="fr-FR" sz="3200" dirty="0">
                  <a:solidFill>
                    <a:schemeClr val="tx1"/>
                  </a:solidFill>
                </a:rPr>
                <a:t> de la bibliothèque dédiée aux objectifs </a:t>
              </a:r>
              <a:r>
                <a:rPr lang="fr-FR" sz="3200" u="sng" dirty="0">
                  <a:solidFill>
                    <a:schemeClr val="tx1"/>
                  </a:solidFill>
                </a:rPr>
                <a:t>d’apprentissage des connaissances</a:t>
              </a:r>
              <a:r>
                <a:rPr lang="fr-FR" sz="3200" dirty="0">
                  <a:solidFill>
                    <a:schemeClr val="tx1"/>
                  </a:solidFill>
                </a:rPr>
                <a:t>. Elle intègre le plus souvent la bibliothèque et les services liés aux nouvelles technologies, avec dans la plupart des cas, un réseau sans fil, des équipements multimédia et des services d’aide aux utilisateurs par des bibliothécaires ou des spécialistes des technologies. »</a:t>
              </a:r>
            </a:p>
          </p:txBody>
        </p:sp>
      </p:grpSp>
    </p:spTree>
    <p:extLst>
      <p:ext uri="{BB962C8B-B14F-4D97-AF65-F5344CB8AC3E}">
        <p14:creationId xmlns:p14="http://schemas.microsoft.com/office/powerpoint/2010/main" val="287953231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t>Rôle pédagogique des </a:t>
            </a:r>
            <a:r>
              <a:rPr lang="fr-FR" b="1" dirty="0" err="1"/>
              <a:t>learning</a:t>
            </a:r>
            <a:r>
              <a:rPr lang="fr-FR" b="1" dirty="0"/>
              <a:t> centers</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64123145"/>
              </p:ext>
            </p:extLst>
          </p:nvPr>
        </p:nvGraphicFramePr>
        <p:xfrm>
          <a:off x="0" y="1825625"/>
          <a:ext cx="12192000" cy="39772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5266592" y="5802923"/>
            <a:ext cx="6515100" cy="8528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just"/>
            <a:r>
              <a:rPr lang="fr-FR" dirty="0">
                <a:solidFill>
                  <a:schemeClr val="tx1"/>
                </a:solidFill>
                <a:latin typeface="Bahnschrift Condensed" panose="020B0502040204020203" pitchFamily="34" charset="0"/>
              </a:rPr>
              <a:t>ROCHE Julien. </a:t>
            </a:r>
            <a:r>
              <a:rPr lang="fr-FR" i="1" dirty="0">
                <a:solidFill>
                  <a:schemeClr val="tx1"/>
                </a:solidFill>
                <a:latin typeface="Bahnschrift Condensed" panose="020B0502040204020203" pitchFamily="34" charset="0"/>
              </a:rPr>
              <a:t>Le </a:t>
            </a:r>
            <a:r>
              <a:rPr lang="fr-FR" i="1" dirty="0" err="1">
                <a:solidFill>
                  <a:schemeClr val="tx1"/>
                </a:solidFill>
                <a:latin typeface="Bahnschrift Condensed" panose="020B0502040204020203" pitchFamily="34" charset="0"/>
              </a:rPr>
              <a:t>learning</a:t>
            </a:r>
            <a:r>
              <a:rPr lang="fr-FR" i="1" dirty="0">
                <a:solidFill>
                  <a:schemeClr val="tx1"/>
                </a:solidFill>
                <a:latin typeface="Bahnschrift Condensed" panose="020B0502040204020203" pitchFamily="34" charset="0"/>
              </a:rPr>
              <a:t> centre est-il soluble dans la bibliothèque ?</a:t>
            </a:r>
            <a:r>
              <a:rPr lang="fr-FR" dirty="0">
                <a:solidFill>
                  <a:schemeClr val="tx1"/>
                </a:solidFill>
                <a:latin typeface="Bahnschrift Condensed" panose="020B0502040204020203" pitchFamily="34" charset="0"/>
              </a:rPr>
              <a:t>. In : CAVALIER François, PULAIN Martine (</a:t>
            </a:r>
            <a:r>
              <a:rPr lang="fr-FR" dirty="0" err="1">
                <a:solidFill>
                  <a:schemeClr val="tx1"/>
                </a:solidFill>
                <a:latin typeface="Bahnschrift Condensed" panose="020B0502040204020203" pitchFamily="34" charset="0"/>
              </a:rPr>
              <a:t>dir</a:t>
            </a:r>
            <a:r>
              <a:rPr lang="fr-FR" dirty="0">
                <a:solidFill>
                  <a:schemeClr val="tx1"/>
                </a:solidFill>
                <a:latin typeface="Bahnschrift Condensed" panose="020B0502040204020203" pitchFamily="34" charset="0"/>
              </a:rPr>
              <a:t>.). Bibliothèques universitaires : nouveaux horizons.  Paris : Editions du Cercle de la Librairie, 2015, p. 116. </a:t>
            </a:r>
          </a:p>
        </p:txBody>
      </p:sp>
    </p:spTree>
    <p:extLst>
      <p:ext uri="{BB962C8B-B14F-4D97-AF65-F5344CB8AC3E}">
        <p14:creationId xmlns:p14="http://schemas.microsoft.com/office/powerpoint/2010/main" val="21670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graphicEl>
                                              <a:dgm id="{FEAC38CD-684C-4F06-BD50-B9112CE75E53}"/>
                                            </p:graphicEl>
                                          </p:spTgt>
                                        </p:tgtEl>
                                        <p:attrNameLst>
                                          <p:attrName>style.visibility</p:attrName>
                                        </p:attrNameLst>
                                      </p:cBhvr>
                                      <p:to>
                                        <p:strVal val="visible"/>
                                      </p:to>
                                    </p:set>
                                    <p:animEffect transition="in" filter="dissolve">
                                      <p:cBhvr>
                                        <p:cTn id="7" dur="500"/>
                                        <p:tgtEl>
                                          <p:spTgt spid="4">
                                            <p:graphicEl>
                                              <a:dgm id="{FEAC38CD-684C-4F06-BD50-B9112CE75E5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graphicEl>
                                              <a:dgm id="{18797BF7-E2EA-474E-B443-BA83A36774B9}"/>
                                            </p:graphicEl>
                                          </p:spTgt>
                                        </p:tgtEl>
                                        <p:attrNameLst>
                                          <p:attrName>style.visibility</p:attrName>
                                        </p:attrNameLst>
                                      </p:cBhvr>
                                      <p:to>
                                        <p:strVal val="visible"/>
                                      </p:to>
                                    </p:set>
                                    <p:animEffect transition="in" filter="dissolve">
                                      <p:cBhvr>
                                        <p:cTn id="12" dur="500"/>
                                        <p:tgtEl>
                                          <p:spTgt spid="4">
                                            <p:graphicEl>
                                              <a:dgm id="{18797BF7-E2EA-474E-B443-BA83A36774B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graphicEl>
                                              <a:dgm id="{EA565A8B-A292-4411-9954-E2FB46CC833B}"/>
                                            </p:graphicEl>
                                          </p:spTgt>
                                        </p:tgtEl>
                                        <p:attrNameLst>
                                          <p:attrName>style.visibility</p:attrName>
                                        </p:attrNameLst>
                                      </p:cBhvr>
                                      <p:to>
                                        <p:strVal val="visible"/>
                                      </p:to>
                                    </p:set>
                                    <p:animEffect transition="in" filter="dissolve">
                                      <p:cBhvr>
                                        <p:cTn id="17" dur="500"/>
                                        <p:tgtEl>
                                          <p:spTgt spid="4">
                                            <p:graphicEl>
                                              <a:dgm id="{EA565A8B-A292-4411-9954-E2FB46CC833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graphicEl>
                                              <a:dgm id="{90D5E1C1-CC83-4183-8D77-EBBF5A613A37}"/>
                                            </p:graphicEl>
                                          </p:spTgt>
                                        </p:tgtEl>
                                        <p:attrNameLst>
                                          <p:attrName>style.visibility</p:attrName>
                                        </p:attrNameLst>
                                      </p:cBhvr>
                                      <p:to>
                                        <p:strVal val="visible"/>
                                      </p:to>
                                    </p:set>
                                    <p:animEffect transition="in" filter="dissolve">
                                      <p:cBhvr>
                                        <p:cTn id="22" dur="500"/>
                                        <p:tgtEl>
                                          <p:spTgt spid="4">
                                            <p:graphicEl>
                                              <a:dgm id="{90D5E1C1-CC83-4183-8D77-EBBF5A613A37}"/>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graphicEl>
                                              <a:dgm id="{CF4CA867-0613-4D83-8B32-6C4C3385B93B}"/>
                                            </p:graphicEl>
                                          </p:spTgt>
                                        </p:tgtEl>
                                        <p:attrNameLst>
                                          <p:attrName>style.visibility</p:attrName>
                                        </p:attrNameLst>
                                      </p:cBhvr>
                                      <p:to>
                                        <p:strVal val="visible"/>
                                      </p:to>
                                    </p:set>
                                    <p:animEffect transition="in" filter="dissolve">
                                      <p:cBhvr>
                                        <p:cTn id="27" dur="500"/>
                                        <p:tgtEl>
                                          <p:spTgt spid="4">
                                            <p:graphicEl>
                                              <a:dgm id="{CF4CA867-0613-4D83-8B32-6C4C3385B93B}"/>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graphicEl>
                                              <a:dgm id="{816D0C85-D862-4F06-A5A2-F9638DBEC48E}"/>
                                            </p:graphicEl>
                                          </p:spTgt>
                                        </p:tgtEl>
                                        <p:attrNameLst>
                                          <p:attrName>style.visibility</p:attrName>
                                        </p:attrNameLst>
                                      </p:cBhvr>
                                      <p:to>
                                        <p:strVal val="visible"/>
                                      </p:to>
                                    </p:set>
                                    <p:animEffect transition="in" filter="dissolve">
                                      <p:cBhvr>
                                        <p:cTn id="32" dur="500"/>
                                        <p:tgtEl>
                                          <p:spTgt spid="4">
                                            <p:graphicEl>
                                              <a:dgm id="{816D0C85-D862-4F06-A5A2-F9638DBEC4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1242</Words>
  <Application>Microsoft Office PowerPoint</Application>
  <PresentationFormat>Grand écran</PresentationFormat>
  <Paragraphs>235</Paragraphs>
  <Slides>45</Slides>
  <Notes>15</Notes>
  <HiddenSlides>0</HiddenSlides>
  <MMClips>0</MMClips>
  <ScaleCrop>false</ScaleCrop>
  <HeadingPairs>
    <vt:vector size="6" baseType="variant">
      <vt:variant>
        <vt:lpstr>Polices utilisées</vt:lpstr>
      </vt:variant>
      <vt:variant>
        <vt:i4>19</vt:i4>
      </vt:variant>
      <vt:variant>
        <vt:lpstr>Thème</vt:lpstr>
      </vt:variant>
      <vt:variant>
        <vt:i4>1</vt:i4>
      </vt:variant>
      <vt:variant>
        <vt:lpstr>Titres des diapositives</vt:lpstr>
      </vt:variant>
      <vt:variant>
        <vt:i4>45</vt:i4>
      </vt:variant>
    </vt:vector>
  </HeadingPairs>
  <TitlesOfParts>
    <vt:vector size="65" baseType="lpstr">
      <vt:lpstr>Batang</vt:lpstr>
      <vt:lpstr>FangSong</vt:lpstr>
      <vt:lpstr>Aharoni</vt:lpstr>
      <vt:lpstr>Arial</vt:lpstr>
      <vt:lpstr>Arial Narrow</vt:lpstr>
      <vt:lpstr>Bahnschrift Condensed</vt:lpstr>
      <vt:lpstr>Berlin Sans FB Demi</vt:lpstr>
      <vt:lpstr>Calibri</vt:lpstr>
      <vt:lpstr>Calibri Light</vt:lpstr>
      <vt:lpstr>Century Gothic</vt:lpstr>
      <vt:lpstr>David</vt:lpstr>
      <vt:lpstr>Euphemia</vt:lpstr>
      <vt:lpstr>ITC Avant Garde Pro Bk</vt:lpstr>
      <vt:lpstr>Kalinga</vt:lpstr>
      <vt:lpstr>Kartika</vt:lpstr>
      <vt:lpstr>Lucida Handwriting</vt:lpstr>
      <vt:lpstr>Narkisim</vt:lpstr>
      <vt:lpstr>Palatino</vt:lpstr>
      <vt:lpstr>Tw Cen MT</vt:lpstr>
      <vt:lpstr>Thème Office</vt:lpstr>
      <vt:lpstr>Présentation PowerPoint</vt:lpstr>
      <vt:lpstr>Clichés sur les bibliothécaires…</vt:lpstr>
      <vt:lpstr>Bibliothécaire – profession en pleine évolution</vt:lpstr>
      <vt:lpstr>…qui change en même temps que son environnement de travail</vt:lpstr>
      <vt:lpstr>Présentation PowerPoint</vt:lpstr>
      <vt:lpstr>Présentation PowerPoint</vt:lpstr>
      <vt:lpstr>Concept du learning center</vt:lpstr>
      <vt:lpstr>Un exemple de définition du learning center</vt:lpstr>
      <vt:lpstr>Rôle pédagogique des learning centers</vt:lpstr>
      <vt:lpstr>Exemples de learning center</vt:lpstr>
      <vt:lpstr>Un learning center pour SupAgro</vt:lpstr>
      <vt:lpstr>Rapprochement de l’équipe de documentation avec  les équipes multimédias (2015)</vt:lpstr>
      <vt:lpstr>Projet d’aménagement  « Cœur d’Ecole Connecté »</vt:lpstr>
      <vt:lpstr>Echanges</vt:lpstr>
      <vt:lpstr>Présentation PowerPoint</vt:lpstr>
      <vt:lpstr>Nouvelle infrastructure multimédia</vt:lpstr>
      <vt:lpstr>Avant de commencer les travaux</vt:lpstr>
      <vt:lpstr>Projet communiqué tard à la bibliothèque</vt:lpstr>
      <vt:lpstr>Présentation PowerPoint</vt:lpstr>
      <vt:lpstr>Avant de commencer les travaux</vt:lpstr>
      <vt:lpstr>Avant de commencer les travaux</vt:lpstr>
      <vt:lpstr>Avant de commencer les travaux</vt:lpstr>
      <vt:lpstr>Période des travaux (18.06.2018 – …)</vt:lpstr>
      <vt:lpstr>Période des travaux</vt:lpstr>
      <vt:lpstr>Sous-projets : guichet unique</vt:lpstr>
      <vt:lpstr>Sous-projets : portail de ressources</vt:lpstr>
      <vt:lpstr>Présentation PowerPoint</vt:lpstr>
      <vt:lpstr>Sous-projets : organisation de formations</vt:lpstr>
      <vt:lpstr>Sous-projets : organisation d’évènements</vt:lpstr>
      <vt:lpstr>Sous-projets : projet de communication</vt:lpstr>
      <vt:lpstr>Travaux effectués jusqu’à présent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Nouvelles compétences pour les agents</vt:lpstr>
      <vt:lpstr>Nouvelles compétences pour les agents</vt:lpstr>
      <vt:lpstr>Comment conduire un tel changement ?</vt:lpstr>
      <vt:lpstr>Conduite du changement</vt:lpstr>
      <vt:lpstr>Créez un réseau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Marcin Trzmielewski</dc:creator>
  <cp:lastModifiedBy>Marcin Trzmielewski</cp:lastModifiedBy>
  <cp:revision>6</cp:revision>
  <dcterms:created xsi:type="dcterms:W3CDTF">2018-10-09T19:34:01Z</dcterms:created>
  <dcterms:modified xsi:type="dcterms:W3CDTF">2018-10-10T09:52:35Z</dcterms:modified>
</cp:coreProperties>
</file>